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4" r:id="rId1"/>
  </p:sldMasterIdLst>
  <p:sldIdLst>
    <p:sldId id="256" r:id="rId2"/>
    <p:sldId id="257" r:id="rId3"/>
    <p:sldId id="261" r:id="rId4"/>
    <p:sldId id="262" r:id="rId5"/>
  </p:sldIdLst>
  <p:sldSz cx="9144000" cy="5143500" type="screen16x9"/>
  <p:notesSz cx="9144000" cy="5143500"/>
  <p:embeddedFontLst>
    <p:embeddedFont>
      <p:font typeface="Algerian" panose="04020705040A02060702" pitchFamily="82" charset="0"/>
      <p:regular r:id="rId6"/>
    </p:embeddedFont>
    <p:embeddedFont>
      <p:font typeface="Arial Black" panose="020B0A04020102020204" pitchFamily="34" charset="0"/>
      <p:bold r:id="rId7"/>
    </p:embeddedFont>
    <p:embeddedFont>
      <p:font typeface="CFJCTS+PublicSans-Bold" panose="020B0604020202020204"/>
      <p:regular r:id="rId8"/>
    </p:embeddedFont>
    <p:embeddedFont>
      <p:font typeface="CFRUAJ+EBGaramond-Medium" panose="020B0604020202020204"/>
      <p:regular r:id="rId9"/>
    </p:embeddedFon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PVLNNE+ArialMT" panose="020B0604020202020204"/>
      <p:regular r:id="rId14"/>
    </p:embeddedFont>
    <p:embeddedFont>
      <p:font typeface="RMKPBC+PublicSans-BoldItalic" panose="020B0604020202020204"/>
      <p:regular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8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2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9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689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US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lang="en-US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/>
              </a:rPr>
              <a:t>Food delivery website and application</a:t>
            </a:r>
            <a:r>
              <a:rPr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</a:p>
        </p:txBody>
      </p:sp>
      <p:pic>
        <p:nvPicPr>
          <p:cNvPr id="1026" name="Picture 2" descr="Basics To Cook And Serve Successful Online Food Delivery System | MR">
            <a:extLst>
              <a:ext uri="{FF2B5EF4-FFF2-40B4-BE49-F238E27FC236}">
                <a16:creationId xmlns:a16="http://schemas.microsoft.com/office/drawing/2014/main" id="{EFF75EDA-B77E-8063-9BF2-392E10C2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771550"/>
            <a:ext cx="490288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60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Food delivery website and application</a:t>
            </a:r>
            <a:endParaRPr sz="1850" b="1" spc="-10" dirty="0">
              <a:solidFill>
                <a:srgbClr val="C88C32"/>
              </a:solidFill>
              <a:latin typeface="Arial Black" panose="020B0A04020102020204" pitchFamily="34" charset="0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031" y="1491630"/>
            <a:ext cx="4563750" cy="452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A food delivery app that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provides food delivery at your door in very less time and with the best packaging.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</a:t>
            </a:r>
            <a:endParaRPr sz="14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E07B71-A27F-AF1B-00EC-54541DBD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69328"/>
              </p:ext>
            </p:extLst>
          </p:nvPr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561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557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639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LMS Username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Batch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3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S.Vignesh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7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M.Mugilanathan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P.Yugandhar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R.Mukesh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1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F8B0-4B07-51C3-FD21-12AA1CAA300D}"/>
              </a:ext>
            </a:extLst>
          </p:cNvPr>
          <p:cNvSpPr txBox="1"/>
          <p:nvPr/>
        </p:nvSpPr>
        <p:spPr>
          <a:xfrm>
            <a:off x="3851920" y="211899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https://github.com/Mugil09/NM-SPCET-IT-GROUP02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68</TotalTime>
  <Words>65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CFRUAJ+EBGaramond-Medium</vt:lpstr>
      <vt:lpstr>CFJCTS+PublicSans-Bold</vt:lpstr>
      <vt:lpstr>Roboto</vt:lpstr>
      <vt:lpstr>Algerian</vt:lpstr>
      <vt:lpstr>Arial Black</vt:lpstr>
      <vt:lpstr>RMKPBC+PublicSans-BoldItalic</vt:lpstr>
      <vt:lpstr>PVLNNE+ArialMT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Mugilanathan M</cp:lastModifiedBy>
  <cp:revision>6</cp:revision>
  <dcterms:modified xsi:type="dcterms:W3CDTF">2023-09-14T08:22:28Z</dcterms:modified>
</cp:coreProperties>
</file>