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1"/>
  </p:notesMasterIdLst>
  <p:handoutMasterIdLst>
    <p:handoutMasterId r:id="rId72"/>
  </p:handoutMasterIdLst>
  <p:sldIdLst>
    <p:sldId id="256" r:id="rId5"/>
    <p:sldId id="343" r:id="rId6"/>
    <p:sldId id="257" r:id="rId7"/>
    <p:sldId id="286" r:id="rId8"/>
    <p:sldId id="260" r:id="rId9"/>
    <p:sldId id="287" r:id="rId10"/>
    <p:sldId id="288" r:id="rId11"/>
    <p:sldId id="289" r:id="rId12"/>
    <p:sldId id="290" r:id="rId13"/>
    <p:sldId id="291" r:id="rId14"/>
    <p:sldId id="292" r:id="rId15"/>
    <p:sldId id="293" r:id="rId16"/>
    <p:sldId id="294" r:id="rId17"/>
    <p:sldId id="295" r:id="rId18"/>
    <p:sldId id="340" r:id="rId19"/>
    <p:sldId id="341" r:id="rId20"/>
    <p:sldId id="342" r:id="rId21"/>
    <p:sldId id="297" r:id="rId22"/>
    <p:sldId id="298" r:id="rId23"/>
    <p:sldId id="299" r:id="rId24"/>
    <p:sldId id="300" r:id="rId25"/>
    <p:sldId id="301" r:id="rId26"/>
    <p:sldId id="344" r:id="rId27"/>
    <p:sldId id="302" r:id="rId28"/>
    <p:sldId id="303" r:id="rId29"/>
    <p:sldId id="304" r:id="rId30"/>
    <p:sldId id="305" r:id="rId31"/>
    <p:sldId id="306" r:id="rId32"/>
    <p:sldId id="345" r:id="rId33"/>
    <p:sldId id="307" r:id="rId34"/>
    <p:sldId id="309" r:id="rId35"/>
    <p:sldId id="310" r:id="rId36"/>
    <p:sldId id="311" r:id="rId37"/>
    <p:sldId id="312" r:id="rId38"/>
    <p:sldId id="313" r:id="rId39"/>
    <p:sldId id="314" r:id="rId40"/>
    <p:sldId id="315" r:id="rId41"/>
    <p:sldId id="316" r:id="rId42"/>
    <p:sldId id="346" r:id="rId43"/>
    <p:sldId id="317" r:id="rId44"/>
    <p:sldId id="318" r:id="rId45"/>
    <p:sldId id="319" r:id="rId46"/>
    <p:sldId id="347" r:id="rId47"/>
    <p:sldId id="320" r:id="rId48"/>
    <p:sldId id="321" r:id="rId49"/>
    <p:sldId id="322" r:id="rId50"/>
    <p:sldId id="323" r:id="rId51"/>
    <p:sldId id="324" r:id="rId52"/>
    <p:sldId id="325" r:id="rId53"/>
    <p:sldId id="326" r:id="rId54"/>
    <p:sldId id="327" r:id="rId55"/>
    <p:sldId id="328" r:id="rId56"/>
    <p:sldId id="329" r:id="rId57"/>
    <p:sldId id="330" r:id="rId58"/>
    <p:sldId id="331" r:id="rId59"/>
    <p:sldId id="332" r:id="rId60"/>
    <p:sldId id="333" r:id="rId61"/>
    <p:sldId id="349" r:id="rId62"/>
    <p:sldId id="334" r:id="rId63"/>
    <p:sldId id="335" r:id="rId64"/>
    <p:sldId id="348" r:id="rId65"/>
    <p:sldId id="337" r:id="rId66"/>
    <p:sldId id="336" r:id="rId67"/>
    <p:sldId id="338" r:id="rId68"/>
    <p:sldId id="339" r:id="rId69"/>
    <p:sldId id="268"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0A40D5-636B-4596-A5D9-FC1505F64B50}" v="128" dt="2023-12-25T12:05:55.6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eyan Swaminathan" userId="3468ff55b7922f78" providerId="LiveId" clId="{900A40D5-636B-4596-A5D9-FC1505F64B50}"/>
    <pc:docChg chg="undo custSel addSld delSld modSld sldOrd">
      <pc:chgData name="Karthikeyan Swaminathan" userId="3468ff55b7922f78" providerId="LiveId" clId="{900A40D5-636B-4596-A5D9-FC1505F64B50}" dt="2023-12-25T12:12:15.499" v="2978" actId="20577"/>
      <pc:docMkLst>
        <pc:docMk/>
      </pc:docMkLst>
      <pc:sldChg chg="del">
        <pc:chgData name="Karthikeyan Swaminathan" userId="3468ff55b7922f78" providerId="LiveId" clId="{900A40D5-636B-4596-A5D9-FC1505F64B50}" dt="2023-12-25T06:30:30.909" v="376" actId="47"/>
        <pc:sldMkLst>
          <pc:docMk/>
          <pc:sldMk cId="3733486012" sldId="258"/>
        </pc:sldMkLst>
      </pc:sldChg>
      <pc:sldChg chg="del">
        <pc:chgData name="Karthikeyan Swaminathan" userId="3468ff55b7922f78" providerId="LiveId" clId="{900A40D5-636B-4596-A5D9-FC1505F64B50}" dt="2023-12-25T06:30:32.020" v="377" actId="47"/>
        <pc:sldMkLst>
          <pc:docMk/>
          <pc:sldMk cId="3607270498" sldId="261"/>
        </pc:sldMkLst>
      </pc:sldChg>
      <pc:sldChg chg="del">
        <pc:chgData name="Karthikeyan Swaminathan" userId="3468ff55b7922f78" providerId="LiveId" clId="{900A40D5-636B-4596-A5D9-FC1505F64B50}" dt="2023-12-25T06:30:33.068" v="378" actId="47"/>
        <pc:sldMkLst>
          <pc:docMk/>
          <pc:sldMk cId="3892131414" sldId="262"/>
        </pc:sldMkLst>
      </pc:sldChg>
      <pc:sldChg chg="del">
        <pc:chgData name="Karthikeyan Swaminathan" userId="3468ff55b7922f78" providerId="LiveId" clId="{900A40D5-636B-4596-A5D9-FC1505F64B50}" dt="2023-12-25T07:31:48.610" v="2202" actId="47"/>
        <pc:sldMkLst>
          <pc:docMk/>
          <pc:sldMk cId="663103393" sldId="264"/>
        </pc:sldMkLst>
      </pc:sldChg>
      <pc:sldChg chg="del">
        <pc:chgData name="Karthikeyan Swaminathan" userId="3468ff55b7922f78" providerId="LiveId" clId="{900A40D5-636B-4596-A5D9-FC1505F64B50}" dt="2023-12-25T06:30:37.090" v="379" actId="47"/>
        <pc:sldMkLst>
          <pc:docMk/>
          <pc:sldMk cId="1065425595" sldId="266"/>
        </pc:sldMkLst>
      </pc:sldChg>
      <pc:sldChg chg="del">
        <pc:chgData name="Karthikeyan Swaminathan" userId="3468ff55b7922f78" providerId="LiveId" clId="{900A40D5-636B-4596-A5D9-FC1505F64B50}" dt="2023-12-25T07:42:23.291" v="2206" actId="47"/>
        <pc:sldMkLst>
          <pc:docMk/>
          <pc:sldMk cId="914134537" sldId="267"/>
        </pc:sldMkLst>
      </pc:sldChg>
      <pc:sldChg chg="modSp mod">
        <pc:chgData name="Karthikeyan Swaminathan" userId="3468ff55b7922f78" providerId="LiveId" clId="{900A40D5-636B-4596-A5D9-FC1505F64B50}" dt="2023-12-25T07:31:57.792" v="2205" actId="20577"/>
        <pc:sldMkLst>
          <pc:docMk/>
          <pc:sldMk cId="44069682" sldId="268"/>
        </pc:sldMkLst>
        <pc:spChg chg="mod">
          <ac:chgData name="Karthikeyan Swaminathan" userId="3468ff55b7922f78" providerId="LiveId" clId="{900A40D5-636B-4596-A5D9-FC1505F64B50}" dt="2023-12-25T07:31:57.792" v="2205" actId="20577"/>
          <ac:spMkLst>
            <pc:docMk/>
            <pc:sldMk cId="44069682" sldId="268"/>
            <ac:spMk id="2" creationId="{632BE5BF-9922-45FB-8F3F-4446D40A051B}"/>
          </ac:spMkLst>
        </pc:spChg>
      </pc:sldChg>
      <pc:sldChg chg="del">
        <pc:chgData name="Karthikeyan Swaminathan" userId="3468ff55b7922f78" providerId="LiveId" clId="{900A40D5-636B-4596-A5D9-FC1505F64B50}" dt="2023-12-25T07:31:52.799" v="2203" actId="47"/>
        <pc:sldMkLst>
          <pc:docMk/>
          <pc:sldMk cId="429771863" sldId="269"/>
        </pc:sldMkLst>
      </pc:sldChg>
      <pc:sldChg chg="del">
        <pc:chgData name="Karthikeyan Swaminathan" userId="3468ff55b7922f78" providerId="LiveId" clId="{900A40D5-636B-4596-A5D9-FC1505F64B50}" dt="2023-12-25T07:31:47.180" v="2201" actId="47"/>
        <pc:sldMkLst>
          <pc:docMk/>
          <pc:sldMk cId="451187730" sldId="283"/>
        </pc:sldMkLst>
      </pc:sldChg>
      <pc:sldChg chg="del">
        <pc:chgData name="Karthikeyan Swaminathan" userId="3468ff55b7922f78" providerId="LiveId" clId="{900A40D5-636B-4596-A5D9-FC1505F64B50}" dt="2023-12-25T06:30:38.370" v="380" actId="47"/>
        <pc:sldMkLst>
          <pc:docMk/>
          <pc:sldMk cId="3322300142" sldId="284"/>
        </pc:sldMkLst>
      </pc:sldChg>
      <pc:sldChg chg="del">
        <pc:chgData name="Karthikeyan Swaminathan" userId="3468ff55b7922f78" providerId="LiveId" clId="{900A40D5-636B-4596-A5D9-FC1505F64B50}" dt="2023-12-25T07:31:54.516" v="2204" actId="47"/>
        <pc:sldMkLst>
          <pc:docMk/>
          <pc:sldMk cId="59582380" sldId="285"/>
        </pc:sldMkLst>
      </pc:sldChg>
      <pc:sldChg chg="modSp mod">
        <pc:chgData name="Karthikeyan Swaminathan" userId="3468ff55b7922f78" providerId="LiveId" clId="{900A40D5-636B-4596-A5D9-FC1505F64B50}" dt="2023-12-24T17:21:25.022" v="5" actId="403"/>
        <pc:sldMkLst>
          <pc:docMk/>
          <pc:sldMk cId="2797136142" sldId="290"/>
        </pc:sldMkLst>
        <pc:spChg chg="mod">
          <ac:chgData name="Karthikeyan Swaminathan" userId="3468ff55b7922f78" providerId="LiveId" clId="{900A40D5-636B-4596-A5D9-FC1505F64B50}" dt="2023-12-24T17:21:25.022" v="5" actId="403"/>
          <ac:spMkLst>
            <pc:docMk/>
            <pc:sldMk cId="2797136142" sldId="290"/>
            <ac:spMk id="4" creationId="{EA576C53-E2D3-9A51-B32B-9592EA417C6D}"/>
          </ac:spMkLst>
        </pc:spChg>
      </pc:sldChg>
      <pc:sldChg chg="modSp new mod">
        <pc:chgData name="Karthikeyan Swaminathan" userId="3468ff55b7922f78" providerId="LiveId" clId="{900A40D5-636B-4596-A5D9-FC1505F64B50}" dt="2023-12-24T17:21:43.084" v="28" actId="27636"/>
        <pc:sldMkLst>
          <pc:docMk/>
          <pc:sldMk cId="247049093" sldId="291"/>
        </pc:sldMkLst>
        <pc:spChg chg="mod">
          <ac:chgData name="Karthikeyan Swaminathan" userId="3468ff55b7922f78" providerId="LiveId" clId="{900A40D5-636B-4596-A5D9-FC1505F64B50}" dt="2023-12-24T17:21:43.084" v="28" actId="27636"/>
          <ac:spMkLst>
            <pc:docMk/>
            <pc:sldMk cId="247049093" sldId="291"/>
            <ac:spMk id="4" creationId="{526B96BC-F080-D724-93F1-61F2F9556822}"/>
          </ac:spMkLst>
        </pc:spChg>
      </pc:sldChg>
      <pc:sldChg chg="new del">
        <pc:chgData name="Karthikeyan Swaminathan" userId="3468ff55b7922f78" providerId="LiveId" clId="{900A40D5-636B-4596-A5D9-FC1505F64B50}" dt="2023-12-24T17:21:49.005" v="30" actId="47"/>
        <pc:sldMkLst>
          <pc:docMk/>
          <pc:sldMk cId="2123471200" sldId="292"/>
        </pc:sldMkLst>
      </pc:sldChg>
      <pc:sldChg chg="modSp new mod">
        <pc:chgData name="Karthikeyan Swaminathan" userId="3468ff55b7922f78" providerId="LiveId" clId="{900A40D5-636B-4596-A5D9-FC1505F64B50}" dt="2023-12-24T17:23:31.151" v="62" actId="403"/>
        <pc:sldMkLst>
          <pc:docMk/>
          <pc:sldMk cId="3710362576" sldId="292"/>
        </pc:sldMkLst>
        <pc:spChg chg="mod">
          <ac:chgData name="Karthikeyan Swaminathan" userId="3468ff55b7922f78" providerId="LiveId" clId="{900A40D5-636B-4596-A5D9-FC1505F64B50}" dt="2023-12-24T17:21:56.753" v="37" actId="122"/>
          <ac:spMkLst>
            <pc:docMk/>
            <pc:sldMk cId="3710362576" sldId="292"/>
            <ac:spMk id="2" creationId="{67D731E7-D103-284C-17EE-580D8F4E59E4}"/>
          </ac:spMkLst>
        </pc:spChg>
        <pc:spChg chg="mod">
          <ac:chgData name="Karthikeyan Swaminathan" userId="3468ff55b7922f78" providerId="LiveId" clId="{900A40D5-636B-4596-A5D9-FC1505F64B50}" dt="2023-12-24T17:23:31.151" v="62" actId="403"/>
          <ac:spMkLst>
            <pc:docMk/>
            <pc:sldMk cId="3710362576" sldId="292"/>
            <ac:spMk id="4" creationId="{AD44551B-6187-DC82-812D-5330BD5EA16A}"/>
          </ac:spMkLst>
        </pc:spChg>
      </pc:sldChg>
      <pc:sldChg chg="modSp new mod">
        <pc:chgData name="Karthikeyan Swaminathan" userId="3468ff55b7922f78" providerId="LiveId" clId="{900A40D5-636B-4596-A5D9-FC1505F64B50}" dt="2023-12-24T17:25:00.371" v="94" actId="27636"/>
        <pc:sldMkLst>
          <pc:docMk/>
          <pc:sldMk cId="1291578720" sldId="293"/>
        </pc:sldMkLst>
        <pc:spChg chg="mod">
          <ac:chgData name="Karthikeyan Swaminathan" userId="3468ff55b7922f78" providerId="LiveId" clId="{900A40D5-636B-4596-A5D9-FC1505F64B50}" dt="2023-12-24T17:23:51.868" v="75" actId="122"/>
          <ac:spMkLst>
            <pc:docMk/>
            <pc:sldMk cId="1291578720" sldId="293"/>
            <ac:spMk id="2" creationId="{2FDED19A-076C-7AF2-25EF-8FF2830E4211}"/>
          </ac:spMkLst>
        </pc:spChg>
        <pc:spChg chg="mod">
          <ac:chgData name="Karthikeyan Swaminathan" userId="3468ff55b7922f78" providerId="LiveId" clId="{900A40D5-636B-4596-A5D9-FC1505F64B50}" dt="2023-12-24T17:25:00.371" v="94" actId="27636"/>
          <ac:spMkLst>
            <pc:docMk/>
            <pc:sldMk cId="1291578720" sldId="293"/>
            <ac:spMk id="4" creationId="{6A9AB183-EF6C-9A09-8AFB-0EFA113B2900}"/>
          </ac:spMkLst>
        </pc:spChg>
      </pc:sldChg>
      <pc:sldChg chg="modSp new mod">
        <pc:chgData name="Karthikeyan Swaminathan" userId="3468ff55b7922f78" providerId="LiveId" clId="{900A40D5-636B-4596-A5D9-FC1505F64B50}" dt="2023-12-24T17:28:15.970" v="113" actId="27636"/>
        <pc:sldMkLst>
          <pc:docMk/>
          <pc:sldMk cId="2642224683" sldId="294"/>
        </pc:sldMkLst>
        <pc:spChg chg="mod">
          <ac:chgData name="Karthikeyan Swaminathan" userId="3468ff55b7922f78" providerId="LiveId" clId="{900A40D5-636B-4596-A5D9-FC1505F64B50}" dt="2023-12-24T17:28:15.970" v="113" actId="27636"/>
          <ac:spMkLst>
            <pc:docMk/>
            <pc:sldMk cId="2642224683" sldId="294"/>
            <ac:spMk id="2" creationId="{67A6BCE7-6AD6-8B63-DB42-7EB06AA4B6A2}"/>
          </ac:spMkLst>
        </pc:spChg>
      </pc:sldChg>
      <pc:sldChg chg="addSp delSp modSp new mod">
        <pc:chgData name="Karthikeyan Swaminathan" userId="3468ff55b7922f78" providerId="LiveId" clId="{900A40D5-636B-4596-A5D9-FC1505F64B50}" dt="2023-12-25T11:40:11.519" v="2257" actId="1076"/>
        <pc:sldMkLst>
          <pc:docMk/>
          <pc:sldMk cId="677730880" sldId="295"/>
        </pc:sldMkLst>
        <pc:spChg chg="mod">
          <ac:chgData name="Karthikeyan Swaminathan" userId="3468ff55b7922f78" providerId="LiveId" clId="{900A40D5-636B-4596-A5D9-FC1505F64B50}" dt="2023-12-24T17:29:11.682" v="150" actId="20577"/>
          <ac:spMkLst>
            <pc:docMk/>
            <pc:sldMk cId="677730880" sldId="295"/>
            <ac:spMk id="2" creationId="{B4723955-282F-01A1-C302-F71E85C322A6}"/>
          </ac:spMkLst>
        </pc:spChg>
        <pc:spChg chg="add mod">
          <ac:chgData name="Karthikeyan Swaminathan" userId="3468ff55b7922f78" providerId="LiveId" clId="{900A40D5-636B-4596-A5D9-FC1505F64B50}" dt="2023-12-24T17:28:59.227" v="134"/>
          <ac:spMkLst>
            <pc:docMk/>
            <pc:sldMk cId="677730880" sldId="295"/>
            <ac:spMk id="5" creationId="{4AAD9A68-9ACF-95F8-7EFE-F47A7D204AC1}"/>
          </ac:spMkLst>
        </pc:spChg>
        <pc:picChg chg="add del mod">
          <ac:chgData name="Karthikeyan Swaminathan" userId="3468ff55b7922f78" providerId="LiveId" clId="{900A40D5-636B-4596-A5D9-FC1505F64B50}" dt="2023-12-25T11:39:02.410" v="2249" actId="478"/>
          <ac:picMkLst>
            <pc:docMk/>
            <pc:sldMk cId="677730880" sldId="295"/>
            <ac:picMk id="4" creationId="{99931793-029A-AE97-617F-B2E7F7B6C14D}"/>
          </ac:picMkLst>
        </pc:picChg>
        <pc:picChg chg="add del mod">
          <ac:chgData name="Karthikeyan Swaminathan" userId="3468ff55b7922f78" providerId="LiveId" clId="{900A40D5-636B-4596-A5D9-FC1505F64B50}" dt="2023-12-25T11:40:08.648" v="2255" actId="478"/>
          <ac:picMkLst>
            <pc:docMk/>
            <pc:sldMk cId="677730880" sldId="295"/>
            <ac:picMk id="6" creationId="{F39AE54A-D862-7D67-0FAD-781697817B82}"/>
          </ac:picMkLst>
        </pc:picChg>
        <pc:picChg chg="add del mod">
          <ac:chgData name="Karthikeyan Swaminathan" userId="3468ff55b7922f78" providerId="LiveId" clId="{900A40D5-636B-4596-A5D9-FC1505F64B50}" dt="2023-12-25T11:39:35.345" v="2253" actId="478"/>
          <ac:picMkLst>
            <pc:docMk/>
            <pc:sldMk cId="677730880" sldId="295"/>
            <ac:picMk id="8" creationId="{C74C37E0-C333-41CC-4248-E236AB84864E}"/>
          </ac:picMkLst>
        </pc:picChg>
        <pc:picChg chg="add mod">
          <ac:chgData name="Karthikeyan Swaminathan" userId="3468ff55b7922f78" providerId="LiveId" clId="{900A40D5-636B-4596-A5D9-FC1505F64B50}" dt="2023-12-25T11:39:36.537" v="2254" actId="1076"/>
          <ac:picMkLst>
            <pc:docMk/>
            <pc:sldMk cId="677730880" sldId="295"/>
            <ac:picMk id="10" creationId="{23D0001B-F0A9-7E66-EFE5-2B8AC9BE92CA}"/>
          </ac:picMkLst>
        </pc:picChg>
        <pc:picChg chg="add mod">
          <ac:chgData name="Karthikeyan Swaminathan" userId="3468ff55b7922f78" providerId="LiveId" clId="{900A40D5-636B-4596-A5D9-FC1505F64B50}" dt="2023-12-25T11:40:11.519" v="2257" actId="1076"/>
          <ac:picMkLst>
            <pc:docMk/>
            <pc:sldMk cId="677730880" sldId="295"/>
            <ac:picMk id="12" creationId="{F474B1A1-B2BD-63C3-9E35-37CD9B640035}"/>
          </ac:picMkLst>
        </pc:picChg>
      </pc:sldChg>
      <pc:sldChg chg="new del">
        <pc:chgData name="Karthikeyan Swaminathan" userId="3468ff55b7922f78" providerId="LiveId" clId="{900A40D5-636B-4596-A5D9-FC1505F64B50}" dt="2023-12-25T07:42:32.512" v="2207" actId="47"/>
        <pc:sldMkLst>
          <pc:docMk/>
          <pc:sldMk cId="1415425358" sldId="296"/>
        </pc:sldMkLst>
      </pc:sldChg>
      <pc:sldChg chg="addSp delSp modSp new mod">
        <pc:chgData name="Karthikeyan Swaminathan" userId="3468ff55b7922f78" providerId="LiveId" clId="{900A40D5-636B-4596-A5D9-FC1505F64B50}" dt="2023-12-25T11:43:10.964" v="2275" actId="1076"/>
        <pc:sldMkLst>
          <pc:docMk/>
          <pc:sldMk cId="313261784" sldId="297"/>
        </pc:sldMkLst>
        <pc:spChg chg="mod">
          <ac:chgData name="Karthikeyan Swaminathan" userId="3468ff55b7922f78" providerId="LiveId" clId="{900A40D5-636B-4596-A5D9-FC1505F64B50}" dt="2023-12-24T17:30:43.537" v="172" actId="122"/>
          <ac:spMkLst>
            <pc:docMk/>
            <pc:sldMk cId="313261784" sldId="297"/>
            <ac:spMk id="2" creationId="{EAEAF1BB-4B2F-EDB4-E2E0-60B9285F90B5}"/>
          </ac:spMkLst>
        </pc:spChg>
        <pc:picChg chg="add del mod">
          <ac:chgData name="Karthikeyan Swaminathan" userId="3468ff55b7922f78" providerId="LiveId" clId="{900A40D5-636B-4596-A5D9-FC1505F64B50}" dt="2023-12-25T11:41:38.492" v="2262" actId="478"/>
          <ac:picMkLst>
            <pc:docMk/>
            <pc:sldMk cId="313261784" sldId="297"/>
            <ac:picMk id="4" creationId="{0F34FDED-5A7F-CC30-705C-466C33C6D1F0}"/>
          </ac:picMkLst>
        </pc:picChg>
        <pc:picChg chg="add del mod">
          <ac:chgData name="Karthikeyan Swaminathan" userId="3468ff55b7922f78" providerId="LiveId" clId="{900A40D5-636B-4596-A5D9-FC1505F64B50}" dt="2023-12-25T11:42:33.410" v="2270" actId="478"/>
          <ac:picMkLst>
            <pc:docMk/>
            <pc:sldMk cId="313261784" sldId="297"/>
            <ac:picMk id="5" creationId="{047B570A-75A4-CC1A-4917-A309C826D36D}"/>
          </ac:picMkLst>
        </pc:picChg>
        <pc:picChg chg="add del mod">
          <ac:chgData name="Karthikeyan Swaminathan" userId="3468ff55b7922f78" providerId="LiveId" clId="{900A40D5-636B-4596-A5D9-FC1505F64B50}" dt="2023-12-25T11:43:08.258" v="2273" actId="478"/>
          <ac:picMkLst>
            <pc:docMk/>
            <pc:sldMk cId="313261784" sldId="297"/>
            <ac:picMk id="6" creationId="{2DC67444-C9A2-738C-3E95-CDDDF2A17FA4}"/>
          </ac:picMkLst>
        </pc:picChg>
        <pc:picChg chg="add mod">
          <ac:chgData name="Karthikeyan Swaminathan" userId="3468ff55b7922f78" providerId="LiveId" clId="{900A40D5-636B-4596-A5D9-FC1505F64B50}" dt="2023-12-25T11:41:50.289" v="2269" actId="14100"/>
          <ac:picMkLst>
            <pc:docMk/>
            <pc:sldMk cId="313261784" sldId="297"/>
            <ac:picMk id="8" creationId="{C98F50CA-DD63-87CA-D86B-A4EB1B10540C}"/>
          </ac:picMkLst>
        </pc:picChg>
        <pc:picChg chg="add mod">
          <ac:chgData name="Karthikeyan Swaminathan" userId="3468ff55b7922f78" providerId="LiveId" clId="{900A40D5-636B-4596-A5D9-FC1505F64B50}" dt="2023-12-25T11:42:36.434" v="2272" actId="1076"/>
          <ac:picMkLst>
            <pc:docMk/>
            <pc:sldMk cId="313261784" sldId="297"/>
            <ac:picMk id="10" creationId="{A18B56DB-A0C6-8F01-D6D4-3222D7FF54E5}"/>
          </ac:picMkLst>
        </pc:picChg>
        <pc:picChg chg="add mod">
          <ac:chgData name="Karthikeyan Swaminathan" userId="3468ff55b7922f78" providerId="LiveId" clId="{900A40D5-636B-4596-A5D9-FC1505F64B50}" dt="2023-12-25T11:43:10.964" v="2275" actId="1076"/>
          <ac:picMkLst>
            <pc:docMk/>
            <pc:sldMk cId="313261784" sldId="297"/>
            <ac:picMk id="12" creationId="{DC48C34A-0B63-F8C6-504F-295A78AD2121}"/>
          </ac:picMkLst>
        </pc:picChg>
      </pc:sldChg>
      <pc:sldChg chg="addSp delSp modSp new mod">
        <pc:chgData name="Karthikeyan Swaminathan" userId="3468ff55b7922f78" providerId="LiveId" clId="{900A40D5-636B-4596-A5D9-FC1505F64B50}" dt="2023-12-25T11:46:20.413" v="2294" actId="1076"/>
        <pc:sldMkLst>
          <pc:docMk/>
          <pc:sldMk cId="3115133019" sldId="298"/>
        </pc:sldMkLst>
        <pc:spChg chg="mod">
          <ac:chgData name="Karthikeyan Swaminathan" userId="3468ff55b7922f78" providerId="LiveId" clId="{900A40D5-636B-4596-A5D9-FC1505F64B50}" dt="2023-12-24T17:37:09.511" v="327" actId="20577"/>
          <ac:spMkLst>
            <pc:docMk/>
            <pc:sldMk cId="3115133019" sldId="298"/>
            <ac:spMk id="2" creationId="{0D5E5EE8-3C43-FD40-BE77-A3E40A28DF61}"/>
          </ac:spMkLst>
        </pc:spChg>
        <pc:picChg chg="add del mod">
          <ac:chgData name="Karthikeyan Swaminathan" userId="3468ff55b7922f78" providerId="LiveId" clId="{900A40D5-636B-4596-A5D9-FC1505F64B50}" dt="2023-12-25T11:43:44.034" v="2276" actId="478"/>
          <ac:picMkLst>
            <pc:docMk/>
            <pc:sldMk cId="3115133019" sldId="298"/>
            <ac:picMk id="4" creationId="{E550D529-0B55-0EF6-06E8-243AD89D00A8}"/>
          </ac:picMkLst>
        </pc:picChg>
        <pc:picChg chg="add del mod">
          <ac:chgData name="Karthikeyan Swaminathan" userId="3468ff55b7922f78" providerId="LiveId" clId="{900A40D5-636B-4596-A5D9-FC1505F64B50}" dt="2023-12-25T11:44:18.529" v="2280" actId="478"/>
          <ac:picMkLst>
            <pc:docMk/>
            <pc:sldMk cId="3115133019" sldId="298"/>
            <ac:picMk id="5" creationId="{EF1F418B-2650-E2F9-B798-BD92A4841431}"/>
          </ac:picMkLst>
        </pc:picChg>
        <pc:picChg chg="add del mod">
          <ac:chgData name="Karthikeyan Swaminathan" userId="3468ff55b7922f78" providerId="LiveId" clId="{900A40D5-636B-4596-A5D9-FC1505F64B50}" dt="2023-12-25T11:44:49.526" v="2286" actId="478"/>
          <ac:picMkLst>
            <pc:docMk/>
            <pc:sldMk cId="3115133019" sldId="298"/>
            <ac:picMk id="6" creationId="{8D66AF2C-C392-5080-6BDA-A947722ED4D6}"/>
          </ac:picMkLst>
        </pc:picChg>
        <pc:picChg chg="add del mod">
          <ac:chgData name="Karthikeyan Swaminathan" userId="3468ff55b7922f78" providerId="LiveId" clId="{900A40D5-636B-4596-A5D9-FC1505F64B50}" dt="2023-12-25T11:45:29.916" v="2289" actId="478"/>
          <ac:picMkLst>
            <pc:docMk/>
            <pc:sldMk cId="3115133019" sldId="298"/>
            <ac:picMk id="7" creationId="{1461FC91-158A-4808-2D6A-9758FAD4878B}"/>
          </ac:picMkLst>
        </pc:picChg>
        <pc:picChg chg="add del mod">
          <ac:chgData name="Karthikeyan Swaminathan" userId="3468ff55b7922f78" providerId="LiveId" clId="{900A40D5-636B-4596-A5D9-FC1505F64B50}" dt="2023-12-25T11:46:16.887" v="2292" actId="478"/>
          <ac:picMkLst>
            <pc:docMk/>
            <pc:sldMk cId="3115133019" sldId="298"/>
            <ac:picMk id="8" creationId="{E0944FA7-9D78-0D1A-BE53-FB75A85C270A}"/>
          </ac:picMkLst>
        </pc:picChg>
        <pc:picChg chg="add mod">
          <ac:chgData name="Karthikeyan Swaminathan" userId="3468ff55b7922f78" providerId="LiveId" clId="{900A40D5-636B-4596-A5D9-FC1505F64B50}" dt="2023-12-25T11:44:25.409" v="2284" actId="14100"/>
          <ac:picMkLst>
            <pc:docMk/>
            <pc:sldMk cId="3115133019" sldId="298"/>
            <ac:picMk id="10" creationId="{DADD9775-B41B-1F7F-C3AC-976DFA9BA7FD}"/>
          </ac:picMkLst>
        </pc:picChg>
        <pc:picChg chg="add mod">
          <ac:chgData name="Karthikeyan Swaminathan" userId="3468ff55b7922f78" providerId="LiveId" clId="{900A40D5-636B-4596-A5D9-FC1505F64B50}" dt="2023-12-25T11:44:26.492" v="2285" actId="1076"/>
          <ac:picMkLst>
            <pc:docMk/>
            <pc:sldMk cId="3115133019" sldId="298"/>
            <ac:picMk id="12" creationId="{D563AE4C-790F-6770-65E7-C0728647E24F}"/>
          </ac:picMkLst>
        </pc:picChg>
        <pc:picChg chg="add mod">
          <ac:chgData name="Karthikeyan Swaminathan" userId="3468ff55b7922f78" providerId="LiveId" clId="{900A40D5-636B-4596-A5D9-FC1505F64B50}" dt="2023-12-25T11:44:52.409" v="2288" actId="1076"/>
          <ac:picMkLst>
            <pc:docMk/>
            <pc:sldMk cId="3115133019" sldId="298"/>
            <ac:picMk id="14" creationId="{ED40ACC0-5367-1305-7DB7-0F0331EA56DE}"/>
          </ac:picMkLst>
        </pc:picChg>
        <pc:picChg chg="add mod">
          <ac:chgData name="Karthikeyan Swaminathan" userId="3468ff55b7922f78" providerId="LiveId" clId="{900A40D5-636B-4596-A5D9-FC1505F64B50}" dt="2023-12-25T11:45:32.867" v="2291" actId="1076"/>
          <ac:picMkLst>
            <pc:docMk/>
            <pc:sldMk cId="3115133019" sldId="298"/>
            <ac:picMk id="16" creationId="{701D1B1A-1653-57F4-A137-B71D31B64893}"/>
          </ac:picMkLst>
        </pc:picChg>
        <pc:picChg chg="add mod">
          <ac:chgData name="Karthikeyan Swaminathan" userId="3468ff55b7922f78" providerId="LiveId" clId="{900A40D5-636B-4596-A5D9-FC1505F64B50}" dt="2023-12-25T11:46:20.413" v="2294" actId="1076"/>
          <ac:picMkLst>
            <pc:docMk/>
            <pc:sldMk cId="3115133019" sldId="298"/>
            <ac:picMk id="18" creationId="{1718AD5E-3396-3CBA-BCC8-D6894B186BB0}"/>
          </ac:picMkLst>
        </pc:picChg>
      </pc:sldChg>
      <pc:sldChg chg="addSp delSp modSp new mod">
        <pc:chgData name="Karthikeyan Swaminathan" userId="3468ff55b7922f78" providerId="LiveId" clId="{900A40D5-636B-4596-A5D9-FC1505F64B50}" dt="2023-12-25T11:46:57.041" v="2298" actId="1076"/>
        <pc:sldMkLst>
          <pc:docMk/>
          <pc:sldMk cId="4060606554" sldId="299"/>
        </pc:sldMkLst>
        <pc:spChg chg="mod">
          <ac:chgData name="Karthikeyan Swaminathan" userId="3468ff55b7922f78" providerId="LiveId" clId="{900A40D5-636B-4596-A5D9-FC1505F64B50}" dt="2023-12-24T17:33:52.377" v="277" actId="20577"/>
          <ac:spMkLst>
            <pc:docMk/>
            <pc:sldMk cId="4060606554" sldId="299"/>
            <ac:spMk id="2" creationId="{295A7336-B589-11D9-CCD1-A8E9FA631381}"/>
          </ac:spMkLst>
        </pc:spChg>
        <pc:picChg chg="add del mod">
          <ac:chgData name="Karthikeyan Swaminathan" userId="3468ff55b7922f78" providerId="LiveId" clId="{900A40D5-636B-4596-A5D9-FC1505F64B50}" dt="2023-12-25T11:46:53.326" v="2295" actId="478"/>
          <ac:picMkLst>
            <pc:docMk/>
            <pc:sldMk cId="4060606554" sldId="299"/>
            <ac:picMk id="4" creationId="{95F5A6B4-14E8-B96C-5991-46C33E2E74C7}"/>
          </ac:picMkLst>
        </pc:picChg>
        <pc:picChg chg="add mod">
          <ac:chgData name="Karthikeyan Swaminathan" userId="3468ff55b7922f78" providerId="LiveId" clId="{900A40D5-636B-4596-A5D9-FC1505F64B50}" dt="2023-12-25T11:46:57.041" v="2298" actId="1076"/>
          <ac:picMkLst>
            <pc:docMk/>
            <pc:sldMk cId="4060606554" sldId="299"/>
            <ac:picMk id="6" creationId="{2D69EEB3-9B20-9786-424A-BC8B07D3BFE8}"/>
          </ac:picMkLst>
        </pc:picChg>
      </pc:sldChg>
      <pc:sldChg chg="addSp delSp modSp new mod">
        <pc:chgData name="Karthikeyan Swaminathan" userId="3468ff55b7922f78" providerId="LiveId" clId="{900A40D5-636B-4596-A5D9-FC1505F64B50}" dt="2023-12-25T11:48:29.455" v="2309" actId="14100"/>
        <pc:sldMkLst>
          <pc:docMk/>
          <pc:sldMk cId="1812801773" sldId="300"/>
        </pc:sldMkLst>
        <pc:spChg chg="mod">
          <ac:chgData name="Karthikeyan Swaminathan" userId="3468ff55b7922f78" providerId="LiveId" clId="{900A40D5-636B-4596-A5D9-FC1505F64B50}" dt="2023-12-24T17:35:11.163" v="306" actId="20577"/>
          <ac:spMkLst>
            <pc:docMk/>
            <pc:sldMk cId="1812801773" sldId="300"/>
            <ac:spMk id="2" creationId="{08CEFF11-B263-B3E8-75C3-3631112BBFA5}"/>
          </ac:spMkLst>
        </pc:spChg>
        <pc:picChg chg="add del mod">
          <ac:chgData name="Karthikeyan Swaminathan" userId="3468ff55b7922f78" providerId="LiveId" clId="{900A40D5-636B-4596-A5D9-FC1505F64B50}" dt="2023-12-25T11:47:58.965" v="2303" actId="478"/>
          <ac:picMkLst>
            <pc:docMk/>
            <pc:sldMk cId="1812801773" sldId="300"/>
            <ac:picMk id="4" creationId="{81CB9AF6-0885-9677-CE9E-12336CAE74FA}"/>
          </ac:picMkLst>
        </pc:picChg>
        <pc:picChg chg="add del mod">
          <ac:chgData name="Karthikeyan Swaminathan" userId="3468ff55b7922f78" providerId="LiveId" clId="{900A40D5-636B-4596-A5D9-FC1505F64B50}" dt="2023-12-25T11:48:25.449" v="2306" actId="478"/>
          <ac:picMkLst>
            <pc:docMk/>
            <pc:sldMk cId="1812801773" sldId="300"/>
            <ac:picMk id="5" creationId="{C2D52259-E049-E6B6-EBFB-5CFB03A6C396}"/>
          </ac:picMkLst>
        </pc:picChg>
        <pc:picChg chg="add del mod">
          <ac:chgData name="Karthikeyan Swaminathan" userId="3468ff55b7922f78" providerId="LiveId" clId="{900A40D5-636B-4596-A5D9-FC1505F64B50}" dt="2023-12-25T06:29:57.264" v="364" actId="478"/>
          <ac:picMkLst>
            <pc:docMk/>
            <pc:sldMk cId="1812801773" sldId="300"/>
            <ac:picMk id="6" creationId="{85403C97-6F82-41C3-78E0-7E31BC69323E}"/>
          </ac:picMkLst>
        </pc:picChg>
        <pc:picChg chg="add del mod">
          <ac:chgData name="Karthikeyan Swaminathan" userId="3468ff55b7922f78" providerId="LiveId" clId="{900A40D5-636B-4596-A5D9-FC1505F64B50}" dt="2023-12-25T06:29:59.715" v="365" actId="478"/>
          <ac:picMkLst>
            <pc:docMk/>
            <pc:sldMk cId="1812801773" sldId="300"/>
            <ac:picMk id="7" creationId="{1EF20F0B-6C94-A388-63A7-34DBACE525FB}"/>
          </ac:picMkLst>
        </pc:picChg>
        <pc:picChg chg="add mod">
          <ac:chgData name="Karthikeyan Swaminathan" userId="3468ff55b7922f78" providerId="LiveId" clId="{900A40D5-636B-4596-A5D9-FC1505F64B50}" dt="2023-12-25T11:47:35.409" v="2302" actId="14100"/>
          <ac:picMkLst>
            <pc:docMk/>
            <pc:sldMk cId="1812801773" sldId="300"/>
            <ac:picMk id="7" creationId="{BDCBC7D7-5CE1-72C0-170B-4A1DB35EE813}"/>
          </ac:picMkLst>
        </pc:picChg>
        <pc:picChg chg="add del mod">
          <ac:chgData name="Karthikeyan Swaminathan" userId="3468ff55b7922f78" providerId="LiveId" clId="{900A40D5-636B-4596-A5D9-FC1505F64B50}" dt="2023-12-25T06:29:47.622" v="361" actId="478"/>
          <ac:picMkLst>
            <pc:docMk/>
            <pc:sldMk cId="1812801773" sldId="300"/>
            <ac:picMk id="8" creationId="{30FDA073-F3D6-1B7C-62CA-6137C52CE48B}"/>
          </ac:picMkLst>
        </pc:picChg>
        <pc:picChg chg="add mod">
          <ac:chgData name="Karthikeyan Swaminathan" userId="3468ff55b7922f78" providerId="LiveId" clId="{900A40D5-636B-4596-A5D9-FC1505F64B50}" dt="2023-12-25T11:48:01.761" v="2305" actId="1076"/>
          <ac:picMkLst>
            <pc:docMk/>
            <pc:sldMk cId="1812801773" sldId="300"/>
            <ac:picMk id="9" creationId="{760AF100-EB7D-B250-70E4-F9444FF6BEC5}"/>
          </ac:picMkLst>
        </pc:picChg>
        <pc:picChg chg="add del">
          <ac:chgData name="Karthikeyan Swaminathan" userId="3468ff55b7922f78" providerId="LiveId" clId="{900A40D5-636B-4596-A5D9-FC1505F64B50}" dt="2023-12-25T06:29:45.370" v="360" actId="21"/>
          <ac:picMkLst>
            <pc:docMk/>
            <pc:sldMk cId="1812801773" sldId="300"/>
            <ac:picMk id="10" creationId="{E3418AD4-F602-D50A-477C-CBD349CFFF32}"/>
          </ac:picMkLst>
        </pc:picChg>
        <pc:picChg chg="add mod">
          <ac:chgData name="Karthikeyan Swaminathan" userId="3468ff55b7922f78" providerId="LiveId" clId="{900A40D5-636B-4596-A5D9-FC1505F64B50}" dt="2023-12-25T11:48:29.455" v="2309" actId="14100"/>
          <ac:picMkLst>
            <pc:docMk/>
            <pc:sldMk cId="1812801773" sldId="300"/>
            <ac:picMk id="11" creationId="{4EC4034A-8898-7BEB-5D3D-9D6E2C07158E}"/>
          </ac:picMkLst>
        </pc:picChg>
        <pc:picChg chg="add del mod">
          <ac:chgData name="Karthikeyan Swaminathan" userId="3468ff55b7922f78" providerId="LiveId" clId="{900A40D5-636B-4596-A5D9-FC1505F64B50}" dt="2023-12-25T06:30:14.875" v="373"/>
          <ac:picMkLst>
            <pc:docMk/>
            <pc:sldMk cId="1812801773" sldId="300"/>
            <ac:picMk id="11" creationId="{4F50D288-A11D-3385-B3ED-268B9C37A7F3}"/>
          </ac:picMkLst>
        </pc:picChg>
        <pc:picChg chg="add del mod">
          <ac:chgData name="Karthikeyan Swaminathan" userId="3468ff55b7922f78" providerId="LiveId" clId="{900A40D5-636B-4596-A5D9-FC1505F64B50}" dt="2023-12-25T11:47:32.003" v="2299" actId="478"/>
          <ac:picMkLst>
            <pc:docMk/>
            <pc:sldMk cId="1812801773" sldId="300"/>
            <ac:picMk id="13" creationId="{033B6057-96B9-FC14-4BF5-9D69CF671898}"/>
          </ac:picMkLst>
        </pc:picChg>
      </pc:sldChg>
      <pc:sldChg chg="addSp delSp modSp new mod">
        <pc:chgData name="Karthikeyan Swaminathan" userId="3468ff55b7922f78" providerId="LiveId" clId="{900A40D5-636B-4596-A5D9-FC1505F64B50}" dt="2023-12-25T11:49:55.565" v="2322" actId="1076"/>
        <pc:sldMkLst>
          <pc:docMk/>
          <pc:sldMk cId="3243195344" sldId="301"/>
        </pc:sldMkLst>
        <pc:spChg chg="mod">
          <ac:chgData name="Karthikeyan Swaminathan" userId="3468ff55b7922f78" providerId="LiveId" clId="{900A40D5-636B-4596-A5D9-FC1505F64B50}" dt="2023-12-25T06:29:41.821" v="358" actId="122"/>
          <ac:spMkLst>
            <pc:docMk/>
            <pc:sldMk cId="3243195344" sldId="301"/>
            <ac:spMk id="2" creationId="{D554B7CB-F707-D6A2-754C-445BB457E2D7}"/>
          </ac:spMkLst>
        </pc:spChg>
        <pc:picChg chg="add del mod">
          <ac:chgData name="Karthikeyan Swaminathan" userId="3468ff55b7922f78" providerId="LiveId" clId="{900A40D5-636B-4596-A5D9-FC1505F64B50}" dt="2023-12-25T11:49:51.384" v="2318" actId="478"/>
          <ac:picMkLst>
            <pc:docMk/>
            <pc:sldMk cId="3243195344" sldId="301"/>
            <ac:picMk id="4" creationId="{56DD6E08-EF37-844F-3F78-E8669EF93E15}"/>
          </ac:picMkLst>
        </pc:picChg>
        <pc:picChg chg="add del mod">
          <ac:chgData name="Karthikeyan Swaminathan" userId="3468ff55b7922f78" providerId="LiveId" clId="{900A40D5-636B-4596-A5D9-FC1505F64B50}" dt="2023-12-25T11:49:00.599" v="2310" actId="478"/>
          <ac:picMkLst>
            <pc:docMk/>
            <pc:sldMk cId="3243195344" sldId="301"/>
            <ac:picMk id="5" creationId="{0203850F-BFCC-BF55-9DE7-06458B811F30}"/>
          </ac:picMkLst>
        </pc:picChg>
        <pc:picChg chg="add del mod">
          <ac:chgData name="Karthikeyan Swaminathan" userId="3468ff55b7922f78" providerId="LiveId" clId="{900A40D5-636B-4596-A5D9-FC1505F64B50}" dt="2023-12-25T11:49:25.720" v="2314" actId="478"/>
          <ac:picMkLst>
            <pc:docMk/>
            <pc:sldMk cId="3243195344" sldId="301"/>
            <ac:picMk id="6" creationId="{1B5FB0C4-8005-59BF-EE0C-FFDBC2D88178}"/>
          </ac:picMkLst>
        </pc:picChg>
        <pc:picChg chg="add mod">
          <ac:chgData name="Karthikeyan Swaminathan" userId="3468ff55b7922f78" providerId="LiveId" clId="{900A40D5-636B-4596-A5D9-FC1505F64B50}" dt="2023-12-25T11:49:05.223" v="2313" actId="14100"/>
          <ac:picMkLst>
            <pc:docMk/>
            <pc:sldMk cId="3243195344" sldId="301"/>
            <ac:picMk id="8" creationId="{8059AD0A-AC94-A4B2-3E47-3E0C8C561B85}"/>
          </ac:picMkLst>
        </pc:picChg>
        <pc:picChg chg="add mod">
          <ac:chgData name="Karthikeyan Swaminathan" userId="3468ff55b7922f78" providerId="LiveId" clId="{900A40D5-636B-4596-A5D9-FC1505F64B50}" dt="2023-12-25T11:49:29.525" v="2317" actId="14100"/>
          <ac:picMkLst>
            <pc:docMk/>
            <pc:sldMk cId="3243195344" sldId="301"/>
            <ac:picMk id="10" creationId="{6AA37D75-9B2E-B0CA-1519-461F725194B6}"/>
          </ac:picMkLst>
        </pc:picChg>
        <pc:picChg chg="add mod">
          <ac:chgData name="Karthikeyan Swaminathan" userId="3468ff55b7922f78" providerId="LiveId" clId="{900A40D5-636B-4596-A5D9-FC1505F64B50}" dt="2023-12-25T11:49:55.565" v="2322" actId="1076"/>
          <ac:picMkLst>
            <pc:docMk/>
            <pc:sldMk cId="3243195344" sldId="301"/>
            <ac:picMk id="12" creationId="{2230DB5A-61B3-5563-4A42-BDF5CD235E44}"/>
          </ac:picMkLst>
        </pc:picChg>
      </pc:sldChg>
      <pc:sldChg chg="addSp delSp modSp new mod">
        <pc:chgData name="Karthikeyan Swaminathan" userId="3468ff55b7922f78" providerId="LiveId" clId="{900A40D5-636B-4596-A5D9-FC1505F64B50}" dt="2023-12-25T06:32:06.382" v="423" actId="1076"/>
        <pc:sldMkLst>
          <pc:docMk/>
          <pc:sldMk cId="2247951383" sldId="302"/>
        </pc:sldMkLst>
        <pc:spChg chg="mod">
          <ac:chgData name="Karthikeyan Swaminathan" userId="3468ff55b7922f78" providerId="LiveId" clId="{900A40D5-636B-4596-A5D9-FC1505F64B50}" dt="2023-12-25T06:31:01.739" v="399" actId="122"/>
          <ac:spMkLst>
            <pc:docMk/>
            <pc:sldMk cId="2247951383" sldId="302"/>
            <ac:spMk id="2" creationId="{76988D5D-C907-5A4E-0945-37918E7189B9}"/>
          </ac:spMkLst>
        </pc:spChg>
        <pc:spChg chg="add mod">
          <ac:chgData name="Karthikeyan Swaminathan" userId="3468ff55b7922f78" providerId="LiveId" clId="{900A40D5-636B-4596-A5D9-FC1505F64B50}" dt="2023-12-25T06:31:28.765" v="414" actId="1076"/>
          <ac:spMkLst>
            <pc:docMk/>
            <pc:sldMk cId="2247951383" sldId="302"/>
            <ac:spMk id="4" creationId="{D4292CAA-45A0-AC6B-C02D-E461DE2B60D0}"/>
          </ac:spMkLst>
        </pc:spChg>
        <pc:spChg chg="add del">
          <ac:chgData name="Karthikeyan Swaminathan" userId="3468ff55b7922f78" providerId="LiveId" clId="{900A40D5-636B-4596-A5D9-FC1505F64B50}" dt="2023-12-25T06:31:38.616" v="416"/>
          <ac:spMkLst>
            <pc:docMk/>
            <pc:sldMk cId="2247951383" sldId="302"/>
            <ac:spMk id="5" creationId="{46C9065A-B917-5E38-335A-C59B47020D8C}"/>
          </ac:spMkLst>
        </pc:spChg>
        <pc:spChg chg="add del">
          <ac:chgData name="Karthikeyan Swaminathan" userId="3468ff55b7922f78" providerId="LiveId" clId="{900A40D5-636B-4596-A5D9-FC1505F64B50}" dt="2023-12-25T06:31:38.616" v="416"/>
          <ac:spMkLst>
            <pc:docMk/>
            <pc:sldMk cId="2247951383" sldId="302"/>
            <ac:spMk id="6" creationId="{4B3E3B13-6C63-E958-0E31-792B42AC20C2}"/>
          </ac:spMkLst>
        </pc:spChg>
        <pc:picChg chg="add mod">
          <ac:chgData name="Karthikeyan Swaminathan" userId="3468ff55b7922f78" providerId="LiveId" clId="{900A40D5-636B-4596-A5D9-FC1505F64B50}" dt="2023-12-25T06:31:59.807" v="421" actId="14100"/>
          <ac:picMkLst>
            <pc:docMk/>
            <pc:sldMk cId="2247951383" sldId="302"/>
            <ac:picMk id="8" creationId="{181E8A7E-F336-4615-D33E-0F37B333B2BF}"/>
          </ac:picMkLst>
        </pc:picChg>
        <pc:picChg chg="add mod">
          <ac:chgData name="Karthikeyan Swaminathan" userId="3468ff55b7922f78" providerId="LiveId" clId="{900A40D5-636B-4596-A5D9-FC1505F64B50}" dt="2023-12-25T06:32:06.382" v="423" actId="1076"/>
          <ac:picMkLst>
            <pc:docMk/>
            <pc:sldMk cId="2247951383" sldId="302"/>
            <ac:picMk id="9" creationId="{DAC7FA71-38BA-C323-E841-635834B5ACE6}"/>
          </ac:picMkLst>
        </pc:picChg>
        <pc:picChg chg="add del">
          <ac:chgData name="Karthikeyan Swaminathan" userId="3468ff55b7922f78" providerId="LiveId" clId="{900A40D5-636B-4596-A5D9-FC1505F64B50}" dt="2023-12-25T06:31:38.616" v="416"/>
          <ac:picMkLst>
            <pc:docMk/>
            <pc:sldMk cId="2247951383" sldId="302"/>
            <ac:picMk id="1025" creationId="{EDC5AA8F-48BB-FA30-BBA5-85FDD9013A69}"/>
          </ac:picMkLst>
        </pc:picChg>
      </pc:sldChg>
      <pc:sldChg chg="addSp delSp modSp add mod">
        <pc:chgData name="Karthikeyan Swaminathan" userId="3468ff55b7922f78" providerId="LiveId" clId="{900A40D5-636B-4596-A5D9-FC1505F64B50}" dt="2023-12-25T06:35:20.644" v="489" actId="14100"/>
        <pc:sldMkLst>
          <pc:docMk/>
          <pc:sldMk cId="3174037887" sldId="303"/>
        </pc:sldMkLst>
        <pc:spChg chg="mod">
          <ac:chgData name="Karthikeyan Swaminathan" userId="3468ff55b7922f78" providerId="LiveId" clId="{900A40D5-636B-4596-A5D9-FC1505F64B50}" dt="2023-12-25T06:33:20.698" v="443" actId="1076"/>
          <ac:spMkLst>
            <pc:docMk/>
            <pc:sldMk cId="3174037887" sldId="303"/>
            <ac:spMk id="4" creationId="{D4292CAA-45A0-AC6B-C02D-E461DE2B60D0}"/>
          </ac:spMkLst>
        </pc:spChg>
        <pc:picChg chg="add mod">
          <ac:chgData name="Karthikeyan Swaminathan" userId="3468ff55b7922f78" providerId="LiveId" clId="{900A40D5-636B-4596-A5D9-FC1505F64B50}" dt="2023-12-25T06:35:20.644" v="489" actId="14100"/>
          <ac:picMkLst>
            <pc:docMk/>
            <pc:sldMk cId="3174037887" sldId="303"/>
            <ac:picMk id="6" creationId="{87050360-3C50-F7DE-78C9-E9B1E9A12C95}"/>
          </ac:picMkLst>
        </pc:picChg>
        <pc:picChg chg="del">
          <ac:chgData name="Karthikeyan Swaminathan" userId="3468ff55b7922f78" providerId="LiveId" clId="{900A40D5-636B-4596-A5D9-FC1505F64B50}" dt="2023-12-25T06:32:19.826" v="435" actId="478"/>
          <ac:picMkLst>
            <pc:docMk/>
            <pc:sldMk cId="3174037887" sldId="303"/>
            <ac:picMk id="8" creationId="{181E8A7E-F336-4615-D33E-0F37B333B2BF}"/>
          </ac:picMkLst>
        </pc:picChg>
        <pc:picChg chg="del">
          <ac:chgData name="Karthikeyan Swaminathan" userId="3468ff55b7922f78" providerId="LiveId" clId="{900A40D5-636B-4596-A5D9-FC1505F64B50}" dt="2023-12-25T06:32:20.260" v="436" actId="478"/>
          <ac:picMkLst>
            <pc:docMk/>
            <pc:sldMk cId="3174037887" sldId="303"/>
            <ac:picMk id="9" creationId="{DAC7FA71-38BA-C323-E841-635834B5ACE6}"/>
          </ac:picMkLst>
        </pc:picChg>
        <pc:picChg chg="add mod">
          <ac:chgData name="Karthikeyan Swaminathan" userId="3468ff55b7922f78" providerId="LiveId" clId="{900A40D5-636B-4596-A5D9-FC1505F64B50}" dt="2023-12-25T06:35:18.611" v="488" actId="1076"/>
          <ac:picMkLst>
            <pc:docMk/>
            <pc:sldMk cId="3174037887" sldId="303"/>
            <ac:picMk id="10" creationId="{E74ECFC5-5864-E81C-E411-6710A9ACCA57}"/>
          </ac:picMkLst>
        </pc:picChg>
      </pc:sldChg>
      <pc:sldChg chg="addSp delSp modSp add mod">
        <pc:chgData name="Karthikeyan Swaminathan" userId="3468ff55b7922f78" providerId="LiveId" clId="{900A40D5-636B-4596-A5D9-FC1505F64B50}" dt="2023-12-25T06:34:10.082" v="461" actId="1076"/>
        <pc:sldMkLst>
          <pc:docMk/>
          <pc:sldMk cId="2824350109" sldId="304"/>
        </pc:sldMkLst>
        <pc:spChg chg="mod">
          <ac:chgData name="Karthikeyan Swaminathan" userId="3468ff55b7922f78" providerId="LiveId" clId="{900A40D5-636B-4596-A5D9-FC1505F64B50}" dt="2023-12-25T06:33:27.722" v="451" actId="20577"/>
          <ac:spMkLst>
            <pc:docMk/>
            <pc:sldMk cId="2824350109" sldId="304"/>
            <ac:spMk id="4" creationId="{D4292CAA-45A0-AC6B-C02D-E461DE2B60D0}"/>
          </ac:spMkLst>
        </pc:spChg>
        <pc:picChg chg="del">
          <ac:chgData name="Karthikeyan Swaminathan" userId="3468ff55b7922f78" providerId="LiveId" clId="{900A40D5-636B-4596-A5D9-FC1505F64B50}" dt="2023-12-25T06:33:30.008" v="452" actId="478"/>
          <ac:picMkLst>
            <pc:docMk/>
            <pc:sldMk cId="2824350109" sldId="304"/>
            <ac:picMk id="6" creationId="{87050360-3C50-F7DE-78C9-E9B1E9A12C95}"/>
          </ac:picMkLst>
        </pc:picChg>
        <pc:picChg chg="add mod">
          <ac:chgData name="Karthikeyan Swaminathan" userId="3468ff55b7922f78" providerId="LiveId" clId="{900A40D5-636B-4596-A5D9-FC1505F64B50}" dt="2023-12-25T06:33:58.593" v="457" actId="14100"/>
          <ac:picMkLst>
            <pc:docMk/>
            <pc:sldMk cId="2824350109" sldId="304"/>
            <ac:picMk id="7" creationId="{96C1F6EB-FB49-27DB-3E52-7EE8ADB2C5B4}"/>
          </ac:picMkLst>
        </pc:picChg>
        <pc:picChg chg="add mod">
          <ac:chgData name="Karthikeyan Swaminathan" userId="3468ff55b7922f78" providerId="LiveId" clId="{900A40D5-636B-4596-A5D9-FC1505F64B50}" dt="2023-12-25T06:34:10.082" v="461" actId="1076"/>
          <ac:picMkLst>
            <pc:docMk/>
            <pc:sldMk cId="2824350109" sldId="304"/>
            <ac:picMk id="8" creationId="{82C4E36F-FF5A-96C2-3A46-A6508F1CAD82}"/>
          </ac:picMkLst>
        </pc:picChg>
        <pc:picChg chg="del">
          <ac:chgData name="Karthikeyan Swaminathan" userId="3468ff55b7922f78" providerId="LiveId" clId="{900A40D5-636B-4596-A5D9-FC1505F64B50}" dt="2023-12-25T06:33:30.400" v="453" actId="478"/>
          <ac:picMkLst>
            <pc:docMk/>
            <pc:sldMk cId="2824350109" sldId="304"/>
            <ac:picMk id="10" creationId="{E74ECFC5-5864-E81C-E411-6710A9ACCA57}"/>
          </ac:picMkLst>
        </pc:picChg>
      </pc:sldChg>
      <pc:sldChg chg="addSp delSp modSp add mod">
        <pc:chgData name="Karthikeyan Swaminathan" userId="3468ff55b7922f78" providerId="LiveId" clId="{900A40D5-636B-4596-A5D9-FC1505F64B50}" dt="2023-12-25T06:35:52.277" v="495" actId="1076"/>
        <pc:sldMkLst>
          <pc:docMk/>
          <pc:sldMk cId="2582921628" sldId="305"/>
        </pc:sldMkLst>
        <pc:spChg chg="mod">
          <ac:chgData name="Karthikeyan Swaminathan" userId="3468ff55b7922f78" providerId="LiveId" clId="{900A40D5-636B-4596-A5D9-FC1505F64B50}" dt="2023-12-25T06:35:02.382" v="484" actId="1076"/>
          <ac:spMkLst>
            <pc:docMk/>
            <pc:sldMk cId="2582921628" sldId="305"/>
            <ac:spMk id="2" creationId="{76988D5D-C907-5A4E-0945-37918E7189B9}"/>
          </ac:spMkLst>
        </pc:spChg>
        <pc:spChg chg="mod">
          <ac:chgData name="Karthikeyan Swaminathan" userId="3468ff55b7922f78" providerId="LiveId" clId="{900A40D5-636B-4596-A5D9-FC1505F64B50}" dt="2023-12-25T06:35:52.277" v="495" actId="1076"/>
          <ac:spMkLst>
            <pc:docMk/>
            <pc:sldMk cId="2582921628" sldId="305"/>
            <ac:spMk id="4" creationId="{D4292CAA-45A0-AC6B-C02D-E461DE2B60D0}"/>
          </ac:spMkLst>
        </pc:spChg>
        <pc:picChg chg="add mod">
          <ac:chgData name="Karthikeyan Swaminathan" userId="3468ff55b7922f78" providerId="LiveId" clId="{900A40D5-636B-4596-A5D9-FC1505F64B50}" dt="2023-12-25T06:35:27.028" v="491" actId="14100"/>
          <ac:picMkLst>
            <pc:docMk/>
            <pc:sldMk cId="2582921628" sldId="305"/>
            <ac:picMk id="6" creationId="{249B237E-82BA-06BC-5D60-C3DEFC652980}"/>
          </ac:picMkLst>
        </pc:picChg>
        <pc:picChg chg="del">
          <ac:chgData name="Karthikeyan Swaminathan" userId="3468ff55b7922f78" providerId="LiveId" clId="{900A40D5-636B-4596-A5D9-FC1505F64B50}" dt="2023-12-25T06:34:20.955" v="471" actId="478"/>
          <ac:picMkLst>
            <pc:docMk/>
            <pc:sldMk cId="2582921628" sldId="305"/>
            <ac:picMk id="7" creationId="{96C1F6EB-FB49-27DB-3E52-7EE8ADB2C5B4}"/>
          </ac:picMkLst>
        </pc:picChg>
        <pc:picChg chg="del">
          <ac:chgData name="Karthikeyan Swaminathan" userId="3468ff55b7922f78" providerId="LiveId" clId="{900A40D5-636B-4596-A5D9-FC1505F64B50}" dt="2023-12-25T06:34:21.526" v="472" actId="478"/>
          <ac:picMkLst>
            <pc:docMk/>
            <pc:sldMk cId="2582921628" sldId="305"/>
            <ac:picMk id="8" creationId="{82C4E36F-FF5A-96C2-3A46-A6508F1CAD82}"/>
          </ac:picMkLst>
        </pc:picChg>
        <pc:picChg chg="add mod">
          <ac:chgData name="Karthikeyan Swaminathan" userId="3468ff55b7922f78" providerId="LiveId" clId="{900A40D5-636B-4596-A5D9-FC1505F64B50}" dt="2023-12-25T06:35:01.906" v="483" actId="1076"/>
          <ac:picMkLst>
            <pc:docMk/>
            <pc:sldMk cId="2582921628" sldId="305"/>
            <ac:picMk id="9" creationId="{E899E0F4-2FD9-8EB7-E34A-A3AFD6BDC161}"/>
          </ac:picMkLst>
        </pc:picChg>
        <pc:picChg chg="add mod">
          <ac:chgData name="Karthikeyan Swaminathan" userId="3468ff55b7922f78" providerId="LiveId" clId="{900A40D5-636B-4596-A5D9-FC1505F64B50}" dt="2023-12-25T06:35:45.221" v="493"/>
          <ac:picMkLst>
            <pc:docMk/>
            <pc:sldMk cId="2582921628" sldId="305"/>
            <ac:picMk id="10" creationId="{C3DD30B1-1A47-6BC3-645C-7836E30BF07D}"/>
          </ac:picMkLst>
        </pc:picChg>
      </pc:sldChg>
      <pc:sldChg chg="addSp delSp modSp add mod">
        <pc:chgData name="Karthikeyan Swaminathan" userId="3468ff55b7922f78" providerId="LiveId" clId="{900A40D5-636B-4596-A5D9-FC1505F64B50}" dt="2023-12-25T06:36:40.052" v="508" actId="14100"/>
        <pc:sldMkLst>
          <pc:docMk/>
          <pc:sldMk cId="2173294236" sldId="306"/>
        </pc:sldMkLst>
        <pc:spChg chg="mod">
          <ac:chgData name="Karthikeyan Swaminathan" userId="3468ff55b7922f78" providerId="LiveId" clId="{900A40D5-636B-4596-A5D9-FC1505F64B50}" dt="2023-12-25T06:35:57.337" v="500" actId="20577"/>
          <ac:spMkLst>
            <pc:docMk/>
            <pc:sldMk cId="2173294236" sldId="306"/>
            <ac:spMk id="4" creationId="{D4292CAA-45A0-AC6B-C02D-E461DE2B60D0}"/>
          </ac:spMkLst>
        </pc:spChg>
        <pc:picChg chg="del">
          <ac:chgData name="Karthikeyan Swaminathan" userId="3468ff55b7922f78" providerId="LiveId" clId="{900A40D5-636B-4596-A5D9-FC1505F64B50}" dt="2023-12-25T06:35:59.185" v="501" actId="478"/>
          <ac:picMkLst>
            <pc:docMk/>
            <pc:sldMk cId="2173294236" sldId="306"/>
            <ac:picMk id="6" creationId="{249B237E-82BA-06BC-5D60-C3DEFC652980}"/>
          </ac:picMkLst>
        </pc:picChg>
        <pc:picChg chg="add mod">
          <ac:chgData name="Karthikeyan Swaminathan" userId="3468ff55b7922f78" providerId="LiveId" clId="{900A40D5-636B-4596-A5D9-FC1505F64B50}" dt="2023-12-25T06:36:30.885" v="505" actId="14100"/>
          <ac:picMkLst>
            <pc:docMk/>
            <pc:sldMk cId="2173294236" sldId="306"/>
            <ac:picMk id="7" creationId="{6CAC216A-F376-5143-5D5D-3430D42C2F58}"/>
          </ac:picMkLst>
        </pc:picChg>
        <pc:picChg chg="add mod">
          <ac:chgData name="Karthikeyan Swaminathan" userId="3468ff55b7922f78" providerId="LiveId" clId="{900A40D5-636B-4596-A5D9-FC1505F64B50}" dt="2023-12-25T06:36:40.052" v="508" actId="14100"/>
          <ac:picMkLst>
            <pc:docMk/>
            <pc:sldMk cId="2173294236" sldId="306"/>
            <ac:picMk id="8" creationId="{A360E062-7E34-CE45-47B9-AB65CAB9560D}"/>
          </ac:picMkLst>
        </pc:picChg>
        <pc:picChg chg="del">
          <ac:chgData name="Karthikeyan Swaminathan" userId="3468ff55b7922f78" providerId="LiveId" clId="{900A40D5-636B-4596-A5D9-FC1505F64B50}" dt="2023-12-25T06:35:59.840" v="502" actId="478"/>
          <ac:picMkLst>
            <pc:docMk/>
            <pc:sldMk cId="2173294236" sldId="306"/>
            <ac:picMk id="9" creationId="{E899E0F4-2FD9-8EB7-E34A-A3AFD6BDC161}"/>
          </ac:picMkLst>
        </pc:picChg>
      </pc:sldChg>
      <pc:sldChg chg="addSp delSp modSp new mod">
        <pc:chgData name="Karthikeyan Swaminathan" userId="3468ff55b7922f78" providerId="LiveId" clId="{900A40D5-636B-4596-A5D9-FC1505F64B50}" dt="2023-12-25T06:40:40.644" v="563" actId="14100"/>
        <pc:sldMkLst>
          <pc:docMk/>
          <pc:sldMk cId="2827298690" sldId="307"/>
        </pc:sldMkLst>
        <pc:spChg chg="mod">
          <ac:chgData name="Karthikeyan Swaminathan" userId="3468ff55b7922f78" providerId="LiveId" clId="{900A40D5-636B-4596-A5D9-FC1505F64B50}" dt="2023-12-25T06:37:35.364" v="525" actId="122"/>
          <ac:spMkLst>
            <pc:docMk/>
            <pc:sldMk cId="2827298690" sldId="307"/>
            <ac:spMk id="2" creationId="{5358DB21-A39C-3A08-2BBB-EB5E479AA42E}"/>
          </ac:spMkLst>
        </pc:spChg>
        <pc:spChg chg="add mod">
          <ac:chgData name="Karthikeyan Swaminathan" userId="3468ff55b7922f78" providerId="LiveId" clId="{900A40D5-636B-4596-A5D9-FC1505F64B50}" dt="2023-12-25T06:37:53.584" v="546" actId="1076"/>
          <ac:spMkLst>
            <pc:docMk/>
            <pc:sldMk cId="2827298690" sldId="307"/>
            <ac:spMk id="4" creationId="{71B49C7B-4073-2D5D-1645-342B61B946C7}"/>
          </ac:spMkLst>
        </pc:spChg>
        <pc:picChg chg="add mod">
          <ac:chgData name="Karthikeyan Swaminathan" userId="3468ff55b7922f78" providerId="LiveId" clId="{900A40D5-636B-4596-A5D9-FC1505F64B50}" dt="2023-12-25T06:40:40.644" v="563" actId="14100"/>
          <ac:picMkLst>
            <pc:docMk/>
            <pc:sldMk cId="2827298690" sldId="307"/>
            <ac:picMk id="6" creationId="{930F5EB4-6A0E-4E44-65AB-E8D5EE603804}"/>
          </ac:picMkLst>
        </pc:picChg>
        <pc:picChg chg="add del mod">
          <ac:chgData name="Karthikeyan Swaminathan" userId="3468ff55b7922f78" providerId="LiveId" clId="{900A40D5-636B-4596-A5D9-FC1505F64B50}" dt="2023-12-25T06:39:46.782" v="553" actId="478"/>
          <ac:picMkLst>
            <pc:docMk/>
            <pc:sldMk cId="2827298690" sldId="307"/>
            <ac:picMk id="8" creationId="{C806340C-C192-5F70-5656-C498996C6372}"/>
          </ac:picMkLst>
        </pc:picChg>
        <pc:picChg chg="add mod">
          <ac:chgData name="Karthikeyan Swaminathan" userId="3468ff55b7922f78" providerId="LiveId" clId="{900A40D5-636B-4596-A5D9-FC1505F64B50}" dt="2023-12-25T06:40:36.192" v="562" actId="1076"/>
          <ac:picMkLst>
            <pc:docMk/>
            <pc:sldMk cId="2827298690" sldId="307"/>
            <ac:picMk id="10" creationId="{53E9F78B-F61A-1786-CCE9-9B2DBC0BF058}"/>
          </ac:picMkLst>
        </pc:picChg>
      </pc:sldChg>
      <pc:sldChg chg="new del">
        <pc:chgData name="Karthikeyan Swaminathan" userId="3468ff55b7922f78" providerId="LiveId" clId="{900A40D5-636B-4596-A5D9-FC1505F64B50}" dt="2023-12-25T06:39:56.748" v="555" actId="47"/>
        <pc:sldMkLst>
          <pc:docMk/>
          <pc:sldMk cId="763969635" sldId="308"/>
        </pc:sldMkLst>
      </pc:sldChg>
      <pc:sldChg chg="delSp add del mod">
        <pc:chgData name="Karthikeyan Swaminathan" userId="3468ff55b7922f78" providerId="LiveId" clId="{900A40D5-636B-4596-A5D9-FC1505F64B50}" dt="2023-12-25T06:40:09.061" v="559" actId="47"/>
        <pc:sldMkLst>
          <pc:docMk/>
          <pc:sldMk cId="1147623508" sldId="308"/>
        </pc:sldMkLst>
        <pc:picChg chg="del">
          <ac:chgData name="Karthikeyan Swaminathan" userId="3468ff55b7922f78" providerId="LiveId" clId="{900A40D5-636B-4596-A5D9-FC1505F64B50}" dt="2023-12-25T06:40:01.359" v="557" actId="478"/>
          <ac:picMkLst>
            <pc:docMk/>
            <pc:sldMk cId="1147623508" sldId="308"/>
            <ac:picMk id="6" creationId="{930F5EB4-6A0E-4E44-65AB-E8D5EE603804}"/>
          </ac:picMkLst>
        </pc:picChg>
      </pc:sldChg>
      <pc:sldChg chg="addSp delSp modSp add mod">
        <pc:chgData name="Karthikeyan Swaminathan" userId="3468ff55b7922f78" providerId="LiveId" clId="{900A40D5-636B-4596-A5D9-FC1505F64B50}" dt="2023-12-25T06:43:40.060" v="615" actId="14100"/>
        <pc:sldMkLst>
          <pc:docMk/>
          <pc:sldMk cId="1539973247" sldId="309"/>
        </pc:sldMkLst>
        <pc:picChg chg="del mod">
          <ac:chgData name="Karthikeyan Swaminathan" userId="3468ff55b7922f78" providerId="LiveId" clId="{900A40D5-636B-4596-A5D9-FC1505F64B50}" dt="2023-12-25T06:43:03.390" v="608" actId="478"/>
          <ac:picMkLst>
            <pc:docMk/>
            <pc:sldMk cId="1539973247" sldId="309"/>
            <ac:picMk id="6" creationId="{930F5EB4-6A0E-4E44-65AB-E8D5EE603804}"/>
          </ac:picMkLst>
        </pc:picChg>
        <pc:picChg chg="add mod">
          <ac:chgData name="Karthikeyan Swaminathan" userId="3468ff55b7922f78" providerId="LiveId" clId="{900A40D5-636B-4596-A5D9-FC1505F64B50}" dt="2023-12-25T06:43:25.264" v="612" actId="14100"/>
          <ac:picMkLst>
            <pc:docMk/>
            <pc:sldMk cId="1539973247" sldId="309"/>
            <ac:picMk id="7" creationId="{92F3FF77-3754-C5D0-32BA-B50DDAF70FEE}"/>
          </ac:picMkLst>
        </pc:picChg>
        <pc:picChg chg="add mod">
          <ac:chgData name="Karthikeyan Swaminathan" userId="3468ff55b7922f78" providerId="LiveId" clId="{900A40D5-636B-4596-A5D9-FC1505F64B50}" dt="2023-12-25T06:43:23.430" v="611" actId="14100"/>
          <ac:picMkLst>
            <pc:docMk/>
            <pc:sldMk cId="1539973247" sldId="309"/>
            <ac:picMk id="9" creationId="{E91B016B-E2D2-31D2-1740-89E7B52DF129}"/>
          </ac:picMkLst>
        </pc:picChg>
        <pc:picChg chg="add mod">
          <ac:chgData name="Karthikeyan Swaminathan" userId="3468ff55b7922f78" providerId="LiveId" clId="{900A40D5-636B-4596-A5D9-FC1505F64B50}" dt="2023-12-25T06:43:40.060" v="615" actId="14100"/>
          <ac:picMkLst>
            <pc:docMk/>
            <pc:sldMk cId="1539973247" sldId="309"/>
            <ac:picMk id="11" creationId="{68AD76CA-7C19-D046-7C78-658315A59085}"/>
          </ac:picMkLst>
        </pc:picChg>
      </pc:sldChg>
      <pc:sldChg chg="addSp delSp modSp add mod">
        <pc:chgData name="Karthikeyan Swaminathan" userId="3468ff55b7922f78" providerId="LiveId" clId="{900A40D5-636B-4596-A5D9-FC1505F64B50}" dt="2023-12-25T06:42:51.231" v="606" actId="1076"/>
        <pc:sldMkLst>
          <pc:docMk/>
          <pc:sldMk cId="162018747" sldId="310"/>
        </pc:sldMkLst>
        <pc:spChg chg="mod">
          <ac:chgData name="Karthikeyan Swaminathan" userId="3468ff55b7922f78" providerId="LiveId" clId="{900A40D5-636B-4596-A5D9-FC1505F64B50}" dt="2023-12-25T06:41:19.065" v="586" actId="20577"/>
          <ac:spMkLst>
            <pc:docMk/>
            <pc:sldMk cId="162018747" sldId="310"/>
            <ac:spMk id="4" creationId="{71B49C7B-4073-2D5D-1645-342B61B946C7}"/>
          </ac:spMkLst>
        </pc:spChg>
        <pc:picChg chg="del">
          <ac:chgData name="Karthikeyan Swaminathan" userId="3468ff55b7922f78" providerId="LiveId" clId="{900A40D5-636B-4596-A5D9-FC1505F64B50}" dt="2023-12-25T06:41:20.955" v="588" actId="478"/>
          <ac:picMkLst>
            <pc:docMk/>
            <pc:sldMk cId="162018747" sldId="310"/>
            <ac:picMk id="6" creationId="{930F5EB4-6A0E-4E44-65AB-E8D5EE603804}"/>
          </ac:picMkLst>
        </pc:picChg>
        <pc:picChg chg="del">
          <ac:chgData name="Karthikeyan Swaminathan" userId="3468ff55b7922f78" providerId="LiveId" clId="{900A40D5-636B-4596-A5D9-FC1505F64B50}" dt="2023-12-25T06:41:20.401" v="587" actId="478"/>
          <ac:picMkLst>
            <pc:docMk/>
            <pc:sldMk cId="162018747" sldId="310"/>
            <ac:picMk id="7" creationId="{92F3FF77-3754-C5D0-32BA-B50DDAF70FEE}"/>
          </ac:picMkLst>
        </pc:picChg>
        <pc:picChg chg="add mod">
          <ac:chgData name="Karthikeyan Swaminathan" userId="3468ff55b7922f78" providerId="LiveId" clId="{900A40D5-636B-4596-A5D9-FC1505F64B50}" dt="2023-12-25T06:42:15.330" v="597" actId="1076"/>
          <ac:picMkLst>
            <pc:docMk/>
            <pc:sldMk cId="162018747" sldId="310"/>
            <ac:picMk id="8" creationId="{6D904B6A-7547-8DFC-6204-44A57182F847}"/>
          </ac:picMkLst>
        </pc:picChg>
        <pc:picChg chg="add mod">
          <ac:chgData name="Karthikeyan Swaminathan" userId="3468ff55b7922f78" providerId="LiveId" clId="{900A40D5-636B-4596-A5D9-FC1505F64B50}" dt="2023-12-25T06:42:51.231" v="606" actId="1076"/>
          <ac:picMkLst>
            <pc:docMk/>
            <pc:sldMk cId="162018747" sldId="310"/>
            <ac:picMk id="10" creationId="{ACF40942-BC7F-7ADA-5FD9-AB4B2F37B1A8}"/>
          </ac:picMkLst>
        </pc:picChg>
        <pc:picChg chg="add del">
          <ac:chgData name="Karthikeyan Swaminathan" userId="3468ff55b7922f78" providerId="LiveId" clId="{900A40D5-636B-4596-A5D9-FC1505F64B50}" dt="2023-12-25T06:42:24.645" v="600" actId="22"/>
          <ac:picMkLst>
            <pc:docMk/>
            <pc:sldMk cId="162018747" sldId="310"/>
            <ac:picMk id="12" creationId="{909DCA5F-2E1A-7411-83C8-ABCAF1E106E9}"/>
          </ac:picMkLst>
        </pc:picChg>
      </pc:sldChg>
      <pc:sldChg chg="addSp delSp modSp add mod">
        <pc:chgData name="Karthikeyan Swaminathan" userId="3468ff55b7922f78" providerId="LiveId" clId="{900A40D5-636B-4596-A5D9-FC1505F64B50}" dt="2023-12-25T06:44:07.856" v="622" actId="22"/>
        <pc:sldMkLst>
          <pc:docMk/>
          <pc:sldMk cId="2466962388" sldId="311"/>
        </pc:sldMkLst>
        <pc:picChg chg="add mod">
          <ac:chgData name="Karthikeyan Swaminathan" userId="3468ff55b7922f78" providerId="LiveId" clId="{900A40D5-636B-4596-A5D9-FC1505F64B50}" dt="2023-12-25T06:44:02.316" v="619" actId="14100"/>
          <ac:picMkLst>
            <pc:docMk/>
            <pc:sldMk cId="2466962388" sldId="311"/>
            <ac:picMk id="6" creationId="{83031448-A4BA-7EDD-5FDB-BDEA7B101FF8}"/>
          </ac:picMkLst>
        </pc:picChg>
        <pc:picChg chg="del">
          <ac:chgData name="Karthikeyan Swaminathan" userId="3468ff55b7922f78" providerId="LiveId" clId="{900A40D5-636B-4596-A5D9-FC1505F64B50}" dt="2023-12-25T06:42:30.989" v="602" actId="478"/>
          <ac:picMkLst>
            <pc:docMk/>
            <pc:sldMk cId="2466962388" sldId="311"/>
            <ac:picMk id="8" creationId="{6D904B6A-7547-8DFC-6204-44A57182F847}"/>
          </ac:picMkLst>
        </pc:picChg>
        <pc:picChg chg="add mod">
          <ac:chgData name="Karthikeyan Swaminathan" userId="3468ff55b7922f78" providerId="LiveId" clId="{900A40D5-636B-4596-A5D9-FC1505F64B50}" dt="2023-12-25T06:44:03.308" v="620" actId="1076"/>
          <ac:picMkLst>
            <pc:docMk/>
            <pc:sldMk cId="2466962388" sldId="311"/>
            <ac:picMk id="9" creationId="{C5FA777D-0433-3B35-B164-F32199C290B3}"/>
          </ac:picMkLst>
        </pc:picChg>
        <pc:picChg chg="del">
          <ac:chgData name="Karthikeyan Swaminathan" userId="3468ff55b7922f78" providerId="LiveId" clId="{900A40D5-636B-4596-A5D9-FC1505F64B50}" dt="2023-12-25T06:42:31.462" v="603" actId="478"/>
          <ac:picMkLst>
            <pc:docMk/>
            <pc:sldMk cId="2466962388" sldId="311"/>
            <ac:picMk id="10" creationId="{ACF40942-BC7F-7ADA-5FD9-AB4B2F37B1A8}"/>
          </ac:picMkLst>
        </pc:picChg>
        <pc:picChg chg="add del">
          <ac:chgData name="Karthikeyan Swaminathan" userId="3468ff55b7922f78" providerId="LiveId" clId="{900A40D5-636B-4596-A5D9-FC1505F64B50}" dt="2023-12-25T06:44:07.856" v="622" actId="22"/>
          <ac:picMkLst>
            <pc:docMk/>
            <pc:sldMk cId="2466962388" sldId="311"/>
            <ac:picMk id="12" creationId="{6A8A0E03-E2BD-80E2-970C-3B533C20DE4E}"/>
          </ac:picMkLst>
        </pc:picChg>
      </pc:sldChg>
      <pc:sldChg chg="addSp delSp modSp add mod">
        <pc:chgData name="Karthikeyan Swaminathan" userId="3468ff55b7922f78" providerId="LiveId" clId="{900A40D5-636B-4596-A5D9-FC1505F64B50}" dt="2023-12-25T06:45:15.321" v="642" actId="1076"/>
        <pc:sldMkLst>
          <pc:docMk/>
          <pc:sldMk cId="2970841721" sldId="312"/>
        </pc:sldMkLst>
        <pc:spChg chg="mod">
          <ac:chgData name="Karthikeyan Swaminathan" userId="3468ff55b7922f78" providerId="LiveId" clId="{900A40D5-636B-4596-A5D9-FC1505F64B50}" dt="2023-12-25T06:44:16.204" v="631" actId="20577"/>
          <ac:spMkLst>
            <pc:docMk/>
            <pc:sldMk cId="2970841721" sldId="312"/>
            <ac:spMk id="4" creationId="{71B49C7B-4073-2D5D-1645-342B61B946C7}"/>
          </ac:spMkLst>
        </pc:spChg>
        <pc:picChg chg="del">
          <ac:chgData name="Karthikeyan Swaminathan" userId="3468ff55b7922f78" providerId="LiveId" clId="{900A40D5-636B-4596-A5D9-FC1505F64B50}" dt="2023-12-25T06:44:18.986" v="632" actId="478"/>
          <ac:picMkLst>
            <pc:docMk/>
            <pc:sldMk cId="2970841721" sldId="312"/>
            <ac:picMk id="6" creationId="{83031448-A4BA-7EDD-5FDB-BDEA7B101FF8}"/>
          </ac:picMkLst>
        </pc:picChg>
        <pc:picChg chg="add mod">
          <ac:chgData name="Karthikeyan Swaminathan" userId="3468ff55b7922f78" providerId="LiveId" clId="{900A40D5-636B-4596-A5D9-FC1505F64B50}" dt="2023-12-25T06:45:15.321" v="642" actId="1076"/>
          <ac:picMkLst>
            <pc:docMk/>
            <pc:sldMk cId="2970841721" sldId="312"/>
            <ac:picMk id="7" creationId="{E233715D-F0C0-4092-6A48-C0D909339215}"/>
          </ac:picMkLst>
        </pc:picChg>
        <pc:picChg chg="del">
          <ac:chgData name="Karthikeyan Swaminathan" userId="3468ff55b7922f78" providerId="LiveId" clId="{900A40D5-636B-4596-A5D9-FC1505F64B50}" dt="2023-12-25T06:44:19.491" v="633" actId="478"/>
          <ac:picMkLst>
            <pc:docMk/>
            <pc:sldMk cId="2970841721" sldId="312"/>
            <ac:picMk id="9" creationId="{C5FA777D-0433-3B35-B164-F32199C290B3}"/>
          </ac:picMkLst>
        </pc:picChg>
        <pc:picChg chg="add del mod">
          <ac:chgData name="Karthikeyan Swaminathan" userId="3468ff55b7922f78" providerId="LiveId" clId="{900A40D5-636B-4596-A5D9-FC1505F64B50}" dt="2023-12-25T06:45:10.560" v="639" actId="478"/>
          <ac:picMkLst>
            <pc:docMk/>
            <pc:sldMk cId="2970841721" sldId="312"/>
            <ac:picMk id="10" creationId="{B46EF9F4-F072-3366-CBF5-F583BC0B4CC1}"/>
          </ac:picMkLst>
        </pc:picChg>
      </pc:sldChg>
      <pc:sldChg chg="addSp delSp modSp add mod">
        <pc:chgData name="Karthikeyan Swaminathan" userId="3468ff55b7922f78" providerId="LiveId" clId="{900A40D5-636B-4596-A5D9-FC1505F64B50}" dt="2023-12-25T06:46:07.926" v="650" actId="14100"/>
        <pc:sldMkLst>
          <pc:docMk/>
          <pc:sldMk cId="1235091647" sldId="313"/>
        </pc:sldMkLst>
        <pc:picChg chg="add mod">
          <ac:chgData name="Karthikeyan Swaminathan" userId="3468ff55b7922f78" providerId="LiveId" clId="{900A40D5-636B-4596-A5D9-FC1505F64B50}" dt="2023-12-25T06:45:55.365" v="647" actId="14100"/>
          <ac:picMkLst>
            <pc:docMk/>
            <pc:sldMk cId="1235091647" sldId="313"/>
            <ac:picMk id="6" creationId="{7723B459-4FCD-252E-B87F-2C1560545B14}"/>
          </ac:picMkLst>
        </pc:picChg>
        <pc:picChg chg="del">
          <ac:chgData name="Karthikeyan Swaminathan" userId="3468ff55b7922f78" providerId="LiveId" clId="{900A40D5-636B-4596-A5D9-FC1505F64B50}" dt="2023-12-25T06:45:21.069" v="644" actId="478"/>
          <ac:picMkLst>
            <pc:docMk/>
            <pc:sldMk cId="1235091647" sldId="313"/>
            <ac:picMk id="7" creationId="{E233715D-F0C0-4092-6A48-C0D909339215}"/>
          </ac:picMkLst>
        </pc:picChg>
        <pc:picChg chg="add mod">
          <ac:chgData name="Karthikeyan Swaminathan" userId="3468ff55b7922f78" providerId="LiveId" clId="{900A40D5-636B-4596-A5D9-FC1505F64B50}" dt="2023-12-25T06:46:07.926" v="650" actId="14100"/>
          <ac:picMkLst>
            <pc:docMk/>
            <pc:sldMk cId="1235091647" sldId="313"/>
            <ac:picMk id="9" creationId="{E21E80D0-5922-7AC9-0FF1-55F18452CE3A}"/>
          </ac:picMkLst>
        </pc:picChg>
      </pc:sldChg>
      <pc:sldChg chg="addSp delSp modSp add mod">
        <pc:chgData name="Karthikeyan Swaminathan" userId="3468ff55b7922f78" providerId="LiveId" clId="{900A40D5-636B-4596-A5D9-FC1505F64B50}" dt="2023-12-25T06:49:47.710" v="676" actId="22"/>
        <pc:sldMkLst>
          <pc:docMk/>
          <pc:sldMk cId="1838626796" sldId="314"/>
        </pc:sldMkLst>
        <pc:spChg chg="mod">
          <ac:chgData name="Karthikeyan Swaminathan" userId="3468ff55b7922f78" providerId="LiveId" clId="{900A40D5-636B-4596-A5D9-FC1505F64B50}" dt="2023-12-25T06:46:19.001" v="658" actId="20577"/>
          <ac:spMkLst>
            <pc:docMk/>
            <pc:sldMk cId="1838626796" sldId="314"/>
            <ac:spMk id="4" creationId="{71B49C7B-4073-2D5D-1645-342B61B946C7}"/>
          </ac:spMkLst>
        </pc:spChg>
        <pc:picChg chg="del">
          <ac:chgData name="Karthikeyan Swaminathan" userId="3468ff55b7922f78" providerId="LiveId" clId="{900A40D5-636B-4596-A5D9-FC1505F64B50}" dt="2023-12-25T06:46:20.425" v="659" actId="478"/>
          <ac:picMkLst>
            <pc:docMk/>
            <pc:sldMk cId="1838626796" sldId="314"/>
            <ac:picMk id="6" creationId="{7723B459-4FCD-252E-B87F-2C1560545B14}"/>
          </ac:picMkLst>
        </pc:picChg>
        <pc:picChg chg="add mod">
          <ac:chgData name="Karthikeyan Swaminathan" userId="3468ff55b7922f78" providerId="LiveId" clId="{900A40D5-636B-4596-A5D9-FC1505F64B50}" dt="2023-12-25T06:49:40.018" v="672" actId="14100"/>
          <ac:picMkLst>
            <pc:docMk/>
            <pc:sldMk cId="1838626796" sldId="314"/>
            <ac:picMk id="7" creationId="{A8E91198-B257-4432-71B3-9085D99EE5FC}"/>
          </ac:picMkLst>
        </pc:picChg>
        <pc:picChg chg="del">
          <ac:chgData name="Karthikeyan Swaminathan" userId="3468ff55b7922f78" providerId="LiveId" clId="{900A40D5-636B-4596-A5D9-FC1505F64B50}" dt="2023-12-25T06:46:20.995" v="660" actId="478"/>
          <ac:picMkLst>
            <pc:docMk/>
            <pc:sldMk cId="1838626796" sldId="314"/>
            <ac:picMk id="9" creationId="{E21E80D0-5922-7AC9-0FF1-55F18452CE3A}"/>
          </ac:picMkLst>
        </pc:picChg>
        <pc:picChg chg="add mod">
          <ac:chgData name="Karthikeyan Swaminathan" userId="3468ff55b7922f78" providerId="LiveId" clId="{900A40D5-636B-4596-A5D9-FC1505F64B50}" dt="2023-12-25T06:49:37.403" v="671" actId="1076"/>
          <ac:picMkLst>
            <pc:docMk/>
            <pc:sldMk cId="1838626796" sldId="314"/>
            <ac:picMk id="10" creationId="{B121A116-8860-3FC5-EEAB-5EECF72FBA60}"/>
          </ac:picMkLst>
        </pc:picChg>
        <pc:picChg chg="add del">
          <ac:chgData name="Karthikeyan Swaminathan" userId="3468ff55b7922f78" providerId="LiveId" clId="{900A40D5-636B-4596-A5D9-FC1505F64B50}" dt="2023-12-25T06:49:45.293" v="674" actId="22"/>
          <ac:picMkLst>
            <pc:docMk/>
            <pc:sldMk cId="1838626796" sldId="314"/>
            <ac:picMk id="12" creationId="{9579E657-0D2E-C1D3-EE2A-DD3058B9A7B8}"/>
          </ac:picMkLst>
        </pc:picChg>
        <pc:picChg chg="add del">
          <ac:chgData name="Karthikeyan Swaminathan" userId="3468ff55b7922f78" providerId="LiveId" clId="{900A40D5-636B-4596-A5D9-FC1505F64B50}" dt="2023-12-25T06:49:47.710" v="676" actId="22"/>
          <ac:picMkLst>
            <pc:docMk/>
            <pc:sldMk cId="1838626796" sldId="314"/>
            <ac:picMk id="14" creationId="{EBA2E166-F312-6401-526F-05BE9B9BAA8F}"/>
          </ac:picMkLst>
        </pc:picChg>
      </pc:sldChg>
      <pc:sldChg chg="addSp delSp modSp add mod">
        <pc:chgData name="Karthikeyan Swaminathan" userId="3468ff55b7922f78" providerId="LiveId" clId="{900A40D5-636B-4596-A5D9-FC1505F64B50}" dt="2023-12-25T06:50:36.140" v="686" actId="1076"/>
        <pc:sldMkLst>
          <pc:docMk/>
          <pc:sldMk cId="3578221706" sldId="315"/>
        </pc:sldMkLst>
        <pc:picChg chg="add mod">
          <ac:chgData name="Karthikeyan Swaminathan" userId="3468ff55b7922f78" providerId="LiveId" clId="{900A40D5-636B-4596-A5D9-FC1505F64B50}" dt="2023-12-25T06:50:09.038" v="681" actId="1076"/>
          <ac:picMkLst>
            <pc:docMk/>
            <pc:sldMk cId="3578221706" sldId="315"/>
            <ac:picMk id="6" creationId="{A8DACE42-E9BB-C82B-2B78-35F492362473}"/>
          </ac:picMkLst>
        </pc:picChg>
        <pc:picChg chg="del">
          <ac:chgData name="Karthikeyan Swaminathan" userId="3468ff55b7922f78" providerId="LiveId" clId="{900A40D5-636B-4596-A5D9-FC1505F64B50}" dt="2023-12-25T06:49:51.706" v="678" actId="478"/>
          <ac:picMkLst>
            <pc:docMk/>
            <pc:sldMk cId="3578221706" sldId="315"/>
            <ac:picMk id="7" creationId="{A8E91198-B257-4432-71B3-9085D99EE5FC}"/>
          </ac:picMkLst>
        </pc:picChg>
        <pc:picChg chg="add mod">
          <ac:chgData name="Karthikeyan Swaminathan" userId="3468ff55b7922f78" providerId="LiveId" clId="{900A40D5-636B-4596-A5D9-FC1505F64B50}" dt="2023-12-25T06:50:36.140" v="686" actId="1076"/>
          <ac:picMkLst>
            <pc:docMk/>
            <pc:sldMk cId="3578221706" sldId="315"/>
            <ac:picMk id="9" creationId="{77BE914F-B16C-181A-04F6-184DD0E38729}"/>
          </ac:picMkLst>
        </pc:picChg>
        <pc:picChg chg="del">
          <ac:chgData name="Karthikeyan Swaminathan" userId="3468ff55b7922f78" providerId="LiveId" clId="{900A40D5-636B-4596-A5D9-FC1505F64B50}" dt="2023-12-25T06:49:52.242" v="679" actId="478"/>
          <ac:picMkLst>
            <pc:docMk/>
            <pc:sldMk cId="3578221706" sldId="315"/>
            <ac:picMk id="10" creationId="{B121A116-8860-3FC5-EEAB-5EECF72FBA60}"/>
          </ac:picMkLst>
        </pc:picChg>
      </pc:sldChg>
      <pc:sldChg chg="addSp delSp modSp add mod">
        <pc:chgData name="Karthikeyan Swaminathan" userId="3468ff55b7922f78" providerId="LiveId" clId="{900A40D5-636B-4596-A5D9-FC1505F64B50}" dt="2023-12-25T06:54:25.677" v="704" actId="1076"/>
        <pc:sldMkLst>
          <pc:docMk/>
          <pc:sldMk cId="3075079857" sldId="316"/>
        </pc:sldMkLst>
        <pc:spChg chg="mod">
          <ac:chgData name="Karthikeyan Swaminathan" userId="3468ff55b7922f78" providerId="LiveId" clId="{900A40D5-636B-4596-A5D9-FC1505F64B50}" dt="2023-12-25T06:50:46.406" v="694" actId="20577"/>
          <ac:spMkLst>
            <pc:docMk/>
            <pc:sldMk cId="3075079857" sldId="316"/>
            <ac:spMk id="4" creationId="{71B49C7B-4073-2D5D-1645-342B61B946C7}"/>
          </ac:spMkLst>
        </pc:spChg>
        <pc:picChg chg="del">
          <ac:chgData name="Karthikeyan Swaminathan" userId="3468ff55b7922f78" providerId="LiveId" clId="{900A40D5-636B-4596-A5D9-FC1505F64B50}" dt="2023-12-25T06:50:42.760" v="688" actId="478"/>
          <ac:picMkLst>
            <pc:docMk/>
            <pc:sldMk cId="3075079857" sldId="316"/>
            <ac:picMk id="6" creationId="{A8DACE42-E9BB-C82B-2B78-35F492362473}"/>
          </ac:picMkLst>
        </pc:picChg>
        <pc:picChg chg="add mod">
          <ac:chgData name="Karthikeyan Swaminathan" userId="3468ff55b7922f78" providerId="LiveId" clId="{900A40D5-636B-4596-A5D9-FC1505F64B50}" dt="2023-12-25T06:54:22.003" v="702" actId="14100"/>
          <ac:picMkLst>
            <pc:docMk/>
            <pc:sldMk cId="3075079857" sldId="316"/>
            <ac:picMk id="7" creationId="{8CF223CF-AEC6-764E-EB01-742C84B64BAD}"/>
          </ac:picMkLst>
        </pc:picChg>
        <pc:picChg chg="del">
          <ac:chgData name="Karthikeyan Swaminathan" userId="3468ff55b7922f78" providerId="LiveId" clId="{900A40D5-636B-4596-A5D9-FC1505F64B50}" dt="2023-12-25T06:50:43.140" v="689" actId="478"/>
          <ac:picMkLst>
            <pc:docMk/>
            <pc:sldMk cId="3075079857" sldId="316"/>
            <ac:picMk id="9" creationId="{77BE914F-B16C-181A-04F6-184DD0E38729}"/>
          </ac:picMkLst>
        </pc:picChg>
        <pc:picChg chg="add mod">
          <ac:chgData name="Karthikeyan Swaminathan" userId="3468ff55b7922f78" providerId="LiveId" clId="{900A40D5-636B-4596-A5D9-FC1505F64B50}" dt="2023-12-25T06:54:25.677" v="704" actId="1076"/>
          <ac:picMkLst>
            <pc:docMk/>
            <pc:sldMk cId="3075079857" sldId="316"/>
            <ac:picMk id="10" creationId="{315E9C4C-75E7-9AAA-19DB-12B348219BFB}"/>
          </ac:picMkLst>
        </pc:picChg>
      </pc:sldChg>
      <pc:sldChg chg="addSp delSp modSp new mod">
        <pc:chgData name="Karthikeyan Swaminathan" userId="3468ff55b7922f78" providerId="LiveId" clId="{900A40D5-636B-4596-A5D9-FC1505F64B50}" dt="2023-12-25T07:01:41.126" v="847" actId="1076"/>
        <pc:sldMkLst>
          <pc:docMk/>
          <pc:sldMk cId="893391236" sldId="317"/>
        </pc:sldMkLst>
        <pc:spChg chg="mod">
          <ac:chgData name="Karthikeyan Swaminathan" userId="3468ff55b7922f78" providerId="LiveId" clId="{900A40D5-636B-4596-A5D9-FC1505F64B50}" dt="2023-12-25T06:57:41.171" v="721" actId="122"/>
          <ac:spMkLst>
            <pc:docMk/>
            <pc:sldMk cId="893391236" sldId="317"/>
            <ac:spMk id="2" creationId="{A247F6B9-4A94-A899-8034-563936A01995}"/>
          </ac:spMkLst>
        </pc:spChg>
        <pc:spChg chg="add mod">
          <ac:chgData name="Karthikeyan Swaminathan" userId="3468ff55b7922f78" providerId="LiveId" clId="{900A40D5-636B-4596-A5D9-FC1505F64B50}" dt="2023-12-25T07:00:34.743" v="814" actId="1076"/>
          <ac:spMkLst>
            <pc:docMk/>
            <pc:sldMk cId="893391236" sldId="317"/>
            <ac:spMk id="4" creationId="{8DB5E3CF-AC78-D154-C5FC-030E1DC8F18B}"/>
          </ac:spMkLst>
        </pc:spChg>
        <pc:spChg chg="add mod">
          <ac:chgData name="Karthikeyan Swaminathan" userId="3468ff55b7922f78" providerId="LiveId" clId="{900A40D5-636B-4596-A5D9-FC1505F64B50}" dt="2023-12-25T07:01:30.447" v="843" actId="1076"/>
          <ac:spMkLst>
            <pc:docMk/>
            <pc:sldMk cId="893391236" sldId="317"/>
            <ac:spMk id="6" creationId="{2B2A9E8A-2AEF-0A9D-89BD-55B4E3D1FE04}"/>
          </ac:spMkLst>
        </pc:spChg>
        <pc:spChg chg="add del mod">
          <ac:chgData name="Karthikeyan Swaminathan" userId="3468ff55b7922f78" providerId="LiveId" clId="{900A40D5-636B-4596-A5D9-FC1505F64B50}" dt="2023-12-25T06:59:24.935" v="781"/>
          <ac:spMkLst>
            <pc:docMk/>
            <pc:sldMk cId="893391236" sldId="317"/>
            <ac:spMk id="8" creationId="{B3C12271-48E0-7F6A-7EBE-C78C30270D76}"/>
          </ac:spMkLst>
        </pc:spChg>
        <pc:spChg chg="add mod">
          <ac:chgData name="Karthikeyan Swaminathan" userId="3468ff55b7922f78" providerId="LiveId" clId="{900A40D5-636B-4596-A5D9-FC1505F64B50}" dt="2023-12-25T07:01:34.809" v="845" actId="1076"/>
          <ac:spMkLst>
            <pc:docMk/>
            <pc:sldMk cId="893391236" sldId="317"/>
            <ac:spMk id="9" creationId="{FFCA81A8-7F91-3EE2-8504-3494A3F52473}"/>
          </ac:spMkLst>
        </pc:spChg>
        <pc:picChg chg="add mod">
          <ac:chgData name="Karthikeyan Swaminathan" userId="3468ff55b7922f78" providerId="LiveId" clId="{900A40D5-636B-4596-A5D9-FC1505F64B50}" dt="2023-12-25T07:00:36.764" v="815" actId="1076"/>
          <ac:picMkLst>
            <pc:docMk/>
            <pc:sldMk cId="893391236" sldId="317"/>
            <ac:picMk id="5" creationId="{E11FAAD8-FC62-102A-180E-B25D147ADFC7}"/>
          </ac:picMkLst>
        </pc:picChg>
        <pc:picChg chg="add mod">
          <ac:chgData name="Karthikeyan Swaminathan" userId="3468ff55b7922f78" providerId="LiveId" clId="{900A40D5-636B-4596-A5D9-FC1505F64B50}" dt="2023-12-25T07:01:32.077" v="844" actId="1076"/>
          <ac:picMkLst>
            <pc:docMk/>
            <pc:sldMk cId="893391236" sldId="317"/>
            <ac:picMk id="7" creationId="{F93B656B-50F2-ACD4-F20D-4725BF7762A2}"/>
          </ac:picMkLst>
        </pc:picChg>
        <pc:picChg chg="add mod">
          <ac:chgData name="Karthikeyan Swaminathan" userId="3468ff55b7922f78" providerId="LiveId" clId="{900A40D5-636B-4596-A5D9-FC1505F64B50}" dt="2023-12-25T07:01:41.126" v="847" actId="1076"/>
          <ac:picMkLst>
            <pc:docMk/>
            <pc:sldMk cId="893391236" sldId="317"/>
            <ac:picMk id="10" creationId="{B790E79F-5F93-1673-A3D9-975F35E4E0EC}"/>
          </ac:picMkLst>
        </pc:picChg>
      </pc:sldChg>
      <pc:sldChg chg="addSp delSp modSp add mod">
        <pc:chgData name="Karthikeyan Swaminathan" userId="3468ff55b7922f78" providerId="LiveId" clId="{900A40D5-636B-4596-A5D9-FC1505F64B50}" dt="2023-12-25T07:01:09.827" v="825" actId="1076"/>
        <pc:sldMkLst>
          <pc:docMk/>
          <pc:sldMk cId="329894771" sldId="318"/>
        </pc:sldMkLst>
        <pc:spChg chg="mod">
          <ac:chgData name="Karthikeyan Swaminathan" userId="3468ff55b7922f78" providerId="LiveId" clId="{900A40D5-636B-4596-A5D9-FC1505F64B50}" dt="2023-12-25T07:01:02.511" v="822" actId="1076"/>
          <ac:spMkLst>
            <pc:docMk/>
            <pc:sldMk cId="329894771" sldId="318"/>
            <ac:spMk id="4" creationId="{8DB5E3CF-AC78-D154-C5FC-030E1DC8F18B}"/>
          </ac:spMkLst>
        </pc:spChg>
        <pc:spChg chg="mod">
          <ac:chgData name="Karthikeyan Swaminathan" userId="3468ff55b7922f78" providerId="LiveId" clId="{900A40D5-636B-4596-A5D9-FC1505F64B50}" dt="2023-12-25T07:01:07.504" v="824" actId="1076"/>
          <ac:spMkLst>
            <pc:docMk/>
            <pc:sldMk cId="329894771" sldId="318"/>
            <ac:spMk id="6" creationId="{2B2A9E8A-2AEF-0A9D-89BD-55B4E3D1FE04}"/>
          </ac:spMkLst>
        </pc:spChg>
        <pc:picChg chg="del">
          <ac:chgData name="Karthikeyan Swaminathan" userId="3468ff55b7922f78" providerId="LiveId" clId="{900A40D5-636B-4596-A5D9-FC1505F64B50}" dt="2023-12-25T06:59:32.597" v="783" actId="478"/>
          <ac:picMkLst>
            <pc:docMk/>
            <pc:sldMk cId="329894771" sldId="318"/>
            <ac:picMk id="5" creationId="{E11FAAD8-FC62-102A-180E-B25D147ADFC7}"/>
          </ac:picMkLst>
        </pc:picChg>
        <pc:picChg chg="del">
          <ac:chgData name="Karthikeyan Swaminathan" userId="3468ff55b7922f78" providerId="LiveId" clId="{900A40D5-636B-4596-A5D9-FC1505F64B50}" dt="2023-12-25T06:59:33.096" v="784" actId="478"/>
          <ac:picMkLst>
            <pc:docMk/>
            <pc:sldMk cId="329894771" sldId="318"/>
            <ac:picMk id="7" creationId="{F93B656B-50F2-ACD4-F20D-4725BF7762A2}"/>
          </ac:picMkLst>
        </pc:picChg>
        <pc:picChg chg="add mod">
          <ac:chgData name="Karthikeyan Swaminathan" userId="3468ff55b7922f78" providerId="LiveId" clId="{900A40D5-636B-4596-A5D9-FC1505F64B50}" dt="2023-12-25T07:01:04.941" v="823" actId="1076"/>
          <ac:picMkLst>
            <pc:docMk/>
            <pc:sldMk cId="329894771" sldId="318"/>
            <ac:picMk id="8" creationId="{9CBA77B4-1728-1801-E77B-141BD869C2E3}"/>
          </ac:picMkLst>
        </pc:picChg>
        <pc:picChg chg="add mod">
          <ac:chgData name="Karthikeyan Swaminathan" userId="3468ff55b7922f78" providerId="LiveId" clId="{900A40D5-636B-4596-A5D9-FC1505F64B50}" dt="2023-12-25T07:01:09.827" v="825" actId="1076"/>
          <ac:picMkLst>
            <pc:docMk/>
            <pc:sldMk cId="329894771" sldId="318"/>
            <ac:picMk id="9" creationId="{8D436F38-0E28-E4F7-2701-495A69BEE594}"/>
          </ac:picMkLst>
        </pc:picChg>
      </pc:sldChg>
      <pc:sldChg chg="addSp delSp modSp add mod">
        <pc:chgData name="Karthikeyan Swaminathan" userId="3468ff55b7922f78" providerId="LiveId" clId="{900A40D5-636B-4596-A5D9-FC1505F64B50}" dt="2023-12-25T07:02:36.625" v="932" actId="1076"/>
        <pc:sldMkLst>
          <pc:docMk/>
          <pc:sldMk cId="3224617265" sldId="319"/>
        </pc:sldMkLst>
        <pc:spChg chg="mod">
          <ac:chgData name="Karthikeyan Swaminathan" userId="3468ff55b7922f78" providerId="LiveId" clId="{900A40D5-636B-4596-A5D9-FC1505F64B50}" dt="2023-12-25T07:02:05.397" v="884" actId="20577"/>
          <ac:spMkLst>
            <pc:docMk/>
            <pc:sldMk cId="3224617265" sldId="319"/>
            <ac:spMk id="4" creationId="{8DB5E3CF-AC78-D154-C5FC-030E1DC8F18B}"/>
          </ac:spMkLst>
        </pc:spChg>
        <pc:spChg chg="mod">
          <ac:chgData name="Karthikeyan Swaminathan" userId="3468ff55b7922f78" providerId="LiveId" clId="{900A40D5-636B-4596-A5D9-FC1505F64B50}" dt="2023-12-25T07:02:20.569" v="927" actId="20577"/>
          <ac:spMkLst>
            <pc:docMk/>
            <pc:sldMk cId="3224617265" sldId="319"/>
            <ac:spMk id="6" creationId="{2B2A9E8A-2AEF-0A9D-89BD-55B4E3D1FE04}"/>
          </ac:spMkLst>
        </pc:spChg>
        <pc:picChg chg="add mod">
          <ac:chgData name="Karthikeyan Swaminathan" userId="3468ff55b7922f78" providerId="LiveId" clId="{900A40D5-636B-4596-A5D9-FC1505F64B50}" dt="2023-12-25T07:02:30.530" v="930" actId="14100"/>
          <ac:picMkLst>
            <pc:docMk/>
            <pc:sldMk cId="3224617265" sldId="319"/>
            <ac:picMk id="5" creationId="{2191AD70-8139-D45C-8C11-8E4A34372656}"/>
          </ac:picMkLst>
        </pc:picChg>
        <pc:picChg chg="add mod">
          <ac:chgData name="Karthikeyan Swaminathan" userId="3468ff55b7922f78" providerId="LiveId" clId="{900A40D5-636B-4596-A5D9-FC1505F64B50}" dt="2023-12-25T07:02:36.625" v="932" actId="1076"/>
          <ac:picMkLst>
            <pc:docMk/>
            <pc:sldMk cId="3224617265" sldId="319"/>
            <ac:picMk id="7" creationId="{E3979E1A-E319-C609-D049-39BC52E37EE2}"/>
          </ac:picMkLst>
        </pc:picChg>
        <pc:picChg chg="del mod">
          <ac:chgData name="Karthikeyan Swaminathan" userId="3468ff55b7922f78" providerId="LiveId" clId="{900A40D5-636B-4596-A5D9-FC1505F64B50}" dt="2023-12-25T07:01:52.996" v="853" actId="478"/>
          <ac:picMkLst>
            <pc:docMk/>
            <pc:sldMk cId="3224617265" sldId="319"/>
            <ac:picMk id="8" creationId="{9CBA77B4-1728-1801-E77B-141BD869C2E3}"/>
          </ac:picMkLst>
        </pc:picChg>
        <pc:picChg chg="del mod">
          <ac:chgData name="Karthikeyan Swaminathan" userId="3468ff55b7922f78" providerId="LiveId" clId="{900A40D5-636B-4596-A5D9-FC1505F64B50}" dt="2023-12-25T07:01:52.549" v="852" actId="478"/>
          <ac:picMkLst>
            <pc:docMk/>
            <pc:sldMk cId="3224617265" sldId="319"/>
            <ac:picMk id="9" creationId="{8D436F38-0E28-E4F7-2701-495A69BEE594}"/>
          </ac:picMkLst>
        </pc:picChg>
      </pc:sldChg>
      <pc:sldChg chg="add del">
        <pc:chgData name="Karthikeyan Swaminathan" userId="3468ff55b7922f78" providerId="LiveId" clId="{900A40D5-636B-4596-A5D9-FC1505F64B50}" dt="2023-12-25T07:00:52.285" v="819"/>
        <pc:sldMkLst>
          <pc:docMk/>
          <pc:sldMk cId="2373353640" sldId="320"/>
        </pc:sldMkLst>
      </pc:sldChg>
      <pc:sldChg chg="addSp delSp modSp new mod">
        <pc:chgData name="Karthikeyan Swaminathan" userId="3468ff55b7922f78" providerId="LiveId" clId="{900A40D5-636B-4596-A5D9-FC1505F64B50}" dt="2023-12-25T07:05:13.039" v="991" actId="1076"/>
        <pc:sldMkLst>
          <pc:docMk/>
          <pc:sldMk cId="2463040234" sldId="320"/>
        </pc:sldMkLst>
        <pc:spChg chg="mod">
          <ac:chgData name="Karthikeyan Swaminathan" userId="3468ff55b7922f78" providerId="LiveId" clId="{900A40D5-636B-4596-A5D9-FC1505F64B50}" dt="2023-12-25T07:02:50.847" v="956" actId="122"/>
          <ac:spMkLst>
            <pc:docMk/>
            <pc:sldMk cId="2463040234" sldId="320"/>
            <ac:spMk id="2" creationId="{35F94818-F881-5EB0-D683-5C7CD3B82A37}"/>
          </ac:spMkLst>
        </pc:spChg>
        <pc:spChg chg="add mod">
          <ac:chgData name="Karthikeyan Swaminathan" userId="3468ff55b7922f78" providerId="LiveId" clId="{900A40D5-636B-4596-A5D9-FC1505F64B50}" dt="2023-12-25T07:05:13.039" v="991" actId="1076"/>
          <ac:spMkLst>
            <pc:docMk/>
            <pc:sldMk cId="2463040234" sldId="320"/>
            <ac:spMk id="10" creationId="{72CC9628-6B4C-5658-8DBD-0BD16A0728B8}"/>
          </ac:spMkLst>
        </pc:spChg>
        <pc:picChg chg="add mod">
          <ac:chgData name="Karthikeyan Swaminathan" userId="3468ff55b7922f78" providerId="LiveId" clId="{900A40D5-636B-4596-A5D9-FC1505F64B50}" dt="2023-12-25T07:03:47.930" v="958" actId="1076"/>
          <ac:picMkLst>
            <pc:docMk/>
            <pc:sldMk cId="2463040234" sldId="320"/>
            <ac:picMk id="5" creationId="{A1E67BCF-B218-05F2-191C-28A2B4250EF1}"/>
          </ac:picMkLst>
        </pc:picChg>
        <pc:picChg chg="add del mod">
          <ac:chgData name="Karthikeyan Swaminathan" userId="3468ff55b7922f78" providerId="LiveId" clId="{900A40D5-636B-4596-A5D9-FC1505F64B50}" dt="2023-12-25T07:04:38.017" v="961" actId="478"/>
          <ac:picMkLst>
            <pc:docMk/>
            <pc:sldMk cId="2463040234" sldId="320"/>
            <ac:picMk id="7" creationId="{443DC401-607F-9504-6716-0A8D50EB658D}"/>
          </ac:picMkLst>
        </pc:picChg>
        <pc:picChg chg="add mod">
          <ac:chgData name="Karthikeyan Swaminathan" userId="3468ff55b7922f78" providerId="LiveId" clId="{900A40D5-636B-4596-A5D9-FC1505F64B50}" dt="2023-12-25T07:04:54.163" v="963" actId="1076"/>
          <ac:picMkLst>
            <pc:docMk/>
            <pc:sldMk cId="2463040234" sldId="320"/>
            <ac:picMk id="9" creationId="{6E41AFB9-9348-3C58-0B3E-068D92426176}"/>
          </ac:picMkLst>
        </pc:picChg>
      </pc:sldChg>
      <pc:sldChg chg="add del">
        <pc:chgData name="Karthikeyan Swaminathan" userId="3468ff55b7922f78" providerId="LiveId" clId="{900A40D5-636B-4596-A5D9-FC1505F64B50}" dt="2023-12-25T07:00:56.752" v="821"/>
        <pc:sldMkLst>
          <pc:docMk/>
          <pc:sldMk cId="4281561975" sldId="320"/>
        </pc:sldMkLst>
      </pc:sldChg>
      <pc:sldChg chg="addSp delSp modSp add mod">
        <pc:chgData name="Karthikeyan Swaminathan" userId="3468ff55b7922f78" providerId="LiveId" clId="{900A40D5-636B-4596-A5D9-FC1505F64B50}" dt="2023-12-25T07:06:34.273" v="1064" actId="1076"/>
        <pc:sldMkLst>
          <pc:docMk/>
          <pc:sldMk cId="193168944" sldId="321"/>
        </pc:sldMkLst>
        <pc:spChg chg="add mod">
          <ac:chgData name="Karthikeyan Swaminathan" userId="3468ff55b7922f78" providerId="LiveId" clId="{900A40D5-636B-4596-A5D9-FC1505F64B50}" dt="2023-12-25T07:06:03.936" v="1036" actId="1076"/>
          <ac:spMkLst>
            <pc:docMk/>
            <pc:sldMk cId="193168944" sldId="321"/>
            <ac:spMk id="6" creationId="{79D34851-DD78-D155-01F0-CA035083DFEA}"/>
          </ac:spMkLst>
        </pc:spChg>
        <pc:spChg chg="add mod">
          <ac:chgData name="Karthikeyan Swaminathan" userId="3468ff55b7922f78" providerId="LiveId" clId="{900A40D5-636B-4596-A5D9-FC1505F64B50}" dt="2023-12-25T07:06:34.273" v="1064" actId="1076"/>
          <ac:spMkLst>
            <pc:docMk/>
            <pc:sldMk cId="193168944" sldId="321"/>
            <ac:spMk id="8" creationId="{46D733C6-8C3C-659B-BB73-5DC888600CA9}"/>
          </ac:spMkLst>
        </pc:spChg>
        <pc:spChg chg="mod">
          <ac:chgData name="Karthikeyan Swaminathan" userId="3468ff55b7922f78" providerId="LiveId" clId="{900A40D5-636B-4596-A5D9-FC1505F64B50}" dt="2023-12-25T07:05:25.753" v="1015" actId="20577"/>
          <ac:spMkLst>
            <pc:docMk/>
            <pc:sldMk cId="193168944" sldId="321"/>
            <ac:spMk id="10" creationId="{72CC9628-6B4C-5658-8DBD-0BD16A0728B8}"/>
          </ac:spMkLst>
        </pc:spChg>
        <pc:picChg chg="add mod">
          <ac:chgData name="Karthikeyan Swaminathan" userId="3468ff55b7922f78" providerId="LiveId" clId="{900A40D5-636B-4596-A5D9-FC1505F64B50}" dt="2023-12-25T07:05:43.367" v="1019" actId="1076"/>
          <ac:picMkLst>
            <pc:docMk/>
            <pc:sldMk cId="193168944" sldId="321"/>
            <ac:picMk id="4" creationId="{2023C12B-2685-C0DF-95E3-47D61318E1E4}"/>
          </ac:picMkLst>
        </pc:picChg>
        <pc:picChg chg="del">
          <ac:chgData name="Karthikeyan Swaminathan" userId="3468ff55b7922f78" providerId="LiveId" clId="{900A40D5-636B-4596-A5D9-FC1505F64B50}" dt="2023-12-25T07:05:27.701" v="1016" actId="478"/>
          <ac:picMkLst>
            <pc:docMk/>
            <pc:sldMk cId="193168944" sldId="321"/>
            <ac:picMk id="5" creationId="{A1E67BCF-B218-05F2-191C-28A2B4250EF1}"/>
          </ac:picMkLst>
        </pc:picChg>
        <pc:picChg chg="add mod">
          <ac:chgData name="Karthikeyan Swaminathan" userId="3468ff55b7922f78" providerId="LiveId" clId="{900A40D5-636B-4596-A5D9-FC1505F64B50}" dt="2023-12-25T07:06:12.302" v="1038" actId="1076"/>
          <ac:picMkLst>
            <pc:docMk/>
            <pc:sldMk cId="193168944" sldId="321"/>
            <ac:picMk id="7" creationId="{B2EDE7ED-2825-5083-1289-99D2C9857E3A}"/>
          </ac:picMkLst>
        </pc:picChg>
        <pc:picChg chg="del">
          <ac:chgData name="Karthikeyan Swaminathan" userId="3468ff55b7922f78" providerId="LiveId" clId="{900A40D5-636B-4596-A5D9-FC1505F64B50}" dt="2023-12-25T07:05:28.208" v="1017" actId="478"/>
          <ac:picMkLst>
            <pc:docMk/>
            <pc:sldMk cId="193168944" sldId="321"/>
            <ac:picMk id="9" creationId="{6E41AFB9-9348-3C58-0B3E-068D92426176}"/>
          </ac:picMkLst>
        </pc:picChg>
      </pc:sldChg>
      <pc:sldChg chg="addSp delSp modSp add mod">
        <pc:chgData name="Karthikeyan Swaminathan" userId="3468ff55b7922f78" providerId="LiveId" clId="{900A40D5-636B-4596-A5D9-FC1505F64B50}" dt="2023-12-25T07:07:25.046" v="1110" actId="1076"/>
        <pc:sldMkLst>
          <pc:docMk/>
          <pc:sldMk cId="1809458911" sldId="322"/>
        </pc:sldMkLst>
        <pc:spChg chg="mod">
          <ac:chgData name="Karthikeyan Swaminathan" userId="3468ff55b7922f78" providerId="LiveId" clId="{900A40D5-636B-4596-A5D9-FC1505F64B50}" dt="2023-12-25T07:07:01.896" v="1088" actId="20577"/>
          <ac:spMkLst>
            <pc:docMk/>
            <pc:sldMk cId="1809458911" sldId="322"/>
            <ac:spMk id="6" creationId="{79D34851-DD78-D155-01F0-CA035083DFEA}"/>
          </ac:spMkLst>
        </pc:spChg>
        <pc:spChg chg="mod">
          <ac:chgData name="Karthikeyan Swaminathan" userId="3468ff55b7922f78" providerId="LiveId" clId="{900A40D5-636B-4596-A5D9-FC1505F64B50}" dt="2023-12-25T07:07:20.273" v="1108" actId="20577"/>
          <ac:spMkLst>
            <pc:docMk/>
            <pc:sldMk cId="1809458911" sldId="322"/>
            <ac:spMk id="8" creationId="{46D733C6-8C3C-659B-BB73-5DC888600CA9}"/>
          </ac:spMkLst>
        </pc:spChg>
        <pc:picChg chg="del">
          <ac:chgData name="Karthikeyan Swaminathan" userId="3468ff55b7922f78" providerId="LiveId" clId="{900A40D5-636B-4596-A5D9-FC1505F64B50}" dt="2023-12-25T07:06:41.847" v="1066" actId="478"/>
          <ac:picMkLst>
            <pc:docMk/>
            <pc:sldMk cId="1809458911" sldId="322"/>
            <ac:picMk id="4" creationId="{2023C12B-2685-C0DF-95E3-47D61318E1E4}"/>
          </ac:picMkLst>
        </pc:picChg>
        <pc:picChg chg="add mod">
          <ac:chgData name="Karthikeyan Swaminathan" userId="3468ff55b7922f78" providerId="LiveId" clId="{900A40D5-636B-4596-A5D9-FC1505F64B50}" dt="2023-12-25T07:07:23.306" v="1109" actId="1076"/>
          <ac:picMkLst>
            <pc:docMk/>
            <pc:sldMk cId="1809458911" sldId="322"/>
            <ac:picMk id="5" creationId="{8173B110-1975-10E2-C9C2-6C8DAA22EB9C}"/>
          </ac:picMkLst>
        </pc:picChg>
        <pc:picChg chg="del">
          <ac:chgData name="Karthikeyan Swaminathan" userId="3468ff55b7922f78" providerId="LiveId" clId="{900A40D5-636B-4596-A5D9-FC1505F64B50}" dt="2023-12-25T07:06:42.273" v="1067" actId="478"/>
          <ac:picMkLst>
            <pc:docMk/>
            <pc:sldMk cId="1809458911" sldId="322"/>
            <ac:picMk id="7" creationId="{B2EDE7ED-2825-5083-1289-99D2C9857E3A}"/>
          </ac:picMkLst>
        </pc:picChg>
        <pc:picChg chg="add mod">
          <ac:chgData name="Karthikeyan Swaminathan" userId="3468ff55b7922f78" providerId="LiveId" clId="{900A40D5-636B-4596-A5D9-FC1505F64B50}" dt="2023-12-25T07:07:25.046" v="1110" actId="1076"/>
          <ac:picMkLst>
            <pc:docMk/>
            <pc:sldMk cId="1809458911" sldId="322"/>
            <ac:picMk id="9" creationId="{35190D3A-0D05-D2E4-AACC-3343BE9D06A4}"/>
          </ac:picMkLst>
        </pc:picChg>
      </pc:sldChg>
      <pc:sldChg chg="addSp delSp modSp add mod">
        <pc:chgData name="Karthikeyan Swaminathan" userId="3468ff55b7922f78" providerId="LiveId" clId="{900A40D5-636B-4596-A5D9-FC1505F64B50}" dt="2023-12-25T07:08:22.499" v="1179" actId="20577"/>
        <pc:sldMkLst>
          <pc:docMk/>
          <pc:sldMk cId="937367056" sldId="323"/>
        </pc:sldMkLst>
        <pc:spChg chg="mod">
          <ac:chgData name="Karthikeyan Swaminathan" userId="3468ff55b7922f78" providerId="LiveId" clId="{900A40D5-636B-4596-A5D9-FC1505F64B50}" dt="2023-12-25T07:08:02.805" v="1159" actId="20577"/>
          <ac:spMkLst>
            <pc:docMk/>
            <pc:sldMk cId="937367056" sldId="323"/>
            <ac:spMk id="6" creationId="{79D34851-DD78-D155-01F0-CA035083DFEA}"/>
          </ac:spMkLst>
        </pc:spChg>
        <pc:spChg chg="mod">
          <ac:chgData name="Karthikeyan Swaminathan" userId="3468ff55b7922f78" providerId="LiveId" clId="{900A40D5-636B-4596-A5D9-FC1505F64B50}" dt="2023-12-25T07:08:22.499" v="1179" actId="20577"/>
          <ac:spMkLst>
            <pc:docMk/>
            <pc:sldMk cId="937367056" sldId="323"/>
            <ac:spMk id="8" creationId="{46D733C6-8C3C-659B-BB73-5DC888600CA9}"/>
          </ac:spMkLst>
        </pc:spChg>
        <pc:picChg chg="add mod">
          <ac:chgData name="Karthikeyan Swaminathan" userId="3468ff55b7922f78" providerId="LiveId" clId="{900A40D5-636B-4596-A5D9-FC1505F64B50}" dt="2023-12-25T07:07:39.791" v="1115" actId="1076"/>
          <ac:picMkLst>
            <pc:docMk/>
            <pc:sldMk cId="937367056" sldId="323"/>
            <ac:picMk id="4" creationId="{DA77D260-5086-DE72-DD35-AC190A76C223}"/>
          </ac:picMkLst>
        </pc:picChg>
        <pc:picChg chg="del">
          <ac:chgData name="Karthikeyan Swaminathan" userId="3468ff55b7922f78" providerId="LiveId" clId="{900A40D5-636B-4596-A5D9-FC1505F64B50}" dt="2023-12-25T07:07:30.953" v="1112" actId="478"/>
          <ac:picMkLst>
            <pc:docMk/>
            <pc:sldMk cId="937367056" sldId="323"/>
            <ac:picMk id="5" creationId="{8173B110-1975-10E2-C9C2-6C8DAA22EB9C}"/>
          </ac:picMkLst>
        </pc:picChg>
        <pc:picChg chg="add mod">
          <ac:chgData name="Karthikeyan Swaminathan" userId="3468ff55b7922f78" providerId="LiveId" clId="{900A40D5-636B-4596-A5D9-FC1505F64B50}" dt="2023-12-25T07:08:17.339" v="1162" actId="14100"/>
          <ac:picMkLst>
            <pc:docMk/>
            <pc:sldMk cId="937367056" sldId="323"/>
            <ac:picMk id="7" creationId="{9D34ACFF-ECA6-3186-8253-D1E7BB1359C4}"/>
          </ac:picMkLst>
        </pc:picChg>
        <pc:picChg chg="del">
          <ac:chgData name="Karthikeyan Swaminathan" userId="3468ff55b7922f78" providerId="LiveId" clId="{900A40D5-636B-4596-A5D9-FC1505F64B50}" dt="2023-12-25T07:07:31.376" v="1113" actId="478"/>
          <ac:picMkLst>
            <pc:docMk/>
            <pc:sldMk cId="937367056" sldId="323"/>
            <ac:picMk id="9" creationId="{35190D3A-0D05-D2E4-AACC-3343BE9D06A4}"/>
          </ac:picMkLst>
        </pc:picChg>
      </pc:sldChg>
      <pc:sldChg chg="addSp delSp modSp add mod">
        <pc:chgData name="Karthikeyan Swaminathan" userId="3468ff55b7922f78" providerId="LiveId" clId="{900A40D5-636B-4596-A5D9-FC1505F64B50}" dt="2023-12-25T07:09:49.206" v="1292" actId="20577"/>
        <pc:sldMkLst>
          <pc:docMk/>
          <pc:sldMk cId="1935770152" sldId="324"/>
        </pc:sldMkLst>
        <pc:spChg chg="mod">
          <ac:chgData name="Karthikeyan Swaminathan" userId="3468ff55b7922f78" providerId="LiveId" clId="{900A40D5-636B-4596-A5D9-FC1505F64B50}" dt="2023-12-25T07:09:22.582" v="1266" actId="1076"/>
          <ac:spMkLst>
            <pc:docMk/>
            <pc:sldMk cId="1935770152" sldId="324"/>
            <ac:spMk id="6" creationId="{79D34851-DD78-D155-01F0-CA035083DFEA}"/>
          </ac:spMkLst>
        </pc:spChg>
        <pc:spChg chg="mod">
          <ac:chgData name="Karthikeyan Swaminathan" userId="3468ff55b7922f78" providerId="LiveId" clId="{900A40D5-636B-4596-A5D9-FC1505F64B50}" dt="2023-12-25T07:09:49.206" v="1292" actId="20577"/>
          <ac:spMkLst>
            <pc:docMk/>
            <pc:sldMk cId="1935770152" sldId="324"/>
            <ac:spMk id="8" creationId="{46D733C6-8C3C-659B-BB73-5DC888600CA9}"/>
          </ac:spMkLst>
        </pc:spChg>
        <pc:picChg chg="del">
          <ac:chgData name="Karthikeyan Swaminathan" userId="3468ff55b7922f78" providerId="LiveId" clId="{900A40D5-636B-4596-A5D9-FC1505F64B50}" dt="2023-12-25T07:08:27.651" v="1181" actId="478"/>
          <ac:picMkLst>
            <pc:docMk/>
            <pc:sldMk cId="1935770152" sldId="324"/>
            <ac:picMk id="4" creationId="{DA77D260-5086-DE72-DD35-AC190A76C223}"/>
          </ac:picMkLst>
        </pc:picChg>
        <pc:picChg chg="add mod">
          <ac:chgData name="Karthikeyan Swaminathan" userId="3468ff55b7922f78" providerId="LiveId" clId="{900A40D5-636B-4596-A5D9-FC1505F64B50}" dt="2023-12-25T07:08:43.701" v="1185" actId="14100"/>
          <ac:picMkLst>
            <pc:docMk/>
            <pc:sldMk cId="1935770152" sldId="324"/>
            <ac:picMk id="5" creationId="{B788C5BB-919F-1262-A3A4-B40B0939EF84}"/>
          </ac:picMkLst>
        </pc:picChg>
        <pc:picChg chg="del">
          <ac:chgData name="Karthikeyan Swaminathan" userId="3468ff55b7922f78" providerId="LiveId" clId="{900A40D5-636B-4596-A5D9-FC1505F64B50}" dt="2023-12-25T07:08:28.044" v="1182" actId="478"/>
          <ac:picMkLst>
            <pc:docMk/>
            <pc:sldMk cId="1935770152" sldId="324"/>
            <ac:picMk id="7" creationId="{9D34ACFF-ECA6-3186-8253-D1E7BB1359C4}"/>
          </ac:picMkLst>
        </pc:picChg>
        <pc:picChg chg="add mod">
          <ac:chgData name="Karthikeyan Swaminathan" userId="3468ff55b7922f78" providerId="LiveId" clId="{900A40D5-636B-4596-A5D9-FC1505F64B50}" dt="2023-12-25T07:09:33.887" v="1270" actId="14100"/>
          <ac:picMkLst>
            <pc:docMk/>
            <pc:sldMk cId="1935770152" sldId="324"/>
            <ac:picMk id="9" creationId="{B3388AEF-1A0F-A272-E59E-DCE1076F472C}"/>
          </ac:picMkLst>
        </pc:picChg>
        <pc:picChg chg="add mod">
          <ac:chgData name="Karthikeyan Swaminathan" userId="3468ff55b7922f78" providerId="LiveId" clId="{900A40D5-636B-4596-A5D9-FC1505F64B50}" dt="2023-12-25T07:09:36.162" v="1271" actId="1076"/>
          <ac:picMkLst>
            <pc:docMk/>
            <pc:sldMk cId="1935770152" sldId="324"/>
            <ac:picMk id="11" creationId="{0CE51993-E5FD-3447-5F1A-4D03D1CC9C8F}"/>
          </ac:picMkLst>
        </pc:picChg>
      </pc:sldChg>
      <pc:sldChg chg="addSp delSp modSp add mod">
        <pc:chgData name="Karthikeyan Swaminathan" userId="3468ff55b7922f78" providerId="LiveId" clId="{900A40D5-636B-4596-A5D9-FC1505F64B50}" dt="2023-12-25T07:11:13.833" v="1359" actId="20577"/>
        <pc:sldMkLst>
          <pc:docMk/>
          <pc:sldMk cId="3133564461" sldId="325"/>
        </pc:sldMkLst>
        <pc:spChg chg="mod">
          <ac:chgData name="Karthikeyan Swaminathan" userId="3468ff55b7922f78" providerId="LiveId" clId="{900A40D5-636B-4596-A5D9-FC1505F64B50}" dt="2023-12-25T07:10:29.556" v="1333" actId="1076"/>
          <ac:spMkLst>
            <pc:docMk/>
            <pc:sldMk cId="3133564461" sldId="325"/>
            <ac:spMk id="6" creationId="{79D34851-DD78-D155-01F0-CA035083DFEA}"/>
          </ac:spMkLst>
        </pc:spChg>
        <pc:spChg chg="mod">
          <ac:chgData name="Karthikeyan Swaminathan" userId="3468ff55b7922f78" providerId="LiveId" clId="{900A40D5-636B-4596-A5D9-FC1505F64B50}" dt="2023-12-25T07:11:13.833" v="1359" actId="20577"/>
          <ac:spMkLst>
            <pc:docMk/>
            <pc:sldMk cId="3133564461" sldId="325"/>
            <ac:spMk id="8" creationId="{46D733C6-8C3C-659B-BB73-5DC888600CA9}"/>
          </ac:spMkLst>
        </pc:spChg>
        <pc:spChg chg="mod">
          <ac:chgData name="Karthikeyan Swaminathan" userId="3468ff55b7922f78" providerId="LiveId" clId="{900A40D5-636B-4596-A5D9-FC1505F64B50}" dt="2023-12-25T07:10:05.319" v="1304" actId="20577"/>
          <ac:spMkLst>
            <pc:docMk/>
            <pc:sldMk cId="3133564461" sldId="325"/>
            <ac:spMk id="10" creationId="{72CC9628-6B4C-5658-8DBD-0BD16A0728B8}"/>
          </ac:spMkLst>
        </pc:spChg>
        <pc:picChg chg="add mod">
          <ac:chgData name="Karthikeyan Swaminathan" userId="3468ff55b7922f78" providerId="LiveId" clId="{900A40D5-636B-4596-A5D9-FC1505F64B50}" dt="2023-12-25T07:10:17.889" v="1312" actId="1076"/>
          <ac:picMkLst>
            <pc:docMk/>
            <pc:sldMk cId="3133564461" sldId="325"/>
            <ac:picMk id="4" creationId="{F0010C4D-241A-4D86-7C24-3B5C4DEA8719}"/>
          </ac:picMkLst>
        </pc:picChg>
        <pc:picChg chg="del">
          <ac:chgData name="Karthikeyan Swaminathan" userId="3468ff55b7922f78" providerId="LiveId" clId="{900A40D5-636B-4596-A5D9-FC1505F64B50}" dt="2023-12-25T07:10:06.790" v="1305" actId="478"/>
          <ac:picMkLst>
            <pc:docMk/>
            <pc:sldMk cId="3133564461" sldId="325"/>
            <ac:picMk id="5" creationId="{B788C5BB-919F-1262-A3A4-B40B0939EF84}"/>
          </ac:picMkLst>
        </pc:picChg>
        <pc:picChg chg="add del mod">
          <ac:chgData name="Karthikeyan Swaminathan" userId="3468ff55b7922f78" providerId="LiveId" clId="{900A40D5-636B-4596-A5D9-FC1505F64B50}" dt="2023-12-25T07:10:42.041" v="1337" actId="478"/>
          <ac:picMkLst>
            <pc:docMk/>
            <pc:sldMk cId="3133564461" sldId="325"/>
            <ac:picMk id="7" creationId="{13CF8DBE-11F0-7C2E-CD29-B411B3A4D39E}"/>
          </ac:picMkLst>
        </pc:picChg>
        <pc:picChg chg="del mod">
          <ac:chgData name="Karthikeyan Swaminathan" userId="3468ff55b7922f78" providerId="LiveId" clId="{900A40D5-636B-4596-A5D9-FC1505F64B50}" dt="2023-12-25T07:10:07.213" v="1307" actId="478"/>
          <ac:picMkLst>
            <pc:docMk/>
            <pc:sldMk cId="3133564461" sldId="325"/>
            <ac:picMk id="9" creationId="{B3388AEF-1A0F-A272-E59E-DCE1076F472C}"/>
          </ac:picMkLst>
        </pc:picChg>
        <pc:picChg chg="del">
          <ac:chgData name="Karthikeyan Swaminathan" userId="3468ff55b7922f78" providerId="LiveId" clId="{900A40D5-636B-4596-A5D9-FC1505F64B50}" dt="2023-12-25T07:10:07.559" v="1308" actId="478"/>
          <ac:picMkLst>
            <pc:docMk/>
            <pc:sldMk cId="3133564461" sldId="325"/>
            <ac:picMk id="11" creationId="{0CE51993-E5FD-3447-5F1A-4D03D1CC9C8F}"/>
          </ac:picMkLst>
        </pc:picChg>
        <pc:picChg chg="add mod">
          <ac:chgData name="Karthikeyan Swaminathan" userId="3468ff55b7922f78" providerId="LiveId" clId="{900A40D5-636B-4596-A5D9-FC1505F64B50}" dt="2023-12-25T07:11:04.773" v="1339" actId="1076"/>
          <ac:picMkLst>
            <pc:docMk/>
            <pc:sldMk cId="3133564461" sldId="325"/>
            <ac:picMk id="13" creationId="{EF1E1CEC-B56B-FD6C-578E-182E010E91E6}"/>
          </ac:picMkLst>
        </pc:picChg>
      </pc:sldChg>
      <pc:sldChg chg="addSp delSp modSp add mod">
        <pc:chgData name="Karthikeyan Swaminathan" userId="3468ff55b7922f78" providerId="LiveId" clId="{900A40D5-636B-4596-A5D9-FC1505F64B50}" dt="2023-12-25T07:12:52.698" v="1460" actId="14100"/>
        <pc:sldMkLst>
          <pc:docMk/>
          <pc:sldMk cId="511535871" sldId="326"/>
        </pc:sldMkLst>
        <pc:spChg chg="mod">
          <ac:chgData name="Karthikeyan Swaminathan" userId="3468ff55b7922f78" providerId="LiveId" clId="{900A40D5-636B-4596-A5D9-FC1505F64B50}" dt="2023-12-25T07:11:37.981" v="1384" actId="20577"/>
          <ac:spMkLst>
            <pc:docMk/>
            <pc:sldMk cId="511535871" sldId="326"/>
            <ac:spMk id="6" creationId="{79D34851-DD78-D155-01F0-CA035083DFEA}"/>
          </ac:spMkLst>
        </pc:spChg>
        <pc:spChg chg="mod">
          <ac:chgData name="Karthikeyan Swaminathan" userId="3468ff55b7922f78" providerId="LiveId" clId="{900A40D5-636B-4596-A5D9-FC1505F64B50}" dt="2023-12-25T07:12:22.340" v="1459" actId="1076"/>
          <ac:spMkLst>
            <pc:docMk/>
            <pc:sldMk cId="511535871" sldId="326"/>
            <ac:spMk id="8" creationId="{46D733C6-8C3C-659B-BB73-5DC888600CA9}"/>
          </ac:spMkLst>
        </pc:spChg>
        <pc:picChg chg="del">
          <ac:chgData name="Karthikeyan Swaminathan" userId="3468ff55b7922f78" providerId="LiveId" clId="{900A40D5-636B-4596-A5D9-FC1505F64B50}" dt="2023-12-25T07:11:18.704" v="1361" actId="478"/>
          <ac:picMkLst>
            <pc:docMk/>
            <pc:sldMk cId="511535871" sldId="326"/>
            <ac:picMk id="4" creationId="{F0010C4D-241A-4D86-7C24-3B5C4DEA8719}"/>
          </ac:picMkLst>
        </pc:picChg>
        <pc:picChg chg="add mod">
          <ac:chgData name="Karthikeyan Swaminathan" userId="3468ff55b7922f78" providerId="LiveId" clId="{900A40D5-636B-4596-A5D9-FC1505F64B50}" dt="2023-12-25T07:11:30.557" v="1365" actId="14100"/>
          <ac:picMkLst>
            <pc:docMk/>
            <pc:sldMk cId="511535871" sldId="326"/>
            <ac:picMk id="5" creationId="{5E7EE5BB-8EA3-B735-C5A7-FFCC762FF733}"/>
          </ac:picMkLst>
        </pc:picChg>
        <pc:picChg chg="add mod">
          <ac:chgData name="Karthikeyan Swaminathan" userId="3468ff55b7922f78" providerId="LiveId" clId="{900A40D5-636B-4596-A5D9-FC1505F64B50}" dt="2023-12-25T07:12:52.698" v="1460" actId="14100"/>
          <ac:picMkLst>
            <pc:docMk/>
            <pc:sldMk cId="511535871" sldId="326"/>
            <ac:picMk id="7" creationId="{460F717B-69C9-5AB8-DE0F-404D1DC2593E}"/>
          </ac:picMkLst>
        </pc:picChg>
        <pc:picChg chg="del">
          <ac:chgData name="Karthikeyan Swaminathan" userId="3468ff55b7922f78" providerId="LiveId" clId="{900A40D5-636B-4596-A5D9-FC1505F64B50}" dt="2023-12-25T07:11:19.100" v="1362" actId="478"/>
          <ac:picMkLst>
            <pc:docMk/>
            <pc:sldMk cId="511535871" sldId="326"/>
            <ac:picMk id="13" creationId="{EF1E1CEC-B56B-FD6C-578E-182E010E91E6}"/>
          </ac:picMkLst>
        </pc:picChg>
      </pc:sldChg>
      <pc:sldChg chg="addSp delSp modSp add mod">
        <pc:chgData name="Karthikeyan Swaminathan" userId="3468ff55b7922f78" providerId="LiveId" clId="{900A40D5-636B-4596-A5D9-FC1505F64B50}" dt="2023-12-25T07:15:20.144" v="1588" actId="14100"/>
        <pc:sldMkLst>
          <pc:docMk/>
          <pc:sldMk cId="125660889" sldId="327"/>
        </pc:sldMkLst>
        <pc:spChg chg="mod">
          <ac:chgData name="Karthikeyan Swaminathan" userId="3468ff55b7922f78" providerId="LiveId" clId="{900A40D5-636B-4596-A5D9-FC1505F64B50}" dt="2023-12-25T07:14:17.031" v="1516" actId="20577"/>
          <ac:spMkLst>
            <pc:docMk/>
            <pc:sldMk cId="125660889" sldId="327"/>
            <ac:spMk id="6" creationId="{79D34851-DD78-D155-01F0-CA035083DFEA}"/>
          </ac:spMkLst>
        </pc:spChg>
        <pc:spChg chg="mod">
          <ac:chgData name="Karthikeyan Swaminathan" userId="3468ff55b7922f78" providerId="LiveId" clId="{900A40D5-636B-4596-A5D9-FC1505F64B50}" dt="2023-12-25T07:15:13.286" v="1586" actId="1076"/>
          <ac:spMkLst>
            <pc:docMk/>
            <pc:sldMk cId="125660889" sldId="327"/>
            <ac:spMk id="8" creationId="{46D733C6-8C3C-659B-BB73-5DC888600CA9}"/>
          </ac:spMkLst>
        </pc:spChg>
        <pc:picChg chg="del">
          <ac:chgData name="Karthikeyan Swaminathan" userId="3468ff55b7922f78" providerId="LiveId" clId="{900A40D5-636B-4596-A5D9-FC1505F64B50}" dt="2023-12-25T07:12:56.900" v="1462" actId="478"/>
          <ac:picMkLst>
            <pc:docMk/>
            <pc:sldMk cId="125660889" sldId="327"/>
            <ac:picMk id="5" creationId="{5E7EE5BB-8EA3-B735-C5A7-FFCC762FF733}"/>
          </ac:picMkLst>
        </pc:picChg>
        <pc:picChg chg="del">
          <ac:chgData name="Karthikeyan Swaminathan" userId="3468ff55b7922f78" providerId="LiveId" clId="{900A40D5-636B-4596-A5D9-FC1505F64B50}" dt="2023-12-25T07:12:57.398" v="1463" actId="478"/>
          <ac:picMkLst>
            <pc:docMk/>
            <pc:sldMk cId="125660889" sldId="327"/>
            <ac:picMk id="7" creationId="{460F717B-69C9-5AB8-DE0F-404D1DC2593E}"/>
          </ac:picMkLst>
        </pc:picChg>
        <pc:picChg chg="add mod">
          <ac:chgData name="Karthikeyan Swaminathan" userId="3468ff55b7922f78" providerId="LiveId" clId="{900A40D5-636B-4596-A5D9-FC1505F64B50}" dt="2023-12-25T07:13:57.425" v="1465" actId="1076"/>
          <ac:picMkLst>
            <pc:docMk/>
            <pc:sldMk cId="125660889" sldId="327"/>
            <ac:picMk id="9" creationId="{0260862F-06F8-421C-B7C8-D21473144E21}"/>
          </ac:picMkLst>
        </pc:picChg>
        <pc:picChg chg="add mod">
          <ac:chgData name="Karthikeyan Swaminathan" userId="3468ff55b7922f78" providerId="LiveId" clId="{900A40D5-636B-4596-A5D9-FC1505F64B50}" dt="2023-12-25T07:15:20.144" v="1588" actId="14100"/>
          <ac:picMkLst>
            <pc:docMk/>
            <pc:sldMk cId="125660889" sldId="327"/>
            <ac:picMk id="11" creationId="{D164DA1B-B139-9D62-9DDB-CEF1AE999142}"/>
          </ac:picMkLst>
        </pc:picChg>
      </pc:sldChg>
      <pc:sldChg chg="addSp delSp modSp add mod">
        <pc:chgData name="Karthikeyan Swaminathan" userId="3468ff55b7922f78" providerId="LiveId" clId="{900A40D5-636B-4596-A5D9-FC1505F64B50}" dt="2023-12-25T07:16:54.171" v="1705"/>
        <pc:sldMkLst>
          <pc:docMk/>
          <pc:sldMk cId="817654845" sldId="328"/>
        </pc:sldMkLst>
        <pc:spChg chg="mod">
          <ac:chgData name="Karthikeyan Swaminathan" userId="3468ff55b7922f78" providerId="LiveId" clId="{900A40D5-636B-4596-A5D9-FC1505F64B50}" dt="2023-12-25T07:16:06.137" v="1682" actId="1076"/>
          <ac:spMkLst>
            <pc:docMk/>
            <pc:sldMk cId="817654845" sldId="328"/>
            <ac:spMk id="6" creationId="{79D34851-DD78-D155-01F0-CA035083DFEA}"/>
          </ac:spMkLst>
        </pc:spChg>
        <pc:spChg chg="mod">
          <ac:chgData name="Karthikeyan Swaminathan" userId="3468ff55b7922f78" providerId="LiveId" clId="{900A40D5-636B-4596-A5D9-FC1505F64B50}" dt="2023-12-25T07:16:39.741" v="1703" actId="1076"/>
          <ac:spMkLst>
            <pc:docMk/>
            <pc:sldMk cId="817654845" sldId="328"/>
            <ac:spMk id="8" creationId="{46D733C6-8C3C-659B-BB73-5DC888600CA9}"/>
          </ac:spMkLst>
        </pc:spChg>
        <pc:picChg chg="add mod">
          <ac:chgData name="Karthikeyan Swaminathan" userId="3468ff55b7922f78" providerId="LiveId" clId="{900A40D5-636B-4596-A5D9-FC1505F64B50}" dt="2023-12-25T07:15:38.355" v="1595" actId="1076"/>
          <ac:picMkLst>
            <pc:docMk/>
            <pc:sldMk cId="817654845" sldId="328"/>
            <ac:picMk id="4" creationId="{FEECDE8C-8ABD-9A39-4328-4D163EF7F40C}"/>
          </ac:picMkLst>
        </pc:picChg>
        <pc:picChg chg="add mod">
          <ac:chgData name="Karthikeyan Swaminathan" userId="3468ff55b7922f78" providerId="LiveId" clId="{900A40D5-636B-4596-A5D9-FC1505F64B50}" dt="2023-12-25T07:16:30.123" v="1685" actId="14100"/>
          <ac:picMkLst>
            <pc:docMk/>
            <pc:sldMk cId="817654845" sldId="328"/>
            <ac:picMk id="5" creationId="{48392D0F-5517-4336-57F6-EAF8CD35E5D9}"/>
          </ac:picMkLst>
        </pc:picChg>
        <pc:picChg chg="add mod">
          <ac:chgData name="Karthikeyan Swaminathan" userId="3468ff55b7922f78" providerId="LiveId" clId="{900A40D5-636B-4596-A5D9-FC1505F64B50}" dt="2023-12-25T07:16:54.171" v="1705"/>
          <ac:picMkLst>
            <pc:docMk/>
            <pc:sldMk cId="817654845" sldId="328"/>
            <ac:picMk id="7" creationId="{F79BF557-C0C3-7588-CC17-9BE7CAB9176E}"/>
          </ac:picMkLst>
        </pc:picChg>
        <pc:picChg chg="del">
          <ac:chgData name="Karthikeyan Swaminathan" userId="3468ff55b7922f78" providerId="LiveId" clId="{900A40D5-636B-4596-A5D9-FC1505F64B50}" dt="2023-12-25T07:15:24.460" v="1590" actId="478"/>
          <ac:picMkLst>
            <pc:docMk/>
            <pc:sldMk cId="817654845" sldId="328"/>
            <ac:picMk id="9" creationId="{0260862F-06F8-421C-B7C8-D21473144E21}"/>
          </ac:picMkLst>
        </pc:picChg>
        <pc:picChg chg="del">
          <ac:chgData name="Karthikeyan Swaminathan" userId="3468ff55b7922f78" providerId="LiveId" clId="{900A40D5-636B-4596-A5D9-FC1505F64B50}" dt="2023-12-25T07:15:24.935" v="1591" actId="478"/>
          <ac:picMkLst>
            <pc:docMk/>
            <pc:sldMk cId="817654845" sldId="328"/>
            <ac:picMk id="11" creationId="{D164DA1B-B139-9D62-9DDB-CEF1AE999142}"/>
          </ac:picMkLst>
        </pc:picChg>
      </pc:sldChg>
      <pc:sldChg chg="addSp delSp modSp add mod">
        <pc:chgData name="Karthikeyan Swaminathan" userId="3468ff55b7922f78" providerId="LiveId" clId="{900A40D5-636B-4596-A5D9-FC1505F64B50}" dt="2023-12-25T07:17:33.772" v="1741" actId="1076"/>
        <pc:sldMkLst>
          <pc:docMk/>
          <pc:sldMk cId="2146633126" sldId="329"/>
        </pc:sldMkLst>
        <pc:spChg chg="mod">
          <ac:chgData name="Karthikeyan Swaminathan" userId="3468ff55b7922f78" providerId="LiveId" clId="{900A40D5-636B-4596-A5D9-FC1505F64B50}" dt="2023-12-25T07:17:29.879" v="1738" actId="1076"/>
          <ac:spMkLst>
            <pc:docMk/>
            <pc:sldMk cId="2146633126" sldId="329"/>
            <ac:spMk id="6" creationId="{79D34851-DD78-D155-01F0-CA035083DFEA}"/>
          </ac:spMkLst>
        </pc:spChg>
        <pc:spChg chg="del mod">
          <ac:chgData name="Karthikeyan Swaminathan" userId="3468ff55b7922f78" providerId="LiveId" clId="{900A40D5-636B-4596-A5D9-FC1505F64B50}" dt="2023-12-25T07:17:00.703" v="1711" actId="478"/>
          <ac:spMkLst>
            <pc:docMk/>
            <pc:sldMk cId="2146633126" sldId="329"/>
            <ac:spMk id="8" creationId="{46D733C6-8C3C-659B-BB73-5DC888600CA9}"/>
          </ac:spMkLst>
        </pc:spChg>
        <pc:picChg chg="del mod">
          <ac:chgData name="Karthikeyan Swaminathan" userId="3468ff55b7922f78" providerId="LiveId" clId="{900A40D5-636B-4596-A5D9-FC1505F64B50}" dt="2023-12-25T07:16:57.660" v="1708" actId="478"/>
          <ac:picMkLst>
            <pc:docMk/>
            <pc:sldMk cId="2146633126" sldId="329"/>
            <ac:picMk id="4" creationId="{FEECDE8C-8ABD-9A39-4328-4D163EF7F40C}"/>
          </ac:picMkLst>
        </pc:picChg>
        <pc:picChg chg="del">
          <ac:chgData name="Karthikeyan Swaminathan" userId="3468ff55b7922f78" providerId="LiveId" clId="{900A40D5-636B-4596-A5D9-FC1505F64B50}" dt="2023-12-25T07:16:58.165" v="1709" actId="478"/>
          <ac:picMkLst>
            <pc:docMk/>
            <pc:sldMk cId="2146633126" sldId="329"/>
            <ac:picMk id="5" creationId="{48392D0F-5517-4336-57F6-EAF8CD35E5D9}"/>
          </ac:picMkLst>
        </pc:picChg>
        <pc:picChg chg="add mod">
          <ac:chgData name="Karthikeyan Swaminathan" userId="3468ff55b7922f78" providerId="LiveId" clId="{900A40D5-636B-4596-A5D9-FC1505F64B50}" dt="2023-12-25T07:17:33.772" v="1741" actId="1076"/>
          <ac:picMkLst>
            <pc:docMk/>
            <pc:sldMk cId="2146633126" sldId="329"/>
            <ac:picMk id="7" creationId="{2ADE44E3-D084-FFA1-55FC-CF0591465996}"/>
          </ac:picMkLst>
        </pc:picChg>
      </pc:sldChg>
      <pc:sldChg chg="addSp delSp modSp add mod">
        <pc:chgData name="Karthikeyan Swaminathan" userId="3468ff55b7922f78" providerId="LiveId" clId="{900A40D5-636B-4596-A5D9-FC1505F64B50}" dt="2023-12-25T07:19:01.472" v="1793" actId="1076"/>
        <pc:sldMkLst>
          <pc:docMk/>
          <pc:sldMk cId="3765481599" sldId="330"/>
        </pc:sldMkLst>
        <pc:spChg chg="add del mod">
          <ac:chgData name="Karthikeyan Swaminathan" userId="3468ff55b7922f78" providerId="LiveId" clId="{900A40D5-636B-4596-A5D9-FC1505F64B50}" dt="2023-12-25T07:18:10.502" v="1774"/>
          <ac:spMkLst>
            <pc:docMk/>
            <pc:sldMk cId="3765481599" sldId="330"/>
            <ac:spMk id="4" creationId="{B5D8F2FD-58BF-2901-DF42-BCA52E799AAC}"/>
          </ac:spMkLst>
        </pc:spChg>
        <pc:spChg chg="mod">
          <ac:chgData name="Karthikeyan Swaminathan" userId="3468ff55b7922f78" providerId="LiveId" clId="{900A40D5-636B-4596-A5D9-FC1505F64B50}" dt="2023-12-25T07:18:12.493" v="1775" actId="1076"/>
          <ac:spMkLst>
            <pc:docMk/>
            <pc:sldMk cId="3765481599" sldId="330"/>
            <ac:spMk id="6" creationId="{79D34851-DD78-D155-01F0-CA035083DFEA}"/>
          </ac:spMkLst>
        </pc:spChg>
        <pc:spChg chg="add mod">
          <ac:chgData name="Karthikeyan Swaminathan" userId="3468ff55b7922f78" providerId="LiveId" clId="{900A40D5-636B-4596-A5D9-FC1505F64B50}" dt="2023-12-25T07:19:01.472" v="1793" actId="1076"/>
          <ac:spMkLst>
            <pc:docMk/>
            <pc:sldMk cId="3765481599" sldId="330"/>
            <ac:spMk id="9" creationId="{1554448B-2E9C-6E7A-A2EB-A1051C6F0EB3}"/>
          </ac:spMkLst>
        </pc:spChg>
        <pc:spChg chg="mod">
          <ac:chgData name="Karthikeyan Swaminathan" userId="3468ff55b7922f78" providerId="LiveId" clId="{900A40D5-636B-4596-A5D9-FC1505F64B50}" dt="2023-12-25T07:17:42.060" v="1750" actId="20577"/>
          <ac:spMkLst>
            <pc:docMk/>
            <pc:sldMk cId="3765481599" sldId="330"/>
            <ac:spMk id="10" creationId="{72CC9628-6B4C-5658-8DBD-0BD16A0728B8}"/>
          </ac:spMkLst>
        </pc:spChg>
        <pc:picChg chg="add mod">
          <ac:chgData name="Karthikeyan Swaminathan" userId="3468ff55b7922f78" providerId="LiveId" clId="{900A40D5-636B-4596-A5D9-FC1505F64B50}" dt="2023-12-25T07:18:02.555" v="1757" actId="14100"/>
          <ac:picMkLst>
            <pc:docMk/>
            <pc:sldMk cId="3765481599" sldId="330"/>
            <ac:picMk id="5" creationId="{AF73F16B-93D9-7E89-4A34-62258E02FB6C}"/>
          </ac:picMkLst>
        </pc:picChg>
        <pc:picChg chg="del">
          <ac:chgData name="Karthikeyan Swaminathan" userId="3468ff55b7922f78" providerId="LiveId" clId="{900A40D5-636B-4596-A5D9-FC1505F64B50}" dt="2023-12-25T07:17:43.767" v="1751" actId="478"/>
          <ac:picMkLst>
            <pc:docMk/>
            <pc:sldMk cId="3765481599" sldId="330"/>
            <ac:picMk id="7" creationId="{2ADE44E3-D084-FFA1-55FC-CF0591465996}"/>
          </ac:picMkLst>
        </pc:picChg>
        <pc:picChg chg="add mod">
          <ac:chgData name="Karthikeyan Swaminathan" userId="3468ff55b7922f78" providerId="LiveId" clId="{900A40D5-636B-4596-A5D9-FC1505F64B50}" dt="2023-12-25T07:18:43.504" v="1778" actId="14100"/>
          <ac:picMkLst>
            <pc:docMk/>
            <pc:sldMk cId="3765481599" sldId="330"/>
            <ac:picMk id="8" creationId="{AD8AA7A9-3285-D76D-ECF7-6B0394B32E6B}"/>
          </ac:picMkLst>
        </pc:picChg>
      </pc:sldChg>
      <pc:sldChg chg="addSp delSp modSp add mod">
        <pc:chgData name="Karthikeyan Swaminathan" userId="3468ff55b7922f78" providerId="LiveId" clId="{900A40D5-636B-4596-A5D9-FC1505F64B50}" dt="2023-12-25T07:19:52.477" v="1835" actId="1076"/>
        <pc:sldMkLst>
          <pc:docMk/>
          <pc:sldMk cId="3463631118" sldId="331"/>
        </pc:sldMkLst>
        <pc:spChg chg="mod">
          <ac:chgData name="Karthikeyan Swaminathan" userId="3468ff55b7922f78" providerId="LiveId" clId="{900A40D5-636B-4596-A5D9-FC1505F64B50}" dt="2023-12-25T07:19:26.234" v="1817" actId="1076"/>
          <ac:spMkLst>
            <pc:docMk/>
            <pc:sldMk cId="3463631118" sldId="331"/>
            <ac:spMk id="6" creationId="{79D34851-DD78-D155-01F0-CA035083DFEA}"/>
          </ac:spMkLst>
        </pc:spChg>
        <pc:spChg chg="mod">
          <ac:chgData name="Karthikeyan Swaminathan" userId="3468ff55b7922f78" providerId="LiveId" clId="{900A40D5-636B-4596-A5D9-FC1505F64B50}" dt="2023-12-25T07:19:50.647" v="1834" actId="1076"/>
          <ac:spMkLst>
            <pc:docMk/>
            <pc:sldMk cId="3463631118" sldId="331"/>
            <ac:spMk id="9" creationId="{1554448B-2E9C-6E7A-A2EB-A1051C6F0EB3}"/>
          </ac:spMkLst>
        </pc:spChg>
        <pc:picChg chg="add mod">
          <ac:chgData name="Karthikeyan Swaminathan" userId="3468ff55b7922f78" providerId="LiveId" clId="{900A40D5-636B-4596-A5D9-FC1505F64B50}" dt="2023-12-25T07:19:24.269" v="1816" actId="14100"/>
          <ac:picMkLst>
            <pc:docMk/>
            <pc:sldMk cId="3463631118" sldId="331"/>
            <ac:picMk id="4" creationId="{80DEBECC-B184-D92E-EC24-228D5242EE7B}"/>
          </ac:picMkLst>
        </pc:picChg>
        <pc:picChg chg="del">
          <ac:chgData name="Karthikeyan Swaminathan" userId="3468ff55b7922f78" providerId="LiveId" clId="{900A40D5-636B-4596-A5D9-FC1505F64B50}" dt="2023-12-25T07:19:06.082" v="1795" actId="478"/>
          <ac:picMkLst>
            <pc:docMk/>
            <pc:sldMk cId="3463631118" sldId="331"/>
            <ac:picMk id="5" creationId="{AF73F16B-93D9-7E89-4A34-62258E02FB6C}"/>
          </ac:picMkLst>
        </pc:picChg>
        <pc:picChg chg="add mod">
          <ac:chgData name="Karthikeyan Swaminathan" userId="3468ff55b7922f78" providerId="LiveId" clId="{900A40D5-636B-4596-A5D9-FC1505F64B50}" dt="2023-12-25T07:19:52.477" v="1835" actId="1076"/>
          <ac:picMkLst>
            <pc:docMk/>
            <pc:sldMk cId="3463631118" sldId="331"/>
            <ac:picMk id="7" creationId="{2717217B-89F1-BA3E-6D1F-46739E217180}"/>
          </ac:picMkLst>
        </pc:picChg>
        <pc:picChg chg="del">
          <ac:chgData name="Karthikeyan Swaminathan" userId="3468ff55b7922f78" providerId="LiveId" clId="{900A40D5-636B-4596-A5D9-FC1505F64B50}" dt="2023-12-25T07:19:06.479" v="1796" actId="478"/>
          <ac:picMkLst>
            <pc:docMk/>
            <pc:sldMk cId="3463631118" sldId="331"/>
            <ac:picMk id="8" creationId="{AD8AA7A9-3285-D76D-ECF7-6B0394B32E6B}"/>
          </ac:picMkLst>
        </pc:picChg>
      </pc:sldChg>
      <pc:sldChg chg="addSp delSp modSp add mod">
        <pc:chgData name="Karthikeyan Swaminathan" userId="3468ff55b7922f78" providerId="LiveId" clId="{900A40D5-636B-4596-A5D9-FC1505F64B50}" dt="2023-12-25T07:23:16.956" v="1921" actId="1076"/>
        <pc:sldMkLst>
          <pc:docMk/>
          <pc:sldMk cId="3012923920" sldId="332"/>
        </pc:sldMkLst>
        <pc:spChg chg="mod">
          <ac:chgData name="Karthikeyan Swaminathan" userId="3468ff55b7922f78" providerId="LiveId" clId="{900A40D5-636B-4596-A5D9-FC1505F64B50}" dt="2023-12-25T07:23:14.516" v="1920" actId="1076"/>
          <ac:spMkLst>
            <pc:docMk/>
            <pc:sldMk cId="3012923920" sldId="332"/>
            <ac:spMk id="2" creationId="{35F94818-F881-5EB0-D683-5C7CD3B82A37}"/>
          </ac:spMkLst>
        </pc:spChg>
        <pc:spChg chg="mod">
          <ac:chgData name="Karthikeyan Swaminathan" userId="3468ff55b7922f78" providerId="LiveId" clId="{900A40D5-636B-4596-A5D9-FC1505F64B50}" dt="2023-12-25T07:20:52.617" v="1884" actId="13926"/>
          <ac:spMkLst>
            <pc:docMk/>
            <pc:sldMk cId="3012923920" sldId="332"/>
            <ac:spMk id="6" creationId="{79D34851-DD78-D155-01F0-CA035083DFEA}"/>
          </ac:spMkLst>
        </pc:spChg>
        <pc:spChg chg="del mod">
          <ac:chgData name="Karthikeyan Swaminathan" userId="3468ff55b7922f78" providerId="LiveId" clId="{900A40D5-636B-4596-A5D9-FC1505F64B50}" dt="2023-12-25T07:20:45.927" v="1881" actId="478"/>
          <ac:spMkLst>
            <pc:docMk/>
            <pc:sldMk cId="3012923920" sldId="332"/>
            <ac:spMk id="9" creationId="{1554448B-2E9C-6E7A-A2EB-A1051C6F0EB3}"/>
          </ac:spMkLst>
        </pc:spChg>
        <pc:spChg chg="mod">
          <ac:chgData name="Karthikeyan Swaminathan" userId="3468ff55b7922f78" providerId="LiveId" clId="{900A40D5-636B-4596-A5D9-FC1505F64B50}" dt="2023-12-25T07:23:16.956" v="1921" actId="1076"/>
          <ac:spMkLst>
            <pc:docMk/>
            <pc:sldMk cId="3012923920" sldId="332"/>
            <ac:spMk id="10" creationId="{72CC9628-6B4C-5658-8DBD-0BD16A0728B8}"/>
          </ac:spMkLst>
        </pc:spChg>
        <pc:picChg chg="del">
          <ac:chgData name="Karthikeyan Swaminathan" userId="3468ff55b7922f78" providerId="LiveId" clId="{900A40D5-636B-4596-A5D9-FC1505F64B50}" dt="2023-12-25T07:19:59.750" v="1837" actId="478"/>
          <ac:picMkLst>
            <pc:docMk/>
            <pc:sldMk cId="3012923920" sldId="332"/>
            <ac:picMk id="4" creationId="{80DEBECC-B184-D92E-EC24-228D5242EE7B}"/>
          </ac:picMkLst>
        </pc:picChg>
        <pc:picChg chg="add mod">
          <ac:chgData name="Karthikeyan Swaminathan" userId="3468ff55b7922f78" providerId="LiveId" clId="{900A40D5-636B-4596-A5D9-FC1505F64B50}" dt="2023-12-25T07:22:00.301" v="1900" actId="1076"/>
          <ac:picMkLst>
            <pc:docMk/>
            <pc:sldMk cId="3012923920" sldId="332"/>
            <ac:picMk id="5" creationId="{991E0C35-C24D-4D53-4209-CF462D9CD385}"/>
          </ac:picMkLst>
        </pc:picChg>
        <pc:picChg chg="del">
          <ac:chgData name="Karthikeyan Swaminathan" userId="3468ff55b7922f78" providerId="LiveId" clId="{900A40D5-636B-4596-A5D9-FC1505F64B50}" dt="2023-12-25T07:20:00.253" v="1838" actId="478"/>
          <ac:picMkLst>
            <pc:docMk/>
            <pc:sldMk cId="3012923920" sldId="332"/>
            <ac:picMk id="7" creationId="{2717217B-89F1-BA3E-6D1F-46739E217180}"/>
          </ac:picMkLst>
        </pc:picChg>
        <pc:picChg chg="add mod">
          <ac:chgData name="Karthikeyan Swaminathan" userId="3468ff55b7922f78" providerId="LiveId" clId="{900A40D5-636B-4596-A5D9-FC1505F64B50}" dt="2023-12-25T07:21:52.592" v="1899" actId="14100"/>
          <ac:picMkLst>
            <pc:docMk/>
            <pc:sldMk cId="3012923920" sldId="332"/>
            <ac:picMk id="16" creationId="{889CE15F-2693-230C-8BB1-F1582D09DF17}"/>
          </ac:picMkLst>
        </pc:picChg>
        <pc:inkChg chg="add del">
          <ac:chgData name="Karthikeyan Swaminathan" userId="3468ff55b7922f78" providerId="LiveId" clId="{900A40D5-636B-4596-A5D9-FC1505F64B50}" dt="2023-12-25T07:21:03.026" v="1886" actId="9405"/>
          <ac:inkMkLst>
            <pc:docMk/>
            <pc:sldMk cId="3012923920" sldId="332"/>
            <ac:inkMk id="8" creationId="{A82CBFD0-C7C6-3124-3570-2B1D2620AE8A}"/>
          </ac:inkMkLst>
        </pc:inkChg>
        <pc:inkChg chg="add">
          <ac:chgData name="Karthikeyan Swaminathan" userId="3468ff55b7922f78" providerId="LiveId" clId="{900A40D5-636B-4596-A5D9-FC1505F64B50}" dt="2023-12-25T07:21:06.707" v="1887" actId="9405"/>
          <ac:inkMkLst>
            <pc:docMk/>
            <pc:sldMk cId="3012923920" sldId="332"/>
            <ac:inkMk id="11" creationId="{0527DED7-3514-607D-A404-3211E9963E5F}"/>
          </ac:inkMkLst>
        </pc:inkChg>
        <pc:inkChg chg="add del">
          <ac:chgData name="Karthikeyan Swaminathan" userId="3468ff55b7922f78" providerId="LiveId" clId="{900A40D5-636B-4596-A5D9-FC1505F64B50}" dt="2023-12-25T07:21:26.728" v="1890" actId="9405"/>
          <ac:inkMkLst>
            <pc:docMk/>
            <pc:sldMk cId="3012923920" sldId="332"/>
            <ac:inkMk id="12" creationId="{9FCDD461-2FE6-C74A-352F-C08681F92290}"/>
          </ac:inkMkLst>
        </pc:inkChg>
        <pc:inkChg chg="add del">
          <ac:chgData name="Karthikeyan Swaminathan" userId="3468ff55b7922f78" providerId="LiveId" clId="{900A40D5-636B-4596-A5D9-FC1505F64B50}" dt="2023-12-25T07:21:31.791" v="1893" actId="9405"/>
          <ac:inkMkLst>
            <pc:docMk/>
            <pc:sldMk cId="3012923920" sldId="332"/>
            <ac:inkMk id="13" creationId="{851D140B-0575-4EBA-A2EF-58B2D72D1294}"/>
          </ac:inkMkLst>
        </pc:inkChg>
        <pc:inkChg chg="add del">
          <ac:chgData name="Karthikeyan Swaminathan" userId="3468ff55b7922f78" providerId="LiveId" clId="{900A40D5-636B-4596-A5D9-FC1505F64B50}" dt="2023-12-25T07:21:36.635" v="1895" actId="9405"/>
          <ac:inkMkLst>
            <pc:docMk/>
            <pc:sldMk cId="3012923920" sldId="332"/>
            <ac:inkMk id="14" creationId="{13B9C5A6-5B08-EA98-3406-B6D83153E667}"/>
          </ac:inkMkLst>
        </pc:inkChg>
        <pc:inkChg chg="add del">
          <ac:chgData name="Karthikeyan Swaminathan" userId="3468ff55b7922f78" providerId="LiveId" clId="{900A40D5-636B-4596-A5D9-FC1505F64B50}" dt="2023-12-25T07:22:04.511" v="1901"/>
          <ac:inkMkLst>
            <pc:docMk/>
            <pc:sldMk cId="3012923920" sldId="332"/>
            <ac:inkMk id="15" creationId="{712DF298-0429-20C0-80BE-40E283F7A011}"/>
          </ac:inkMkLst>
        </pc:inkChg>
        <pc:inkChg chg="add del">
          <ac:chgData name="Karthikeyan Swaminathan" userId="3468ff55b7922f78" providerId="LiveId" clId="{900A40D5-636B-4596-A5D9-FC1505F64B50}" dt="2023-12-25T07:22:11.126" v="1903" actId="9405"/>
          <ac:inkMkLst>
            <pc:docMk/>
            <pc:sldMk cId="3012923920" sldId="332"/>
            <ac:inkMk id="17" creationId="{20947BA5-D933-F0EB-CBC5-EBCCF740CEA6}"/>
          </ac:inkMkLst>
        </pc:inkChg>
        <pc:inkChg chg="add del">
          <ac:chgData name="Karthikeyan Swaminathan" userId="3468ff55b7922f78" providerId="LiveId" clId="{900A40D5-636B-4596-A5D9-FC1505F64B50}" dt="2023-12-25T07:22:15.778" v="1905" actId="9405"/>
          <ac:inkMkLst>
            <pc:docMk/>
            <pc:sldMk cId="3012923920" sldId="332"/>
            <ac:inkMk id="18" creationId="{7FB9166D-90BB-8684-59BC-D7BB4716C138}"/>
          </ac:inkMkLst>
        </pc:inkChg>
        <pc:inkChg chg="add del">
          <ac:chgData name="Karthikeyan Swaminathan" userId="3468ff55b7922f78" providerId="LiveId" clId="{900A40D5-636B-4596-A5D9-FC1505F64B50}" dt="2023-12-25T07:22:19.389" v="1907" actId="9405"/>
          <ac:inkMkLst>
            <pc:docMk/>
            <pc:sldMk cId="3012923920" sldId="332"/>
            <ac:inkMk id="19" creationId="{1D996177-4EF0-49F3-4AA5-B08C4BFD6422}"/>
          </ac:inkMkLst>
        </pc:inkChg>
        <pc:inkChg chg="add del">
          <ac:chgData name="Karthikeyan Swaminathan" userId="3468ff55b7922f78" providerId="LiveId" clId="{900A40D5-636B-4596-A5D9-FC1505F64B50}" dt="2023-12-25T07:22:25.721" v="1909" actId="9405"/>
          <ac:inkMkLst>
            <pc:docMk/>
            <pc:sldMk cId="3012923920" sldId="332"/>
            <ac:inkMk id="20" creationId="{E70CF5F9-FB05-EE1F-F638-E407E6F29270}"/>
          </ac:inkMkLst>
        </pc:inkChg>
        <pc:inkChg chg="add del">
          <ac:chgData name="Karthikeyan Swaminathan" userId="3468ff55b7922f78" providerId="LiveId" clId="{900A40D5-636B-4596-A5D9-FC1505F64B50}" dt="2023-12-25T07:22:38.433" v="1911"/>
          <ac:inkMkLst>
            <pc:docMk/>
            <pc:sldMk cId="3012923920" sldId="332"/>
            <ac:inkMk id="21" creationId="{FE0CBFD9-FBF2-C0F1-A29B-9292C363F554}"/>
          </ac:inkMkLst>
        </pc:inkChg>
        <pc:inkChg chg="add">
          <ac:chgData name="Karthikeyan Swaminathan" userId="3468ff55b7922f78" providerId="LiveId" clId="{900A40D5-636B-4596-A5D9-FC1505F64B50}" dt="2023-12-25T07:22:38.433" v="1911"/>
          <ac:inkMkLst>
            <pc:docMk/>
            <pc:sldMk cId="3012923920" sldId="332"/>
            <ac:inkMk id="22" creationId="{52E54E46-397A-CFE5-5128-DF0981D9C30C}"/>
          </ac:inkMkLst>
        </pc:inkChg>
        <pc:inkChg chg="add del">
          <ac:chgData name="Karthikeyan Swaminathan" userId="3468ff55b7922f78" providerId="LiveId" clId="{900A40D5-636B-4596-A5D9-FC1505F64B50}" dt="2023-12-25T07:22:44.609" v="1913"/>
          <ac:inkMkLst>
            <pc:docMk/>
            <pc:sldMk cId="3012923920" sldId="332"/>
            <ac:inkMk id="23" creationId="{CF64890B-7398-3AEE-F446-00C010D2E698}"/>
          </ac:inkMkLst>
        </pc:inkChg>
        <pc:inkChg chg="add">
          <ac:chgData name="Karthikeyan Swaminathan" userId="3468ff55b7922f78" providerId="LiveId" clId="{900A40D5-636B-4596-A5D9-FC1505F64B50}" dt="2023-12-25T07:22:44.609" v="1913"/>
          <ac:inkMkLst>
            <pc:docMk/>
            <pc:sldMk cId="3012923920" sldId="332"/>
            <ac:inkMk id="24" creationId="{DBE01EEB-6121-C5DA-DA97-4F0B3F008242}"/>
          </ac:inkMkLst>
        </pc:inkChg>
        <pc:inkChg chg="add">
          <ac:chgData name="Karthikeyan Swaminathan" userId="3468ff55b7922f78" providerId="LiveId" clId="{900A40D5-636B-4596-A5D9-FC1505F64B50}" dt="2023-12-25T07:22:44.609" v="1913"/>
          <ac:inkMkLst>
            <pc:docMk/>
            <pc:sldMk cId="3012923920" sldId="332"/>
            <ac:inkMk id="25" creationId="{BB4CAAC7-8463-511A-6696-F6E5BC30BB9D}"/>
          </ac:inkMkLst>
        </pc:inkChg>
        <pc:inkChg chg="add del">
          <ac:chgData name="Karthikeyan Swaminathan" userId="3468ff55b7922f78" providerId="LiveId" clId="{900A40D5-636B-4596-A5D9-FC1505F64B50}" dt="2023-12-25T07:22:51.578" v="1915" actId="9405"/>
          <ac:inkMkLst>
            <pc:docMk/>
            <pc:sldMk cId="3012923920" sldId="332"/>
            <ac:inkMk id="26" creationId="{B6BE5C28-FE39-E215-001B-4416BF3A5CB2}"/>
          </ac:inkMkLst>
        </pc:inkChg>
        <pc:inkChg chg="add del">
          <ac:chgData name="Karthikeyan Swaminathan" userId="3468ff55b7922f78" providerId="LiveId" clId="{900A40D5-636B-4596-A5D9-FC1505F64B50}" dt="2023-12-25T07:22:55.697" v="1917" actId="9405"/>
          <ac:inkMkLst>
            <pc:docMk/>
            <pc:sldMk cId="3012923920" sldId="332"/>
            <ac:inkMk id="27" creationId="{47D3E7BC-EC6B-E902-9325-A05612E2915F}"/>
          </ac:inkMkLst>
        </pc:inkChg>
        <pc:inkChg chg="add">
          <ac:chgData name="Karthikeyan Swaminathan" userId="3468ff55b7922f78" providerId="LiveId" clId="{900A40D5-636B-4596-A5D9-FC1505F64B50}" dt="2023-12-25T07:22:57.754" v="1918" actId="9405"/>
          <ac:inkMkLst>
            <pc:docMk/>
            <pc:sldMk cId="3012923920" sldId="332"/>
            <ac:inkMk id="28" creationId="{34509425-AE8D-56F6-EBA8-2BBF06534F13}"/>
          </ac:inkMkLst>
        </pc:inkChg>
        <pc:inkChg chg="add">
          <ac:chgData name="Karthikeyan Swaminathan" userId="3468ff55b7922f78" providerId="LiveId" clId="{900A40D5-636B-4596-A5D9-FC1505F64B50}" dt="2023-12-25T07:23:00.952" v="1919" actId="9405"/>
          <ac:inkMkLst>
            <pc:docMk/>
            <pc:sldMk cId="3012923920" sldId="332"/>
            <ac:inkMk id="29" creationId="{3F0FD483-8759-50B7-93BA-75A267F92329}"/>
          </ac:inkMkLst>
        </pc:inkChg>
      </pc:sldChg>
      <pc:sldChg chg="addSp delSp modSp add mod">
        <pc:chgData name="Karthikeyan Swaminathan" userId="3468ff55b7922f78" providerId="LiveId" clId="{900A40D5-636B-4596-A5D9-FC1505F64B50}" dt="2023-12-25T07:23:45.246" v="1941" actId="20577"/>
        <pc:sldMkLst>
          <pc:docMk/>
          <pc:sldMk cId="4017295067" sldId="333"/>
        </pc:sldMkLst>
        <pc:spChg chg="mod">
          <ac:chgData name="Karthikeyan Swaminathan" userId="3468ff55b7922f78" providerId="LiveId" clId="{900A40D5-636B-4596-A5D9-FC1505F64B50}" dt="2023-12-25T07:23:45.246" v="1941" actId="20577"/>
          <ac:spMkLst>
            <pc:docMk/>
            <pc:sldMk cId="4017295067" sldId="333"/>
            <ac:spMk id="6" creationId="{79D34851-DD78-D155-01F0-CA035083DFEA}"/>
          </ac:spMkLst>
        </pc:spChg>
        <pc:picChg chg="add mod">
          <ac:chgData name="Karthikeyan Swaminathan" userId="3468ff55b7922f78" providerId="LiveId" clId="{900A40D5-636B-4596-A5D9-FC1505F64B50}" dt="2023-12-25T07:23:37.350" v="1928" actId="1076"/>
          <ac:picMkLst>
            <pc:docMk/>
            <pc:sldMk cId="4017295067" sldId="333"/>
            <ac:picMk id="4" creationId="{49582AF1-8234-3042-3ABF-063F2CE28DA5}"/>
          </ac:picMkLst>
        </pc:picChg>
        <pc:picChg chg="del">
          <ac:chgData name="Karthikeyan Swaminathan" userId="3468ff55b7922f78" providerId="LiveId" clId="{900A40D5-636B-4596-A5D9-FC1505F64B50}" dt="2023-12-25T07:23:24.704" v="1923" actId="478"/>
          <ac:picMkLst>
            <pc:docMk/>
            <pc:sldMk cId="4017295067" sldId="333"/>
            <ac:picMk id="5" creationId="{991E0C35-C24D-4D53-4209-CF462D9CD385}"/>
          </ac:picMkLst>
        </pc:picChg>
        <pc:picChg chg="del">
          <ac:chgData name="Karthikeyan Swaminathan" userId="3468ff55b7922f78" providerId="LiveId" clId="{900A40D5-636B-4596-A5D9-FC1505F64B50}" dt="2023-12-25T07:23:25.407" v="1924" actId="478"/>
          <ac:picMkLst>
            <pc:docMk/>
            <pc:sldMk cId="4017295067" sldId="333"/>
            <ac:picMk id="16" creationId="{889CE15F-2693-230C-8BB1-F1582D09DF17}"/>
          </ac:picMkLst>
        </pc:picChg>
      </pc:sldChg>
      <pc:sldChg chg="modSp new mod">
        <pc:chgData name="Karthikeyan Swaminathan" userId="3468ff55b7922f78" providerId="LiveId" clId="{900A40D5-636B-4596-A5D9-FC1505F64B50}" dt="2023-12-25T07:24:53.087" v="1993"/>
        <pc:sldMkLst>
          <pc:docMk/>
          <pc:sldMk cId="1899114782" sldId="334"/>
        </pc:sldMkLst>
        <pc:spChg chg="mod">
          <ac:chgData name="Karthikeyan Swaminathan" userId="3468ff55b7922f78" providerId="LiveId" clId="{900A40D5-636B-4596-A5D9-FC1505F64B50}" dt="2023-12-25T07:24:15.148" v="1972" actId="122"/>
          <ac:spMkLst>
            <pc:docMk/>
            <pc:sldMk cId="1899114782" sldId="334"/>
            <ac:spMk id="2" creationId="{A4683DB8-14B2-73E8-145B-6E76D6590B93}"/>
          </ac:spMkLst>
        </pc:spChg>
        <pc:spChg chg="mod">
          <ac:chgData name="Karthikeyan Swaminathan" userId="3468ff55b7922f78" providerId="LiveId" clId="{900A40D5-636B-4596-A5D9-FC1505F64B50}" dt="2023-12-25T07:24:53.087" v="1993"/>
          <ac:spMkLst>
            <pc:docMk/>
            <pc:sldMk cId="1899114782" sldId="334"/>
            <ac:spMk id="4" creationId="{BD7B1B60-A267-37C3-AC4F-0A72B1A28C3A}"/>
          </ac:spMkLst>
        </pc:spChg>
      </pc:sldChg>
      <pc:sldChg chg="modSp add mod">
        <pc:chgData name="Karthikeyan Swaminathan" userId="3468ff55b7922f78" providerId="LiveId" clId="{900A40D5-636B-4596-A5D9-FC1505F64B50}" dt="2023-12-25T07:25:19.369" v="2011" actId="2711"/>
        <pc:sldMkLst>
          <pc:docMk/>
          <pc:sldMk cId="324995637" sldId="335"/>
        </pc:sldMkLst>
        <pc:spChg chg="mod">
          <ac:chgData name="Karthikeyan Swaminathan" userId="3468ff55b7922f78" providerId="LiveId" clId="{900A40D5-636B-4596-A5D9-FC1505F64B50}" dt="2023-12-25T07:25:04.274" v="2003" actId="20577"/>
          <ac:spMkLst>
            <pc:docMk/>
            <pc:sldMk cId="324995637" sldId="335"/>
            <ac:spMk id="2" creationId="{A4683DB8-14B2-73E8-145B-6E76D6590B93}"/>
          </ac:spMkLst>
        </pc:spChg>
        <pc:spChg chg="mod">
          <ac:chgData name="Karthikeyan Swaminathan" userId="3468ff55b7922f78" providerId="LiveId" clId="{900A40D5-636B-4596-A5D9-FC1505F64B50}" dt="2023-12-25T07:25:19.369" v="2011" actId="2711"/>
          <ac:spMkLst>
            <pc:docMk/>
            <pc:sldMk cId="324995637" sldId="335"/>
            <ac:spMk id="4" creationId="{BD7B1B60-A267-37C3-AC4F-0A72B1A28C3A}"/>
          </ac:spMkLst>
        </pc:spChg>
      </pc:sldChg>
      <pc:sldChg chg="addSp modSp new mod ord">
        <pc:chgData name="Karthikeyan Swaminathan" userId="3468ff55b7922f78" providerId="LiveId" clId="{900A40D5-636B-4596-A5D9-FC1505F64B50}" dt="2023-12-25T07:31:30.179" v="2193" actId="20577"/>
        <pc:sldMkLst>
          <pc:docMk/>
          <pc:sldMk cId="1718925310" sldId="336"/>
        </pc:sldMkLst>
        <pc:spChg chg="mod">
          <ac:chgData name="Karthikeyan Swaminathan" userId="3468ff55b7922f78" providerId="LiveId" clId="{900A40D5-636B-4596-A5D9-FC1505F64B50}" dt="2023-12-25T07:25:44.605" v="2047" actId="122"/>
          <ac:spMkLst>
            <pc:docMk/>
            <pc:sldMk cId="1718925310" sldId="336"/>
            <ac:spMk id="2" creationId="{E21F5BE4-A2BD-BD55-C851-1E789156A074}"/>
          </ac:spMkLst>
        </pc:spChg>
        <pc:spChg chg="mod">
          <ac:chgData name="Karthikeyan Swaminathan" userId="3468ff55b7922f78" providerId="LiveId" clId="{900A40D5-636B-4596-A5D9-FC1505F64B50}" dt="2023-12-25T07:27:51.037" v="2093" actId="27636"/>
          <ac:spMkLst>
            <pc:docMk/>
            <pc:sldMk cId="1718925310" sldId="336"/>
            <ac:spMk id="4" creationId="{89847674-1C38-76F2-F6E2-367D2407C91D}"/>
          </ac:spMkLst>
        </pc:spChg>
        <pc:spChg chg="add mod">
          <ac:chgData name="Karthikeyan Swaminathan" userId="3468ff55b7922f78" providerId="LiveId" clId="{900A40D5-636B-4596-A5D9-FC1505F64B50}" dt="2023-12-25T07:31:30.179" v="2193" actId="20577"/>
          <ac:spMkLst>
            <pc:docMk/>
            <pc:sldMk cId="1718925310" sldId="336"/>
            <ac:spMk id="5" creationId="{7163DFEE-8332-4FD4-0078-BB98ABCDC30E}"/>
          </ac:spMkLst>
        </pc:spChg>
      </pc:sldChg>
      <pc:sldChg chg="add ord">
        <pc:chgData name="Karthikeyan Swaminathan" userId="3468ff55b7922f78" providerId="LiveId" clId="{900A40D5-636B-4596-A5D9-FC1505F64B50}" dt="2023-12-25T07:27:19.840" v="2084"/>
        <pc:sldMkLst>
          <pc:docMk/>
          <pc:sldMk cId="1673314785" sldId="337"/>
        </pc:sldMkLst>
      </pc:sldChg>
      <pc:sldChg chg="add del">
        <pc:chgData name="Karthikeyan Swaminathan" userId="3468ff55b7922f78" providerId="LiveId" clId="{900A40D5-636B-4596-A5D9-FC1505F64B50}" dt="2023-12-25T07:27:01.888" v="2076"/>
        <pc:sldMkLst>
          <pc:docMk/>
          <pc:sldMk cId="2110024955" sldId="338"/>
        </pc:sldMkLst>
      </pc:sldChg>
      <pc:sldChg chg="modSp add mod">
        <pc:chgData name="Karthikeyan Swaminathan" userId="3468ff55b7922f78" providerId="LiveId" clId="{900A40D5-636B-4596-A5D9-FC1505F64B50}" dt="2023-12-25T07:28:27.701" v="2123" actId="2711"/>
        <pc:sldMkLst>
          <pc:docMk/>
          <pc:sldMk cId="2806255959" sldId="338"/>
        </pc:sldMkLst>
        <pc:spChg chg="mod">
          <ac:chgData name="Karthikeyan Swaminathan" userId="3468ff55b7922f78" providerId="LiveId" clId="{900A40D5-636B-4596-A5D9-FC1505F64B50}" dt="2023-12-25T07:28:27.701" v="2123" actId="2711"/>
          <ac:spMkLst>
            <pc:docMk/>
            <pc:sldMk cId="2806255959" sldId="338"/>
            <ac:spMk id="4" creationId="{89847674-1C38-76F2-F6E2-367D2407C91D}"/>
          </ac:spMkLst>
        </pc:spChg>
        <pc:spChg chg="mod">
          <ac:chgData name="Karthikeyan Swaminathan" userId="3468ff55b7922f78" providerId="LiveId" clId="{900A40D5-636B-4596-A5D9-FC1505F64B50}" dt="2023-12-25T07:28:09.662" v="2115" actId="20577"/>
          <ac:spMkLst>
            <pc:docMk/>
            <pc:sldMk cId="2806255959" sldId="338"/>
            <ac:spMk id="5" creationId="{7163DFEE-8332-4FD4-0078-BB98ABCDC30E}"/>
          </ac:spMkLst>
        </pc:spChg>
      </pc:sldChg>
      <pc:sldChg chg="add del">
        <pc:chgData name="Karthikeyan Swaminathan" userId="3468ff55b7922f78" providerId="LiveId" clId="{900A40D5-636B-4596-A5D9-FC1505F64B50}" dt="2023-12-25T07:27:07.977" v="2080"/>
        <pc:sldMkLst>
          <pc:docMk/>
          <pc:sldMk cId="2868032269" sldId="338"/>
        </pc:sldMkLst>
      </pc:sldChg>
      <pc:sldChg chg="modSp add mod">
        <pc:chgData name="Karthikeyan Swaminathan" userId="3468ff55b7922f78" providerId="LiveId" clId="{900A40D5-636B-4596-A5D9-FC1505F64B50}" dt="2023-12-25T07:31:36.987" v="2200" actId="20577"/>
        <pc:sldMkLst>
          <pc:docMk/>
          <pc:sldMk cId="2291947542" sldId="339"/>
        </pc:sldMkLst>
        <pc:spChg chg="mod">
          <ac:chgData name="Karthikeyan Swaminathan" userId="3468ff55b7922f78" providerId="LiveId" clId="{900A40D5-636B-4596-A5D9-FC1505F64B50}" dt="2023-12-25T07:31:13.559" v="2184" actId="255"/>
          <ac:spMkLst>
            <pc:docMk/>
            <pc:sldMk cId="2291947542" sldId="339"/>
            <ac:spMk id="4" creationId="{89847674-1C38-76F2-F6E2-367D2407C91D}"/>
          </ac:spMkLst>
        </pc:spChg>
        <pc:spChg chg="mod">
          <ac:chgData name="Karthikeyan Swaminathan" userId="3468ff55b7922f78" providerId="LiveId" clId="{900A40D5-636B-4596-A5D9-FC1505F64B50}" dt="2023-12-25T07:31:36.987" v="2200" actId="20577"/>
          <ac:spMkLst>
            <pc:docMk/>
            <pc:sldMk cId="2291947542" sldId="339"/>
            <ac:spMk id="5" creationId="{7163DFEE-8332-4FD4-0078-BB98ABCDC30E}"/>
          </ac:spMkLst>
        </pc:spChg>
      </pc:sldChg>
      <pc:sldChg chg="addSp delSp modSp new mod">
        <pc:chgData name="Karthikeyan Swaminathan" userId="3468ff55b7922f78" providerId="LiveId" clId="{900A40D5-636B-4596-A5D9-FC1505F64B50}" dt="2023-12-25T11:40:57.681" v="2261" actId="14100"/>
        <pc:sldMkLst>
          <pc:docMk/>
          <pc:sldMk cId="2316904912" sldId="340"/>
        </pc:sldMkLst>
        <pc:spChg chg="mod">
          <ac:chgData name="Karthikeyan Swaminathan" userId="3468ff55b7922f78" providerId="LiveId" clId="{900A40D5-636B-4596-A5D9-FC1505F64B50}" dt="2023-12-25T11:21:45.336" v="2223" actId="122"/>
          <ac:spMkLst>
            <pc:docMk/>
            <pc:sldMk cId="2316904912" sldId="340"/>
            <ac:spMk id="2" creationId="{06C12AF9-B9CA-8DE4-79A0-31423BE86B0F}"/>
          </ac:spMkLst>
        </pc:spChg>
        <pc:picChg chg="add del mod">
          <ac:chgData name="Karthikeyan Swaminathan" userId="3468ff55b7922f78" providerId="LiveId" clId="{900A40D5-636B-4596-A5D9-FC1505F64B50}" dt="2023-12-25T11:40:53.395" v="2258" actId="478"/>
          <ac:picMkLst>
            <pc:docMk/>
            <pc:sldMk cId="2316904912" sldId="340"/>
            <ac:picMk id="5" creationId="{432C06DF-00C0-4FDC-8B30-653BC8B07DDF}"/>
          </ac:picMkLst>
        </pc:picChg>
        <pc:picChg chg="add mod">
          <ac:chgData name="Karthikeyan Swaminathan" userId="3468ff55b7922f78" providerId="LiveId" clId="{900A40D5-636B-4596-A5D9-FC1505F64B50}" dt="2023-12-25T11:25:08.332" v="2228" actId="1076"/>
          <ac:picMkLst>
            <pc:docMk/>
            <pc:sldMk cId="2316904912" sldId="340"/>
            <ac:picMk id="7" creationId="{4185D81E-9166-A5B2-33BC-96D6A50A7616}"/>
          </ac:picMkLst>
        </pc:picChg>
        <pc:picChg chg="add mod">
          <ac:chgData name="Karthikeyan Swaminathan" userId="3468ff55b7922f78" providerId="LiveId" clId="{900A40D5-636B-4596-A5D9-FC1505F64B50}" dt="2023-12-25T11:40:57.681" v="2261" actId="14100"/>
          <ac:picMkLst>
            <pc:docMk/>
            <pc:sldMk cId="2316904912" sldId="340"/>
            <ac:picMk id="9" creationId="{AF6E18CD-1DDD-BA44-8968-17730E254B5E}"/>
          </ac:picMkLst>
        </pc:picChg>
      </pc:sldChg>
      <pc:sldChg chg="addSp delSp modSp add mod">
        <pc:chgData name="Karthikeyan Swaminathan" userId="3468ff55b7922f78" providerId="LiveId" clId="{900A40D5-636B-4596-A5D9-FC1505F64B50}" dt="2023-12-25T11:30:12.389" v="2235" actId="1076"/>
        <pc:sldMkLst>
          <pc:docMk/>
          <pc:sldMk cId="1973222398" sldId="341"/>
        </pc:sldMkLst>
        <pc:picChg chg="del">
          <ac:chgData name="Karthikeyan Swaminathan" userId="3468ff55b7922f78" providerId="LiveId" clId="{900A40D5-636B-4596-A5D9-FC1505F64B50}" dt="2023-12-25T11:25:12.828" v="2230" actId="478"/>
          <ac:picMkLst>
            <pc:docMk/>
            <pc:sldMk cId="1973222398" sldId="341"/>
            <ac:picMk id="5" creationId="{432C06DF-00C0-4FDC-8B30-653BC8B07DDF}"/>
          </ac:picMkLst>
        </pc:picChg>
        <pc:picChg chg="add mod">
          <ac:chgData name="Karthikeyan Swaminathan" userId="3468ff55b7922f78" providerId="LiveId" clId="{900A40D5-636B-4596-A5D9-FC1505F64B50}" dt="2023-12-25T11:27:04.012" v="2233" actId="1076"/>
          <ac:picMkLst>
            <pc:docMk/>
            <pc:sldMk cId="1973222398" sldId="341"/>
            <ac:picMk id="6" creationId="{4D55A223-4779-E733-6360-962996D6FE13}"/>
          </ac:picMkLst>
        </pc:picChg>
        <pc:picChg chg="del">
          <ac:chgData name="Karthikeyan Swaminathan" userId="3468ff55b7922f78" providerId="LiveId" clId="{900A40D5-636B-4596-A5D9-FC1505F64B50}" dt="2023-12-25T11:25:13.338" v="2231" actId="478"/>
          <ac:picMkLst>
            <pc:docMk/>
            <pc:sldMk cId="1973222398" sldId="341"/>
            <ac:picMk id="7" creationId="{4185D81E-9166-A5B2-33BC-96D6A50A7616}"/>
          </ac:picMkLst>
        </pc:picChg>
        <pc:picChg chg="add mod">
          <ac:chgData name="Karthikeyan Swaminathan" userId="3468ff55b7922f78" providerId="LiveId" clId="{900A40D5-636B-4596-A5D9-FC1505F64B50}" dt="2023-12-25T11:30:12.389" v="2235" actId="1076"/>
          <ac:picMkLst>
            <pc:docMk/>
            <pc:sldMk cId="1973222398" sldId="341"/>
            <ac:picMk id="9" creationId="{EF9C1D61-35F1-F5C9-8464-B4B092652A6E}"/>
          </ac:picMkLst>
        </pc:picChg>
      </pc:sldChg>
      <pc:sldChg chg="addSp delSp modSp add mod">
        <pc:chgData name="Karthikeyan Swaminathan" userId="3468ff55b7922f78" providerId="LiveId" clId="{900A40D5-636B-4596-A5D9-FC1505F64B50}" dt="2023-12-25T11:37:09.711" v="2248" actId="1076"/>
        <pc:sldMkLst>
          <pc:docMk/>
          <pc:sldMk cId="3719124658" sldId="342"/>
        </pc:sldMkLst>
        <pc:picChg chg="add mod">
          <ac:chgData name="Karthikeyan Swaminathan" userId="3468ff55b7922f78" providerId="LiveId" clId="{900A40D5-636B-4596-A5D9-FC1505F64B50}" dt="2023-12-25T11:34:12.502" v="2244" actId="1076"/>
          <ac:picMkLst>
            <pc:docMk/>
            <pc:sldMk cId="3719124658" sldId="342"/>
            <ac:picMk id="4" creationId="{00B34B22-E427-AAEC-D8A5-EC6413EF8467}"/>
          </ac:picMkLst>
        </pc:picChg>
        <pc:picChg chg="del">
          <ac:chgData name="Karthikeyan Swaminathan" userId="3468ff55b7922f78" providerId="LiveId" clId="{900A40D5-636B-4596-A5D9-FC1505F64B50}" dt="2023-12-25T11:33:57.724" v="2237" actId="478"/>
          <ac:picMkLst>
            <pc:docMk/>
            <pc:sldMk cId="3719124658" sldId="342"/>
            <ac:picMk id="6" creationId="{4D55A223-4779-E733-6360-962996D6FE13}"/>
          </ac:picMkLst>
        </pc:picChg>
        <pc:picChg chg="add mod">
          <ac:chgData name="Karthikeyan Swaminathan" userId="3468ff55b7922f78" providerId="LiveId" clId="{900A40D5-636B-4596-A5D9-FC1505F64B50}" dt="2023-12-25T11:35:27.414" v="2246" actId="1076"/>
          <ac:picMkLst>
            <pc:docMk/>
            <pc:sldMk cId="3719124658" sldId="342"/>
            <ac:picMk id="7" creationId="{F718BA30-1A19-5BD4-5F95-7EC98DA5D2F7}"/>
          </ac:picMkLst>
        </pc:picChg>
        <pc:picChg chg="del">
          <ac:chgData name="Karthikeyan Swaminathan" userId="3468ff55b7922f78" providerId="LiveId" clId="{900A40D5-636B-4596-A5D9-FC1505F64B50}" dt="2023-12-25T11:33:58.211" v="2238" actId="478"/>
          <ac:picMkLst>
            <pc:docMk/>
            <pc:sldMk cId="3719124658" sldId="342"/>
            <ac:picMk id="9" creationId="{EF9C1D61-35F1-F5C9-8464-B4B092652A6E}"/>
          </ac:picMkLst>
        </pc:picChg>
        <pc:picChg chg="add mod">
          <ac:chgData name="Karthikeyan Swaminathan" userId="3468ff55b7922f78" providerId="LiveId" clId="{900A40D5-636B-4596-A5D9-FC1505F64B50}" dt="2023-12-25T11:37:09.711" v="2248" actId="1076"/>
          <ac:picMkLst>
            <pc:docMk/>
            <pc:sldMk cId="3719124658" sldId="342"/>
            <ac:picMk id="10" creationId="{74317722-FA1D-28EB-B84A-B751EFE45841}"/>
          </ac:picMkLst>
        </pc:picChg>
      </pc:sldChg>
      <pc:sldChg chg="add del">
        <pc:chgData name="Karthikeyan Swaminathan" userId="3468ff55b7922f78" providerId="LiveId" clId="{900A40D5-636B-4596-A5D9-FC1505F64B50}" dt="2023-12-25T11:34:05.961" v="2242"/>
        <pc:sldMkLst>
          <pc:docMk/>
          <pc:sldMk cId="533538810" sldId="343"/>
        </pc:sldMkLst>
      </pc:sldChg>
      <pc:sldChg chg="addSp delSp modSp new mod">
        <pc:chgData name="Karthikeyan Swaminathan" userId="3468ff55b7922f78" providerId="LiveId" clId="{900A40D5-636B-4596-A5D9-FC1505F64B50}" dt="2023-12-25T12:12:15.499" v="2978" actId="20577"/>
        <pc:sldMkLst>
          <pc:docMk/>
          <pc:sldMk cId="745694331" sldId="343"/>
        </pc:sldMkLst>
        <pc:spChg chg="mod">
          <ac:chgData name="Karthikeyan Swaminathan" userId="3468ff55b7922f78" providerId="LiveId" clId="{900A40D5-636B-4596-A5D9-FC1505F64B50}" dt="2023-12-25T12:02:36.720" v="2341" actId="122"/>
          <ac:spMkLst>
            <pc:docMk/>
            <pc:sldMk cId="745694331" sldId="343"/>
            <ac:spMk id="2" creationId="{30BBEA84-753B-3846-5815-5A619004BF5D}"/>
          </ac:spMkLst>
        </pc:spChg>
        <pc:spChg chg="del mod">
          <ac:chgData name="Karthikeyan Swaminathan" userId="3468ff55b7922f78" providerId="LiveId" clId="{900A40D5-636B-4596-A5D9-FC1505F64B50}" dt="2023-12-25T12:02:50.925" v="2345" actId="478"/>
          <ac:spMkLst>
            <pc:docMk/>
            <pc:sldMk cId="745694331" sldId="343"/>
            <ac:spMk id="4" creationId="{A736B3A1-3B20-D568-6D3F-57F827EA6F2F}"/>
          </ac:spMkLst>
        </pc:spChg>
        <pc:spChg chg="add mod">
          <ac:chgData name="Karthikeyan Swaminathan" userId="3468ff55b7922f78" providerId="LiveId" clId="{900A40D5-636B-4596-A5D9-FC1505F64B50}" dt="2023-12-25T12:12:15.499" v="2978" actId="20577"/>
          <ac:spMkLst>
            <pc:docMk/>
            <pc:sldMk cId="745694331" sldId="343"/>
            <ac:spMk id="5" creationId="{AE91A65D-0253-9544-B43F-E0DC0F562112}"/>
          </ac:spMkLst>
        </pc:spChg>
        <pc:spChg chg="add del mod">
          <ac:chgData name="Karthikeyan Swaminathan" userId="3468ff55b7922f78" providerId="LiveId" clId="{900A40D5-636B-4596-A5D9-FC1505F64B50}" dt="2023-12-25T12:06:10.229" v="2621"/>
          <ac:spMkLst>
            <pc:docMk/>
            <pc:sldMk cId="745694331" sldId="343"/>
            <ac:spMk id="6" creationId="{60E4F58A-6427-D862-25DD-D1EB0069B01C}"/>
          </ac:spMkLst>
        </pc:spChg>
      </pc:sldChg>
      <pc:sldChg chg="add del">
        <pc:chgData name="Karthikeyan Swaminathan" userId="3468ff55b7922f78" providerId="LiveId" clId="{900A40D5-636B-4596-A5D9-FC1505F64B50}" dt="2023-12-25T11:34:01.906" v="2240"/>
        <pc:sldMkLst>
          <pc:docMk/>
          <pc:sldMk cId="2657127809" sldId="343"/>
        </pc:sldMkLst>
      </pc:sldChg>
      <pc:sldChg chg="modSp new mod">
        <pc:chgData name="Karthikeyan Swaminathan" userId="3468ff55b7922f78" providerId="LiveId" clId="{900A40D5-636B-4596-A5D9-FC1505F64B50}" dt="2023-12-25T12:06:59.110" v="2637" actId="20577"/>
        <pc:sldMkLst>
          <pc:docMk/>
          <pc:sldMk cId="1735555818" sldId="344"/>
        </pc:sldMkLst>
        <pc:spChg chg="mod">
          <ac:chgData name="Karthikeyan Swaminathan" userId="3468ff55b7922f78" providerId="LiveId" clId="{900A40D5-636B-4596-A5D9-FC1505F64B50}" dt="2023-12-25T12:06:59.110" v="2637" actId="20577"/>
          <ac:spMkLst>
            <pc:docMk/>
            <pc:sldMk cId="1735555818" sldId="344"/>
            <ac:spMk id="4" creationId="{772D402D-8D62-F2F6-A95B-77F605EE465F}"/>
          </ac:spMkLst>
        </pc:spChg>
      </pc:sldChg>
      <pc:sldChg chg="modSp new mod">
        <pc:chgData name="Karthikeyan Swaminathan" userId="3468ff55b7922f78" providerId="LiveId" clId="{900A40D5-636B-4596-A5D9-FC1505F64B50}" dt="2023-12-25T12:07:14.944" v="2654" actId="20577"/>
        <pc:sldMkLst>
          <pc:docMk/>
          <pc:sldMk cId="3389755222" sldId="345"/>
        </pc:sldMkLst>
        <pc:spChg chg="mod">
          <ac:chgData name="Karthikeyan Swaminathan" userId="3468ff55b7922f78" providerId="LiveId" clId="{900A40D5-636B-4596-A5D9-FC1505F64B50}" dt="2023-12-25T12:07:14.944" v="2654" actId="20577"/>
          <ac:spMkLst>
            <pc:docMk/>
            <pc:sldMk cId="3389755222" sldId="345"/>
            <ac:spMk id="4" creationId="{4504AEB5-1C29-5FE2-AB7A-7AFED4ECFB14}"/>
          </ac:spMkLst>
        </pc:spChg>
      </pc:sldChg>
      <pc:sldChg chg="modSp new mod">
        <pc:chgData name="Karthikeyan Swaminathan" userId="3468ff55b7922f78" providerId="LiveId" clId="{900A40D5-636B-4596-A5D9-FC1505F64B50}" dt="2023-12-25T12:07:31.180" v="2674" actId="20577"/>
        <pc:sldMkLst>
          <pc:docMk/>
          <pc:sldMk cId="3629602312" sldId="346"/>
        </pc:sldMkLst>
        <pc:spChg chg="mod">
          <ac:chgData name="Karthikeyan Swaminathan" userId="3468ff55b7922f78" providerId="LiveId" clId="{900A40D5-636B-4596-A5D9-FC1505F64B50}" dt="2023-12-25T12:07:31.180" v="2674" actId="20577"/>
          <ac:spMkLst>
            <pc:docMk/>
            <pc:sldMk cId="3629602312" sldId="346"/>
            <ac:spMk id="4" creationId="{120E8571-B736-0C5A-F65F-A87CE3D289B0}"/>
          </ac:spMkLst>
        </pc:spChg>
      </pc:sldChg>
      <pc:sldChg chg="modSp new mod">
        <pc:chgData name="Karthikeyan Swaminathan" userId="3468ff55b7922f78" providerId="LiveId" clId="{900A40D5-636B-4596-A5D9-FC1505F64B50}" dt="2023-12-25T12:07:45.879" v="2693" actId="20577"/>
        <pc:sldMkLst>
          <pc:docMk/>
          <pc:sldMk cId="3520872071" sldId="347"/>
        </pc:sldMkLst>
        <pc:spChg chg="mod">
          <ac:chgData name="Karthikeyan Swaminathan" userId="3468ff55b7922f78" providerId="LiveId" clId="{900A40D5-636B-4596-A5D9-FC1505F64B50}" dt="2023-12-25T12:07:45.879" v="2693" actId="20577"/>
          <ac:spMkLst>
            <pc:docMk/>
            <pc:sldMk cId="3520872071" sldId="347"/>
            <ac:spMk id="4" creationId="{8615452E-8A17-1618-63E6-1EF97A26C0CC}"/>
          </ac:spMkLst>
        </pc:spChg>
      </pc:sldChg>
      <pc:sldChg chg="modSp new mod">
        <pc:chgData name="Karthikeyan Swaminathan" userId="3468ff55b7922f78" providerId="LiveId" clId="{900A40D5-636B-4596-A5D9-FC1505F64B50}" dt="2023-12-25T12:08:36.105" v="2733" actId="20577"/>
        <pc:sldMkLst>
          <pc:docMk/>
          <pc:sldMk cId="830666484" sldId="348"/>
        </pc:sldMkLst>
        <pc:spChg chg="mod">
          <ac:chgData name="Karthikeyan Swaminathan" userId="3468ff55b7922f78" providerId="LiveId" clId="{900A40D5-636B-4596-A5D9-FC1505F64B50}" dt="2023-12-25T12:08:36.105" v="2733" actId="20577"/>
          <ac:spMkLst>
            <pc:docMk/>
            <pc:sldMk cId="830666484" sldId="348"/>
            <ac:spMk id="4" creationId="{DB8F65E4-BE93-01CA-F4C1-90655D7BD55C}"/>
          </ac:spMkLst>
        </pc:spChg>
      </pc:sldChg>
      <pc:sldChg chg="delSp modSp new mod">
        <pc:chgData name="Karthikeyan Swaminathan" userId="3468ff55b7922f78" providerId="LiveId" clId="{900A40D5-636B-4596-A5D9-FC1505F64B50}" dt="2023-12-25T12:09:01.419" v="2767" actId="478"/>
        <pc:sldMkLst>
          <pc:docMk/>
          <pc:sldMk cId="1667604746" sldId="349"/>
        </pc:sldMkLst>
        <pc:spChg chg="del">
          <ac:chgData name="Karthikeyan Swaminathan" userId="3468ff55b7922f78" providerId="LiveId" clId="{900A40D5-636B-4596-A5D9-FC1505F64B50}" dt="2023-12-25T12:09:01.419" v="2767" actId="478"/>
          <ac:spMkLst>
            <pc:docMk/>
            <pc:sldMk cId="1667604746" sldId="349"/>
            <ac:spMk id="2" creationId="{9CF199B5-1DAA-BBB3-4BDB-0E93A78AF5B8}"/>
          </ac:spMkLst>
        </pc:spChg>
        <pc:spChg chg="mod">
          <ac:chgData name="Karthikeyan Swaminathan" userId="3468ff55b7922f78" providerId="LiveId" clId="{900A40D5-636B-4596-A5D9-FC1505F64B50}" dt="2023-12-25T12:08:54.010" v="2766" actId="20577"/>
          <ac:spMkLst>
            <pc:docMk/>
            <pc:sldMk cId="1667604746" sldId="349"/>
            <ac:spMk id="4" creationId="{23496FC6-FE9B-05E5-4860-473F5BBDE927}"/>
          </ac:spMkLst>
        </pc:spChg>
      </pc:sldChg>
      <pc:sldChg chg="new del">
        <pc:chgData name="Karthikeyan Swaminathan" userId="3468ff55b7922f78" providerId="LiveId" clId="{900A40D5-636B-4596-A5D9-FC1505F64B50}" dt="2023-12-25T12:08:45.097" v="2735" actId="47"/>
        <pc:sldMkLst>
          <pc:docMk/>
          <pc:sldMk cId="2214048191" sldId="34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12/25/2023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25T07:21:06.70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12,'5'-5,"1"-2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25T07:22:44.60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59,'2300'0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25T07:22:57.75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60,'10055'0,"-10034"-1,-1-1,0-1,0-1,0 0,0-2,22-8,-23 8,1 1,0 0,0 2,31-3,-21 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25T07:23:00.95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25T07:22:38.42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0 200,'8180'0,"-7885"-18,-191 9,131-17,-200 21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25T07:22:44.61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3119 19,'60'-9,"1"3,88 3,-125 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25T07:22:44.60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59,'2300'0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25T07:22:57.75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60,'10055'0,"-10034"-1,-1-1,0-1,0-1,0 0,0-2,22-8,-23 8,1 1,0 0,0 2,31-3,-21 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25T07:23:00.95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25T07:21:06.70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0 12,'5'-5,"1"-2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25T07:22:38.42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0 200,'8180'0,"-7885"-18,-191 9,131-17,-200 21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25T07:22:44.61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3119 19,'60'-9,"1"3,88 3,-125 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12/25/2023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6.xml"/><Relationship Id="rId4" Type="http://schemas.openxmlformats.org/officeDocument/2006/relationships/image" Target="../media/image70.png"/></Relationships>
</file>

<file path=ppt/slides/_rels/slide4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830.png"/><Relationship Id="rId3" Type="http://schemas.openxmlformats.org/officeDocument/2006/relationships/customXml" Target="../ink/ink1.xml"/><Relationship Id="rId7" Type="http://schemas.openxmlformats.org/officeDocument/2006/relationships/image" Target="../media/image800.png"/><Relationship Id="rId12" Type="http://schemas.openxmlformats.org/officeDocument/2006/relationships/customXml" Target="../ink/ink5.xml"/><Relationship Id="rId2" Type="http://schemas.openxmlformats.org/officeDocument/2006/relationships/image" Target="../media/image84.png"/><Relationship Id="rId1" Type="http://schemas.openxmlformats.org/officeDocument/2006/relationships/slideLayout" Target="../slideLayouts/slideLayout6.xml"/><Relationship Id="rId6" Type="http://schemas.openxmlformats.org/officeDocument/2006/relationships/customXml" Target="../ink/ink2.xml"/><Relationship Id="rId11" Type="http://schemas.openxmlformats.org/officeDocument/2006/relationships/image" Target="../media/image820.png"/><Relationship Id="rId5" Type="http://schemas.openxmlformats.org/officeDocument/2006/relationships/image" Target="../media/image85.png"/><Relationship Id="rId15" Type="http://schemas.openxmlformats.org/officeDocument/2006/relationships/image" Target="../media/image840.png"/><Relationship Id="rId10" Type="http://schemas.openxmlformats.org/officeDocument/2006/relationships/customXml" Target="../ink/ink4.xml"/><Relationship Id="rId4" Type="http://schemas.openxmlformats.org/officeDocument/2006/relationships/image" Target="../media/image780.png"/><Relationship Id="rId9" Type="http://schemas.openxmlformats.org/officeDocument/2006/relationships/image" Target="../media/image810.png"/><Relationship Id="rId14" Type="http://schemas.openxmlformats.org/officeDocument/2006/relationships/customXml" Target="../ink/ink6.xml"/></Relationships>
</file>

<file path=ppt/slides/_rels/slide57.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840.png"/><Relationship Id="rId3" Type="http://schemas.openxmlformats.org/officeDocument/2006/relationships/image" Target="../media/image780.png"/><Relationship Id="rId7" Type="http://schemas.openxmlformats.org/officeDocument/2006/relationships/image" Target="../media/image810.png"/><Relationship Id="rId12" Type="http://schemas.openxmlformats.org/officeDocument/2006/relationships/customXml" Target="../ink/ink12.xml"/><Relationship Id="rId2" Type="http://schemas.openxmlformats.org/officeDocument/2006/relationships/customXml" Target="../ink/ink7.xml"/><Relationship Id="rId1" Type="http://schemas.openxmlformats.org/officeDocument/2006/relationships/slideLayout" Target="../slideLayouts/slideLayout6.xml"/><Relationship Id="rId6" Type="http://schemas.openxmlformats.org/officeDocument/2006/relationships/customXml" Target="../ink/ink9.xml"/><Relationship Id="rId11" Type="http://schemas.openxmlformats.org/officeDocument/2006/relationships/image" Target="../media/image830.png"/><Relationship Id="rId5" Type="http://schemas.openxmlformats.org/officeDocument/2006/relationships/image" Target="../media/image800.png"/><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media/image820.png"/><Relationship Id="rId14" Type="http://schemas.openxmlformats.org/officeDocument/2006/relationships/image" Target="../media/image8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ATTENDANCE MANAGEMENT SYSTEM</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4649118" y="4059810"/>
            <a:ext cx="7077456" cy="1243583"/>
          </a:xfrm>
        </p:spPr>
        <p:txBody>
          <a:bodyPr>
            <a:normAutofit/>
          </a:bodyPr>
          <a:lstStyle/>
          <a:p>
            <a:pPr marL="0" indent="0">
              <a:buNone/>
            </a:pPr>
            <a:r>
              <a:rPr lang="en-US" dirty="0"/>
              <a:t>TEAM MEMBERS:</a:t>
            </a:r>
          </a:p>
          <a:p>
            <a:pPr marL="0" indent="0">
              <a:buNone/>
            </a:pPr>
            <a:r>
              <a:rPr lang="en-US" dirty="0"/>
              <a:t>S.KARTHIKEYAN     (56)</a:t>
            </a:r>
          </a:p>
          <a:p>
            <a:pPr marL="0" indent="0">
              <a:buNone/>
            </a:pPr>
            <a:r>
              <a:rPr lang="en-US" dirty="0"/>
              <a:t>D UMUGILKRISHNA (73)</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54859F-9FFD-155D-05C2-BCAEB43C32B1}"/>
              </a:ext>
            </a:extLst>
          </p:cNvPr>
          <p:cNvSpPr>
            <a:spLocks noGrp="1"/>
          </p:cNvSpPr>
          <p:nvPr>
            <p:ph type="body" idx="1"/>
          </p:nvPr>
        </p:nvSpPr>
        <p:spPr/>
        <p:txBody>
          <a:bodyPr/>
          <a:lstStyle/>
          <a:p>
            <a:endParaRPr lang="en-IN"/>
          </a:p>
        </p:txBody>
      </p:sp>
      <p:sp>
        <p:nvSpPr>
          <p:cNvPr id="3" name="Slide Number Placeholder 2">
            <a:extLst>
              <a:ext uri="{FF2B5EF4-FFF2-40B4-BE49-F238E27FC236}">
                <a16:creationId xmlns:a16="http://schemas.microsoft.com/office/drawing/2014/main" id="{059B56F5-2F6C-9E24-A59B-79A6F77DEA63}"/>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itle 3">
            <a:extLst>
              <a:ext uri="{FF2B5EF4-FFF2-40B4-BE49-F238E27FC236}">
                <a16:creationId xmlns:a16="http://schemas.microsoft.com/office/drawing/2014/main" id="{526B96BC-F080-D724-93F1-61F2F9556822}"/>
              </a:ext>
            </a:extLst>
          </p:cNvPr>
          <p:cNvSpPr>
            <a:spLocks noGrp="1"/>
          </p:cNvSpPr>
          <p:nvPr>
            <p:ph type="title"/>
          </p:nvPr>
        </p:nvSpPr>
        <p:spPr/>
        <p:txBody>
          <a:bodyPr>
            <a:normAutofit fontScale="90000"/>
          </a:bodyPr>
          <a:lstStyle/>
          <a:p>
            <a:r>
              <a:rPr lang="en-IN" dirty="0"/>
              <a:t>SCOPE AND LIMITATIONS</a:t>
            </a:r>
          </a:p>
        </p:txBody>
      </p:sp>
    </p:spTree>
    <p:extLst>
      <p:ext uri="{BB962C8B-B14F-4D97-AF65-F5344CB8AC3E}">
        <p14:creationId xmlns:p14="http://schemas.microsoft.com/office/powerpoint/2010/main" val="247049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31E7-D103-284C-17EE-580D8F4E59E4}"/>
              </a:ext>
            </a:extLst>
          </p:cNvPr>
          <p:cNvSpPr>
            <a:spLocks noGrp="1"/>
          </p:cNvSpPr>
          <p:nvPr>
            <p:ph type="title"/>
          </p:nvPr>
        </p:nvSpPr>
        <p:spPr/>
        <p:txBody>
          <a:bodyPr/>
          <a:lstStyle/>
          <a:p>
            <a:pPr algn="ctr"/>
            <a:r>
              <a:rPr lang="en-IN" dirty="0"/>
              <a:t>SCOPE</a:t>
            </a:r>
          </a:p>
        </p:txBody>
      </p:sp>
      <p:sp>
        <p:nvSpPr>
          <p:cNvPr id="3" name="Slide Number Placeholder 2">
            <a:extLst>
              <a:ext uri="{FF2B5EF4-FFF2-40B4-BE49-F238E27FC236}">
                <a16:creationId xmlns:a16="http://schemas.microsoft.com/office/drawing/2014/main" id="{06D2EAA2-D329-D79B-85ED-8577D77A157F}"/>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Content Placeholder 3">
            <a:extLst>
              <a:ext uri="{FF2B5EF4-FFF2-40B4-BE49-F238E27FC236}">
                <a16:creationId xmlns:a16="http://schemas.microsoft.com/office/drawing/2014/main" id="{AD44551B-6187-DC82-812D-5330BD5EA16A}"/>
              </a:ext>
            </a:extLst>
          </p:cNvPr>
          <p:cNvSpPr>
            <a:spLocks noGrp="1"/>
          </p:cNvSpPr>
          <p:nvPr>
            <p:ph idx="1"/>
          </p:nvPr>
        </p:nvSpPr>
        <p:spPr>
          <a:xfrm>
            <a:off x="443365" y="1300480"/>
            <a:ext cx="11215235" cy="5151120"/>
          </a:xfrm>
        </p:spPr>
        <p:txBody>
          <a:bodyPr>
            <a:normAutofit fontScale="92500" lnSpcReduction="10000"/>
          </a:bodyPr>
          <a:lstStyle/>
          <a:p>
            <a:pPr marL="342900" lvl="0" indent="-342900">
              <a:lnSpc>
                <a:spcPct val="107000"/>
              </a:lnSpc>
              <a:spcAft>
                <a:spcPts val="800"/>
              </a:spcAft>
              <a:buFont typeface="+mj-lt"/>
              <a:buAutoNum type="arabicPeriod"/>
              <a:tabLst>
                <a:tab pos="457200" algn="l"/>
                <a:tab pos="590550" algn="l"/>
              </a:tabLs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Attendance Recording:</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Symbol" panose="05050102010706020507" pitchFamily="18" charset="2"/>
              <a:buChar char=""/>
              <a:tabLst>
                <a:tab pos="590550" algn="l"/>
                <a:tab pos="91440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The system facilitates the recording of attendance data, providing a centralized and digitized platform for capturing accurate attendance information</a:t>
            </a:r>
            <a:r>
              <a:rPr lang="en-IN" sz="1800" b="1" kern="100" dirty="0">
                <a:effectLst/>
                <a:latin typeface="Calibri" panose="020F0502020204030204" pitchFamily="34" charset="0"/>
                <a:ea typeface="Calibri" panose="020F0502020204030204" pitchFamily="34"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mj-lt"/>
              <a:buAutoNum type="arabicPeriod"/>
              <a:tabLst>
                <a:tab pos="457200" algn="l"/>
                <a:tab pos="590550" algn="l"/>
              </a:tabLs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User Roles and Permissions: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Symbol" panose="05050102010706020507" pitchFamily="18" charset="2"/>
              <a:buChar char=""/>
              <a:tabLst>
                <a:tab pos="590550" algn="l"/>
                <a:tab pos="91440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Different user roles, including administrators, educators, and attendees, are defined with specific permissions. This ensures that each user has the appropriate level of access and functionality within the system</a:t>
            </a:r>
            <a:r>
              <a:rPr lang="en-IN" sz="1800" b="1" kern="100" dirty="0">
                <a:effectLst/>
                <a:latin typeface="Calibri" panose="020F0502020204030204" pitchFamily="34" charset="0"/>
                <a:ea typeface="Calibri" panose="020F0502020204030204" pitchFamily="34"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mj-lt"/>
              <a:buAutoNum type="arabicPeriod"/>
              <a:tabLst>
                <a:tab pos="457200" algn="l"/>
                <a:tab pos="590550" algn="l"/>
              </a:tabLs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Real-Time Tracking:</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Symbol" panose="05050102010706020507" pitchFamily="18" charset="2"/>
              <a:buChar char=""/>
              <a:tabLst>
                <a:tab pos="590550" algn="l"/>
                <a:tab pos="91440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Real-time updates on attendance are a core feature, allowing users to access the most current information promptly. This supports timely decision-making and intervention based on live attendance data</a:t>
            </a:r>
            <a:r>
              <a:rPr lang="en-IN" sz="1800" b="1" kern="100" dirty="0">
                <a:effectLst/>
                <a:latin typeface="Calibri" panose="020F0502020204030204" pitchFamily="34" charset="0"/>
                <a:ea typeface="Calibri" panose="020F0502020204030204" pitchFamily="34"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mj-lt"/>
              <a:buAutoNum type="arabicPeriod"/>
              <a:tabLst>
                <a:tab pos="457200" algn="l"/>
                <a:tab pos="590550" algn="l"/>
              </a:tabLs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Scalability:</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Symbol" panose="05050102010706020507" pitchFamily="18" charset="2"/>
              <a:buChar char=""/>
              <a:tabLst>
                <a:tab pos="590550" algn="l"/>
                <a:tab pos="91440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The system is scalable to accommodate the evolving needs of educational institutions or organizations. It can effectively handle increased user numbers, growing data volumes, and changing requirements without compromising performance.</a:t>
            </a:r>
            <a:r>
              <a:rPr lang="en-IN" sz="2000" b="1" kern="100" dirty="0">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endParaRPr lang="en-IN" sz="4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0362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ED19A-076C-7AF2-25EF-8FF2830E4211}"/>
              </a:ext>
            </a:extLst>
          </p:cNvPr>
          <p:cNvSpPr>
            <a:spLocks noGrp="1"/>
          </p:cNvSpPr>
          <p:nvPr>
            <p:ph type="title"/>
          </p:nvPr>
        </p:nvSpPr>
        <p:spPr/>
        <p:txBody>
          <a:bodyPr/>
          <a:lstStyle/>
          <a:p>
            <a:pPr algn="ctr"/>
            <a:r>
              <a:rPr lang="en-IN" dirty="0"/>
              <a:t>LIMITATIONS</a:t>
            </a:r>
          </a:p>
        </p:txBody>
      </p:sp>
      <p:sp>
        <p:nvSpPr>
          <p:cNvPr id="3" name="Slide Number Placeholder 2">
            <a:extLst>
              <a:ext uri="{FF2B5EF4-FFF2-40B4-BE49-F238E27FC236}">
                <a16:creationId xmlns:a16="http://schemas.microsoft.com/office/drawing/2014/main" id="{9C9373DA-6FD2-A0F7-66C8-0B846655E7AD}"/>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Content Placeholder 3">
            <a:extLst>
              <a:ext uri="{FF2B5EF4-FFF2-40B4-BE49-F238E27FC236}">
                <a16:creationId xmlns:a16="http://schemas.microsoft.com/office/drawing/2014/main" id="{6A9AB183-EF6C-9A09-8AFB-0EFA113B2900}"/>
              </a:ext>
            </a:extLst>
          </p:cNvPr>
          <p:cNvSpPr>
            <a:spLocks noGrp="1"/>
          </p:cNvSpPr>
          <p:nvPr>
            <p:ph idx="1"/>
          </p:nvPr>
        </p:nvSpPr>
        <p:spPr>
          <a:xfrm>
            <a:off x="443365" y="1341120"/>
            <a:ext cx="11215235" cy="5232400"/>
          </a:xfrm>
        </p:spPr>
        <p:txBody>
          <a:bodyPr>
            <a:normAutofit fontScale="77500" lnSpcReduction="20000"/>
          </a:bodyPr>
          <a:lstStyle/>
          <a:p>
            <a:pPr marL="342900" lvl="0" indent="-342900">
              <a:lnSpc>
                <a:spcPct val="107000"/>
              </a:lnSpc>
              <a:tabLst>
                <a:tab pos="457200" algn="l"/>
                <a:tab pos="590550" algn="l"/>
              </a:tabLst>
            </a:pPr>
            <a:r>
              <a:rPr lang="en-IN" b="1" kern="100" dirty="0">
                <a:effectLst/>
                <a:latin typeface="Calibri" panose="020F0502020204030204" pitchFamily="34" charset="0"/>
                <a:ea typeface="Calibri" panose="020F0502020204030204" pitchFamily="34" charset="0"/>
                <a:cs typeface="Calibri" panose="020F0502020204030204" pitchFamily="34" charset="0"/>
              </a:rPr>
              <a:t>Dependency on Technology:</a:t>
            </a:r>
            <a:endParaRPr lang="en-IN" sz="24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Symbol" panose="05050102010706020507" pitchFamily="18" charset="2"/>
              <a:buChar char=""/>
              <a:tabLst>
                <a:tab pos="590550" algn="l"/>
                <a:tab pos="914400" algn="l"/>
              </a:tabLst>
            </a:pPr>
            <a:r>
              <a:rPr lang="en-IN" sz="2800" kern="100" dirty="0">
                <a:effectLst/>
                <a:latin typeface="Calibri" panose="020F0502020204030204" pitchFamily="34" charset="0"/>
                <a:ea typeface="Calibri" panose="020F0502020204030204" pitchFamily="34" charset="0"/>
                <a:cs typeface="Calibri" panose="020F0502020204030204" pitchFamily="34" charset="0"/>
              </a:rPr>
              <a:t>The system's effectiveness relies on the availability and reliability of technology. Technical issues, such as server outages or software glitches, may disrupt normal system functioning.</a:t>
            </a:r>
            <a:endParaRPr lang="en-IN"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tabLst>
                <a:tab pos="457200" algn="l"/>
                <a:tab pos="590550" algn="l"/>
              </a:tabLst>
            </a:pPr>
            <a:r>
              <a:rPr lang="en-IN" b="1" kern="100" dirty="0">
                <a:effectLst/>
                <a:latin typeface="Calibri" panose="020F0502020204030204" pitchFamily="34" charset="0"/>
                <a:ea typeface="Calibri" panose="020F0502020204030204" pitchFamily="34" charset="0"/>
                <a:cs typeface="Calibri" panose="020F0502020204030204" pitchFamily="34" charset="0"/>
              </a:rPr>
              <a:t>Integration Complexity:</a:t>
            </a:r>
            <a:endParaRPr lang="en-IN" sz="24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Symbol" panose="05050102010706020507" pitchFamily="18" charset="2"/>
              <a:buChar char=""/>
              <a:tabLst>
                <a:tab pos="590550" algn="l"/>
                <a:tab pos="914400" algn="l"/>
              </a:tabLst>
            </a:pPr>
            <a:r>
              <a:rPr lang="en-IN" sz="2800" kern="100" dirty="0">
                <a:effectLst/>
                <a:latin typeface="Calibri" panose="020F0502020204030204" pitchFamily="34" charset="0"/>
                <a:ea typeface="Calibri" panose="020F0502020204030204" pitchFamily="34" charset="0"/>
                <a:cs typeface="Calibri" panose="020F0502020204030204" pitchFamily="34" charset="0"/>
              </a:rPr>
              <a:t>Integrating the system with existing institutional databases or systems may be complex, especially if there are compatibility issues. A seamless integration process is essential to avoid disruptions.</a:t>
            </a:r>
            <a:endParaRPr lang="en-IN"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tabLst>
                <a:tab pos="457200" algn="l"/>
                <a:tab pos="590550" algn="l"/>
              </a:tabLst>
            </a:pPr>
            <a:r>
              <a:rPr lang="en-IN" b="1" kern="100" dirty="0">
                <a:effectLst/>
                <a:latin typeface="Calibri" panose="020F0502020204030204" pitchFamily="34" charset="0"/>
                <a:ea typeface="Calibri" panose="020F0502020204030204" pitchFamily="34" charset="0"/>
                <a:cs typeface="Calibri" panose="020F0502020204030204" pitchFamily="34" charset="0"/>
              </a:rPr>
              <a:t>Maintenance and Updates: </a:t>
            </a:r>
            <a:endParaRPr lang="en-IN" sz="24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Symbol" panose="05050102010706020507" pitchFamily="18" charset="2"/>
              <a:buChar char=""/>
              <a:tabLst>
                <a:tab pos="590550" algn="l"/>
                <a:tab pos="914400" algn="l"/>
              </a:tabLst>
            </a:pPr>
            <a:r>
              <a:rPr lang="en-IN" sz="2800" kern="100" dirty="0">
                <a:effectLst/>
                <a:latin typeface="Calibri" panose="020F0502020204030204" pitchFamily="34" charset="0"/>
                <a:ea typeface="Calibri" panose="020F0502020204030204" pitchFamily="34" charset="0"/>
                <a:cs typeface="Calibri" panose="020F0502020204030204" pitchFamily="34" charset="0"/>
              </a:rPr>
              <a:t>Regular maintenance and updates are essential to keep the AMS secure and functional. Failure to perform timely updates could expose the system to security vulnerabilities.</a:t>
            </a:r>
            <a:endParaRPr lang="en-IN"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tabLst>
                <a:tab pos="457200" algn="l"/>
                <a:tab pos="590550" algn="l"/>
              </a:tabLst>
            </a:pPr>
            <a:r>
              <a:rPr lang="en-IN" b="1" kern="100" dirty="0">
                <a:effectLst/>
                <a:latin typeface="Calibri" panose="020F0502020204030204" pitchFamily="34" charset="0"/>
                <a:ea typeface="Calibri" panose="020F0502020204030204" pitchFamily="34" charset="0"/>
                <a:cs typeface="Calibri" panose="020F0502020204030204" pitchFamily="34" charset="0"/>
              </a:rPr>
              <a:t>Limited Customization:</a:t>
            </a:r>
            <a:endParaRPr lang="en-IN" sz="24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Symbol" panose="05050102010706020507" pitchFamily="18" charset="2"/>
              <a:buChar char=""/>
              <a:tabLst>
                <a:tab pos="590550" algn="l"/>
                <a:tab pos="914400" algn="l"/>
              </a:tabLst>
            </a:pPr>
            <a:r>
              <a:rPr lang="en-IN" sz="2800" kern="100" dirty="0">
                <a:effectLst/>
                <a:latin typeface="Calibri" panose="020F0502020204030204" pitchFamily="34" charset="0"/>
                <a:ea typeface="Calibri" panose="020F0502020204030204" pitchFamily="34" charset="0"/>
                <a:cs typeface="Calibri" panose="020F0502020204030204" pitchFamily="34" charset="0"/>
              </a:rPr>
              <a:t>Depending on the system's design, there may be limitations in customization, hindering its adaptability to unique institutional or organizational requirements</a:t>
            </a:r>
            <a:r>
              <a:rPr lang="en-IN" sz="2800" b="1" kern="100" dirty="0">
                <a:effectLst/>
                <a:latin typeface="Calibri" panose="020F0502020204030204" pitchFamily="34" charset="0"/>
                <a:ea typeface="Calibri" panose="020F0502020204030204" pitchFamily="34" charset="0"/>
                <a:cs typeface="Calibri" panose="020F0502020204030204" pitchFamily="34" charset="0"/>
              </a:rPr>
              <a:t>.</a:t>
            </a:r>
            <a:endParaRPr lang="en-IN" kern="1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291578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BCE7-6AD6-8B63-DB42-7EB06AA4B6A2}"/>
              </a:ext>
            </a:extLst>
          </p:cNvPr>
          <p:cNvSpPr>
            <a:spLocks noGrp="1"/>
          </p:cNvSpPr>
          <p:nvPr>
            <p:ph type="title"/>
          </p:nvPr>
        </p:nvSpPr>
        <p:spPr/>
        <p:txBody>
          <a:bodyPr>
            <a:normAutofit/>
          </a:bodyPr>
          <a:lstStyle/>
          <a:p>
            <a:r>
              <a:rPr lang="en-IN" dirty="0"/>
              <a:t>CLASS DIAGRAMS</a:t>
            </a:r>
          </a:p>
        </p:txBody>
      </p:sp>
      <p:sp>
        <p:nvSpPr>
          <p:cNvPr id="3" name="Text Placeholder 2">
            <a:extLst>
              <a:ext uri="{FF2B5EF4-FFF2-40B4-BE49-F238E27FC236}">
                <a16:creationId xmlns:a16="http://schemas.microsoft.com/office/drawing/2014/main" id="{6A46524E-4014-491C-863C-A64BA8426456}"/>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B5627564-69C2-F88D-080F-F15368FA995A}"/>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Tree>
    <p:extLst>
      <p:ext uri="{BB962C8B-B14F-4D97-AF65-F5344CB8AC3E}">
        <p14:creationId xmlns:p14="http://schemas.microsoft.com/office/powerpoint/2010/main" val="2642224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3955-282F-01A1-C302-F71E85C322A6}"/>
              </a:ext>
            </a:extLst>
          </p:cNvPr>
          <p:cNvSpPr>
            <a:spLocks noGrp="1"/>
          </p:cNvSpPr>
          <p:nvPr>
            <p:ph type="title"/>
          </p:nvPr>
        </p:nvSpPr>
        <p:spPr>
          <a:xfrm>
            <a:off x="6096000" y="603885"/>
            <a:ext cx="4696460" cy="535531"/>
          </a:xfrm>
        </p:spPr>
        <p:txBody>
          <a:bodyPr/>
          <a:lstStyle/>
          <a:p>
            <a:pPr algn="ctr"/>
            <a:r>
              <a:rPr lang="en-IN" dirty="0"/>
              <a:t>REGISTER MODULE</a:t>
            </a:r>
          </a:p>
        </p:txBody>
      </p:sp>
      <p:sp>
        <p:nvSpPr>
          <p:cNvPr id="3" name="Slide Number Placeholder 2">
            <a:extLst>
              <a:ext uri="{FF2B5EF4-FFF2-40B4-BE49-F238E27FC236}">
                <a16:creationId xmlns:a16="http://schemas.microsoft.com/office/drawing/2014/main" id="{C2AF4D55-3E8A-4159-30FB-36BEA15C5121}"/>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5" name="Title 1">
            <a:extLst>
              <a:ext uri="{FF2B5EF4-FFF2-40B4-BE49-F238E27FC236}">
                <a16:creationId xmlns:a16="http://schemas.microsoft.com/office/drawing/2014/main" id="{4AAD9A68-9ACF-95F8-7EFE-F47A7D204AC1}"/>
              </a:ext>
            </a:extLst>
          </p:cNvPr>
          <p:cNvSpPr txBox="1">
            <a:spLocks/>
          </p:cNvSpPr>
          <p:nvPr/>
        </p:nvSpPr>
        <p:spPr>
          <a:xfrm>
            <a:off x="596900" y="695325"/>
            <a:ext cx="469646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pPr algn="ctr"/>
            <a:r>
              <a:rPr lang="en-IN" dirty="0"/>
              <a:t>LOGIN MODULE</a:t>
            </a:r>
          </a:p>
        </p:txBody>
      </p:sp>
      <p:pic>
        <p:nvPicPr>
          <p:cNvPr id="10" name="Picture 9">
            <a:extLst>
              <a:ext uri="{FF2B5EF4-FFF2-40B4-BE49-F238E27FC236}">
                <a16:creationId xmlns:a16="http://schemas.microsoft.com/office/drawing/2014/main" id="{23D0001B-F0A9-7E66-EFE5-2B8AC9BE92CA}"/>
              </a:ext>
            </a:extLst>
          </p:cNvPr>
          <p:cNvPicPr>
            <a:picLocks noChangeAspect="1"/>
          </p:cNvPicPr>
          <p:nvPr/>
        </p:nvPicPr>
        <p:blipFill>
          <a:blip r:embed="rId2"/>
          <a:stretch>
            <a:fillRect/>
          </a:stretch>
        </p:blipFill>
        <p:spPr>
          <a:xfrm>
            <a:off x="803160" y="1631528"/>
            <a:ext cx="4718292" cy="4216617"/>
          </a:xfrm>
          <a:prstGeom prst="rect">
            <a:avLst/>
          </a:prstGeom>
        </p:spPr>
      </p:pic>
      <p:pic>
        <p:nvPicPr>
          <p:cNvPr id="12" name="Picture 11">
            <a:extLst>
              <a:ext uri="{FF2B5EF4-FFF2-40B4-BE49-F238E27FC236}">
                <a16:creationId xmlns:a16="http://schemas.microsoft.com/office/drawing/2014/main" id="{F474B1A1-B2BD-63C3-9E35-37CD9B640035}"/>
              </a:ext>
            </a:extLst>
          </p:cNvPr>
          <p:cNvPicPr>
            <a:picLocks noChangeAspect="1"/>
          </p:cNvPicPr>
          <p:nvPr/>
        </p:nvPicPr>
        <p:blipFill>
          <a:blip r:embed="rId3"/>
          <a:stretch>
            <a:fillRect/>
          </a:stretch>
        </p:blipFill>
        <p:spPr>
          <a:xfrm>
            <a:off x="6470394" y="1510872"/>
            <a:ext cx="4985006" cy="4337273"/>
          </a:xfrm>
          <a:prstGeom prst="rect">
            <a:avLst/>
          </a:prstGeom>
        </p:spPr>
      </p:pic>
    </p:spTree>
    <p:extLst>
      <p:ext uri="{BB962C8B-B14F-4D97-AF65-F5344CB8AC3E}">
        <p14:creationId xmlns:p14="http://schemas.microsoft.com/office/powerpoint/2010/main" val="677730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12AF9-B9CA-8DE4-79A0-31423BE86B0F}"/>
              </a:ext>
            </a:extLst>
          </p:cNvPr>
          <p:cNvSpPr>
            <a:spLocks noGrp="1"/>
          </p:cNvSpPr>
          <p:nvPr>
            <p:ph type="title"/>
          </p:nvPr>
        </p:nvSpPr>
        <p:spPr/>
        <p:txBody>
          <a:bodyPr/>
          <a:lstStyle/>
          <a:p>
            <a:pPr algn="ctr"/>
            <a:r>
              <a:rPr lang="en-IN" dirty="0"/>
              <a:t>STUDENT MODULE</a:t>
            </a:r>
          </a:p>
        </p:txBody>
      </p:sp>
      <p:sp>
        <p:nvSpPr>
          <p:cNvPr id="3" name="Slide Number Placeholder 2">
            <a:extLst>
              <a:ext uri="{FF2B5EF4-FFF2-40B4-BE49-F238E27FC236}">
                <a16:creationId xmlns:a16="http://schemas.microsoft.com/office/drawing/2014/main" id="{83FCFAB1-73C2-51F4-92E2-42BF9984A469}"/>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pic>
        <p:nvPicPr>
          <p:cNvPr id="7" name="Picture 6">
            <a:extLst>
              <a:ext uri="{FF2B5EF4-FFF2-40B4-BE49-F238E27FC236}">
                <a16:creationId xmlns:a16="http://schemas.microsoft.com/office/drawing/2014/main" id="{4185D81E-9166-A5B2-33BC-96D6A50A7616}"/>
              </a:ext>
            </a:extLst>
          </p:cNvPr>
          <p:cNvPicPr>
            <a:picLocks noChangeAspect="1"/>
          </p:cNvPicPr>
          <p:nvPr/>
        </p:nvPicPr>
        <p:blipFill>
          <a:blip r:embed="rId2"/>
          <a:stretch>
            <a:fillRect/>
          </a:stretch>
        </p:blipFill>
        <p:spPr>
          <a:xfrm>
            <a:off x="6241772" y="2260540"/>
            <a:ext cx="5416828" cy="2336920"/>
          </a:xfrm>
          <a:prstGeom prst="rect">
            <a:avLst/>
          </a:prstGeom>
        </p:spPr>
      </p:pic>
      <p:pic>
        <p:nvPicPr>
          <p:cNvPr id="9" name="Picture 8">
            <a:extLst>
              <a:ext uri="{FF2B5EF4-FFF2-40B4-BE49-F238E27FC236}">
                <a16:creationId xmlns:a16="http://schemas.microsoft.com/office/drawing/2014/main" id="{AF6E18CD-1DDD-BA44-8968-17730E254B5E}"/>
              </a:ext>
            </a:extLst>
          </p:cNvPr>
          <p:cNvPicPr>
            <a:picLocks noChangeAspect="1"/>
          </p:cNvPicPr>
          <p:nvPr/>
        </p:nvPicPr>
        <p:blipFill>
          <a:blip r:embed="rId3"/>
          <a:stretch>
            <a:fillRect/>
          </a:stretch>
        </p:blipFill>
        <p:spPr>
          <a:xfrm>
            <a:off x="691389" y="1746163"/>
            <a:ext cx="5130608" cy="3526877"/>
          </a:xfrm>
          <a:prstGeom prst="rect">
            <a:avLst/>
          </a:prstGeom>
        </p:spPr>
      </p:pic>
    </p:spTree>
    <p:extLst>
      <p:ext uri="{BB962C8B-B14F-4D97-AF65-F5344CB8AC3E}">
        <p14:creationId xmlns:p14="http://schemas.microsoft.com/office/powerpoint/2010/main" val="2316904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12AF9-B9CA-8DE4-79A0-31423BE86B0F}"/>
              </a:ext>
            </a:extLst>
          </p:cNvPr>
          <p:cNvSpPr>
            <a:spLocks noGrp="1"/>
          </p:cNvSpPr>
          <p:nvPr>
            <p:ph type="title"/>
          </p:nvPr>
        </p:nvSpPr>
        <p:spPr/>
        <p:txBody>
          <a:bodyPr/>
          <a:lstStyle/>
          <a:p>
            <a:pPr algn="ctr"/>
            <a:r>
              <a:rPr lang="en-IN" dirty="0"/>
              <a:t>STUDENT MODULE</a:t>
            </a:r>
          </a:p>
        </p:txBody>
      </p:sp>
      <p:sp>
        <p:nvSpPr>
          <p:cNvPr id="3" name="Slide Number Placeholder 2">
            <a:extLst>
              <a:ext uri="{FF2B5EF4-FFF2-40B4-BE49-F238E27FC236}">
                <a16:creationId xmlns:a16="http://schemas.microsoft.com/office/drawing/2014/main" id="{83FCFAB1-73C2-51F4-92E2-42BF9984A469}"/>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pic>
        <p:nvPicPr>
          <p:cNvPr id="6" name="Picture 5">
            <a:extLst>
              <a:ext uri="{FF2B5EF4-FFF2-40B4-BE49-F238E27FC236}">
                <a16:creationId xmlns:a16="http://schemas.microsoft.com/office/drawing/2014/main" id="{4D55A223-4779-E733-6360-962996D6FE13}"/>
              </a:ext>
            </a:extLst>
          </p:cNvPr>
          <p:cNvPicPr>
            <a:picLocks noChangeAspect="1"/>
          </p:cNvPicPr>
          <p:nvPr/>
        </p:nvPicPr>
        <p:blipFill>
          <a:blip r:embed="rId2"/>
          <a:stretch>
            <a:fillRect/>
          </a:stretch>
        </p:blipFill>
        <p:spPr>
          <a:xfrm>
            <a:off x="250049" y="1899871"/>
            <a:ext cx="5473981" cy="1879697"/>
          </a:xfrm>
          <a:prstGeom prst="rect">
            <a:avLst/>
          </a:prstGeom>
        </p:spPr>
      </p:pic>
      <p:pic>
        <p:nvPicPr>
          <p:cNvPr id="9" name="Picture 8">
            <a:extLst>
              <a:ext uri="{FF2B5EF4-FFF2-40B4-BE49-F238E27FC236}">
                <a16:creationId xmlns:a16="http://schemas.microsoft.com/office/drawing/2014/main" id="{EF9C1D61-35F1-F5C9-8464-B4B092652A6E}"/>
              </a:ext>
            </a:extLst>
          </p:cNvPr>
          <p:cNvPicPr>
            <a:picLocks noChangeAspect="1"/>
          </p:cNvPicPr>
          <p:nvPr/>
        </p:nvPicPr>
        <p:blipFill>
          <a:blip r:embed="rId3"/>
          <a:stretch>
            <a:fillRect/>
          </a:stretch>
        </p:blipFill>
        <p:spPr>
          <a:xfrm>
            <a:off x="6096000" y="1363888"/>
            <a:ext cx="5454930" cy="3581584"/>
          </a:xfrm>
          <a:prstGeom prst="rect">
            <a:avLst/>
          </a:prstGeom>
        </p:spPr>
      </p:pic>
    </p:spTree>
    <p:extLst>
      <p:ext uri="{BB962C8B-B14F-4D97-AF65-F5344CB8AC3E}">
        <p14:creationId xmlns:p14="http://schemas.microsoft.com/office/powerpoint/2010/main" val="1973222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12AF9-B9CA-8DE4-79A0-31423BE86B0F}"/>
              </a:ext>
            </a:extLst>
          </p:cNvPr>
          <p:cNvSpPr>
            <a:spLocks noGrp="1"/>
          </p:cNvSpPr>
          <p:nvPr>
            <p:ph type="title"/>
          </p:nvPr>
        </p:nvSpPr>
        <p:spPr/>
        <p:txBody>
          <a:bodyPr/>
          <a:lstStyle/>
          <a:p>
            <a:pPr algn="ctr"/>
            <a:r>
              <a:rPr lang="en-IN" dirty="0"/>
              <a:t>STUDENT MODULE</a:t>
            </a:r>
          </a:p>
        </p:txBody>
      </p:sp>
      <p:sp>
        <p:nvSpPr>
          <p:cNvPr id="3" name="Slide Number Placeholder 2">
            <a:extLst>
              <a:ext uri="{FF2B5EF4-FFF2-40B4-BE49-F238E27FC236}">
                <a16:creationId xmlns:a16="http://schemas.microsoft.com/office/drawing/2014/main" id="{83FCFAB1-73C2-51F4-92E2-42BF9984A469}"/>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pic>
        <p:nvPicPr>
          <p:cNvPr id="4" name="Picture 3">
            <a:extLst>
              <a:ext uri="{FF2B5EF4-FFF2-40B4-BE49-F238E27FC236}">
                <a16:creationId xmlns:a16="http://schemas.microsoft.com/office/drawing/2014/main" id="{00B34B22-E427-AAEC-D8A5-EC6413EF8467}"/>
              </a:ext>
            </a:extLst>
          </p:cNvPr>
          <p:cNvPicPr>
            <a:picLocks noChangeAspect="1"/>
          </p:cNvPicPr>
          <p:nvPr/>
        </p:nvPicPr>
        <p:blipFill>
          <a:blip r:embed="rId2"/>
          <a:stretch>
            <a:fillRect/>
          </a:stretch>
        </p:blipFill>
        <p:spPr>
          <a:xfrm>
            <a:off x="597535" y="1402080"/>
            <a:ext cx="4108450" cy="3911600"/>
          </a:xfrm>
          <a:prstGeom prst="rect">
            <a:avLst/>
          </a:prstGeom>
        </p:spPr>
      </p:pic>
      <p:pic>
        <p:nvPicPr>
          <p:cNvPr id="7" name="Picture 6">
            <a:extLst>
              <a:ext uri="{FF2B5EF4-FFF2-40B4-BE49-F238E27FC236}">
                <a16:creationId xmlns:a16="http://schemas.microsoft.com/office/drawing/2014/main" id="{F718BA30-1A19-5BD4-5F95-7EC98DA5D2F7}"/>
              </a:ext>
            </a:extLst>
          </p:cNvPr>
          <p:cNvPicPr>
            <a:picLocks noChangeAspect="1"/>
          </p:cNvPicPr>
          <p:nvPr/>
        </p:nvPicPr>
        <p:blipFill>
          <a:blip r:embed="rId3"/>
          <a:stretch>
            <a:fillRect/>
          </a:stretch>
        </p:blipFill>
        <p:spPr>
          <a:xfrm>
            <a:off x="5651212" y="1274966"/>
            <a:ext cx="5600988" cy="2209914"/>
          </a:xfrm>
          <a:prstGeom prst="rect">
            <a:avLst/>
          </a:prstGeom>
        </p:spPr>
      </p:pic>
      <p:pic>
        <p:nvPicPr>
          <p:cNvPr id="10" name="Picture 9">
            <a:extLst>
              <a:ext uri="{FF2B5EF4-FFF2-40B4-BE49-F238E27FC236}">
                <a16:creationId xmlns:a16="http://schemas.microsoft.com/office/drawing/2014/main" id="{74317722-FA1D-28EB-B84A-B751EFE45841}"/>
              </a:ext>
            </a:extLst>
          </p:cNvPr>
          <p:cNvPicPr>
            <a:picLocks noChangeAspect="1"/>
          </p:cNvPicPr>
          <p:nvPr/>
        </p:nvPicPr>
        <p:blipFill>
          <a:blip r:embed="rId4"/>
          <a:stretch>
            <a:fillRect/>
          </a:stretch>
        </p:blipFill>
        <p:spPr>
          <a:xfrm>
            <a:off x="5516736" y="4224613"/>
            <a:ext cx="5588287" cy="1619333"/>
          </a:xfrm>
          <a:prstGeom prst="rect">
            <a:avLst/>
          </a:prstGeom>
        </p:spPr>
      </p:pic>
    </p:spTree>
    <p:extLst>
      <p:ext uri="{BB962C8B-B14F-4D97-AF65-F5344CB8AC3E}">
        <p14:creationId xmlns:p14="http://schemas.microsoft.com/office/powerpoint/2010/main" val="3719124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F1BB-4B2F-EDB4-E2E0-60B9285F90B5}"/>
              </a:ext>
            </a:extLst>
          </p:cNvPr>
          <p:cNvSpPr>
            <a:spLocks noGrp="1"/>
          </p:cNvSpPr>
          <p:nvPr>
            <p:ph type="title"/>
          </p:nvPr>
        </p:nvSpPr>
        <p:spPr/>
        <p:txBody>
          <a:bodyPr/>
          <a:lstStyle/>
          <a:p>
            <a:pPr algn="ctr"/>
            <a:r>
              <a:rPr lang="en-IN" dirty="0"/>
              <a:t>TEACHER MODULE</a:t>
            </a:r>
          </a:p>
        </p:txBody>
      </p:sp>
      <p:sp>
        <p:nvSpPr>
          <p:cNvPr id="3" name="Slide Number Placeholder 2">
            <a:extLst>
              <a:ext uri="{FF2B5EF4-FFF2-40B4-BE49-F238E27FC236}">
                <a16:creationId xmlns:a16="http://schemas.microsoft.com/office/drawing/2014/main" id="{323F726F-0145-DFCE-35A8-7AEE61D95AD7}"/>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pic>
        <p:nvPicPr>
          <p:cNvPr id="8" name="Picture 7">
            <a:extLst>
              <a:ext uri="{FF2B5EF4-FFF2-40B4-BE49-F238E27FC236}">
                <a16:creationId xmlns:a16="http://schemas.microsoft.com/office/drawing/2014/main" id="{C98F50CA-DD63-87CA-D86B-A4EB1B10540C}"/>
              </a:ext>
            </a:extLst>
          </p:cNvPr>
          <p:cNvPicPr>
            <a:picLocks noChangeAspect="1"/>
          </p:cNvPicPr>
          <p:nvPr/>
        </p:nvPicPr>
        <p:blipFill>
          <a:blip r:embed="rId2"/>
          <a:stretch>
            <a:fillRect/>
          </a:stretch>
        </p:blipFill>
        <p:spPr>
          <a:xfrm>
            <a:off x="573903" y="2135585"/>
            <a:ext cx="4838374" cy="3350815"/>
          </a:xfrm>
          <a:prstGeom prst="rect">
            <a:avLst/>
          </a:prstGeom>
        </p:spPr>
      </p:pic>
      <p:pic>
        <p:nvPicPr>
          <p:cNvPr id="10" name="Picture 9">
            <a:extLst>
              <a:ext uri="{FF2B5EF4-FFF2-40B4-BE49-F238E27FC236}">
                <a16:creationId xmlns:a16="http://schemas.microsoft.com/office/drawing/2014/main" id="{A18B56DB-A0C6-8F01-D6D4-3222D7FF54E5}"/>
              </a:ext>
            </a:extLst>
          </p:cNvPr>
          <p:cNvPicPr>
            <a:picLocks noChangeAspect="1"/>
          </p:cNvPicPr>
          <p:nvPr/>
        </p:nvPicPr>
        <p:blipFill>
          <a:blip r:embed="rId3"/>
          <a:stretch>
            <a:fillRect/>
          </a:stretch>
        </p:blipFill>
        <p:spPr>
          <a:xfrm>
            <a:off x="5900420" y="1893272"/>
            <a:ext cx="4915153" cy="1803493"/>
          </a:xfrm>
          <a:prstGeom prst="rect">
            <a:avLst/>
          </a:prstGeom>
        </p:spPr>
      </p:pic>
      <p:pic>
        <p:nvPicPr>
          <p:cNvPr id="12" name="Picture 11">
            <a:extLst>
              <a:ext uri="{FF2B5EF4-FFF2-40B4-BE49-F238E27FC236}">
                <a16:creationId xmlns:a16="http://schemas.microsoft.com/office/drawing/2014/main" id="{DC48C34A-0B63-F8C6-504F-295A78AD2121}"/>
              </a:ext>
            </a:extLst>
          </p:cNvPr>
          <p:cNvPicPr>
            <a:picLocks noChangeAspect="1"/>
          </p:cNvPicPr>
          <p:nvPr/>
        </p:nvPicPr>
        <p:blipFill>
          <a:blip r:embed="rId4"/>
          <a:stretch>
            <a:fillRect/>
          </a:stretch>
        </p:blipFill>
        <p:spPr>
          <a:xfrm>
            <a:off x="5900420" y="3989022"/>
            <a:ext cx="5112013" cy="1866996"/>
          </a:xfrm>
          <a:prstGeom prst="rect">
            <a:avLst/>
          </a:prstGeom>
        </p:spPr>
      </p:pic>
    </p:spTree>
    <p:extLst>
      <p:ext uri="{BB962C8B-B14F-4D97-AF65-F5344CB8AC3E}">
        <p14:creationId xmlns:p14="http://schemas.microsoft.com/office/powerpoint/2010/main" val="313261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5EE8-3C43-FD40-BE77-A3E40A28DF61}"/>
              </a:ext>
            </a:extLst>
          </p:cNvPr>
          <p:cNvSpPr>
            <a:spLocks noGrp="1"/>
          </p:cNvSpPr>
          <p:nvPr>
            <p:ph type="title"/>
          </p:nvPr>
        </p:nvSpPr>
        <p:spPr/>
        <p:txBody>
          <a:bodyPr/>
          <a:lstStyle/>
          <a:p>
            <a:pPr algn="ctr"/>
            <a:r>
              <a:rPr lang="en-IN" dirty="0"/>
              <a:t>TEACHER MODULE (</a:t>
            </a:r>
            <a:r>
              <a:rPr lang="en-IN" dirty="0" err="1"/>
              <a:t>contd</a:t>
            </a:r>
            <a:r>
              <a:rPr lang="en-IN" dirty="0"/>
              <a:t>)</a:t>
            </a:r>
          </a:p>
        </p:txBody>
      </p:sp>
      <p:sp>
        <p:nvSpPr>
          <p:cNvPr id="3" name="Slide Number Placeholder 2">
            <a:extLst>
              <a:ext uri="{FF2B5EF4-FFF2-40B4-BE49-F238E27FC236}">
                <a16:creationId xmlns:a16="http://schemas.microsoft.com/office/drawing/2014/main" id="{CA20DE78-A774-B05D-EA8E-24BFB16AE100}"/>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pic>
        <p:nvPicPr>
          <p:cNvPr id="10" name="Picture 9">
            <a:extLst>
              <a:ext uri="{FF2B5EF4-FFF2-40B4-BE49-F238E27FC236}">
                <a16:creationId xmlns:a16="http://schemas.microsoft.com/office/drawing/2014/main" id="{DADD9775-B41B-1F7F-C3AC-976DFA9BA7FD}"/>
              </a:ext>
            </a:extLst>
          </p:cNvPr>
          <p:cNvPicPr>
            <a:picLocks noChangeAspect="1"/>
          </p:cNvPicPr>
          <p:nvPr/>
        </p:nvPicPr>
        <p:blipFill>
          <a:blip r:embed="rId2"/>
          <a:stretch>
            <a:fillRect/>
          </a:stretch>
        </p:blipFill>
        <p:spPr>
          <a:xfrm>
            <a:off x="591058" y="1656226"/>
            <a:ext cx="5014180" cy="1587500"/>
          </a:xfrm>
          <a:prstGeom prst="rect">
            <a:avLst/>
          </a:prstGeom>
        </p:spPr>
      </p:pic>
      <p:pic>
        <p:nvPicPr>
          <p:cNvPr id="12" name="Picture 11">
            <a:extLst>
              <a:ext uri="{FF2B5EF4-FFF2-40B4-BE49-F238E27FC236}">
                <a16:creationId xmlns:a16="http://schemas.microsoft.com/office/drawing/2014/main" id="{D563AE4C-790F-6770-65E7-C0728647E24F}"/>
              </a:ext>
            </a:extLst>
          </p:cNvPr>
          <p:cNvPicPr>
            <a:picLocks noChangeAspect="1"/>
          </p:cNvPicPr>
          <p:nvPr/>
        </p:nvPicPr>
        <p:blipFill>
          <a:blip r:embed="rId3"/>
          <a:stretch>
            <a:fillRect/>
          </a:stretch>
        </p:blipFill>
        <p:spPr>
          <a:xfrm>
            <a:off x="653746" y="4010636"/>
            <a:ext cx="5137295" cy="1940608"/>
          </a:xfrm>
          <a:prstGeom prst="rect">
            <a:avLst/>
          </a:prstGeom>
        </p:spPr>
      </p:pic>
      <p:pic>
        <p:nvPicPr>
          <p:cNvPr id="14" name="Picture 13">
            <a:extLst>
              <a:ext uri="{FF2B5EF4-FFF2-40B4-BE49-F238E27FC236}">
                <a16:creationId xmlns:a16="http://schemas.microsoft.com/office/drawing/2014/main" id="{ED40ACC0-5367-1305-7DB7-0F0331EA56DE}"/>
              </a:ext>
            </a:extLst>
          </p:cNvPr>
          <p:cNvPicPr>
            <a:picLocks noChangeAspect="1"/>
          </p:cNvPicPr>
          <p:nvPr/>
        </p:nvPicPr>
        <p:blipFill>
          <a:blip r:embed="rId4"/>
          <a:stretch>
            <a:fillRect/>
          </a:stretch>
        </p:blipFill>
        <p:spPr>
          <a:xfrm>
            <a:off x="6175122" y="1559186"/>
            <a:ext cx="4921503" cy="1517728"/>
          </a:xfrm>
          <a:prstGeom prst="rect">
            <a:avLst/>
          </a:prstGeom>
        </p:spPr>
      </p:pic>
      <p:pic>
        <p:nvPicPr>
          <p:cNvPr id="16" name="Picture 15">
            <a:extLst>
              <a:ext uri="{FF2B5EF4-FFF2-40B4-BE49-F238E27FC236}">
                <a16:creationId xmlns:a16="http://schemas.microsoft.com/office/drawing/2014/main" id="{701D1B1A-1653-57F4-A137-B71D31B64893}"/>
              </a:ext>
            </a:extLst>
          </p:cNvPr>
          <p:cNvPicPr>
            <a:picLocks noChangeAspect="1"/>
          </p:cNvPicPr>
          <p:nvPr/>
        </p:nvPicPr>
        <p:blipFill>
          <a:blip r:embed="rId5"/>
          <a:stretch>
            <a:fillRect/>
          </a:stretch>
        </p:blipFill>
        <p:spPr>
          <a:xfrm>
            <a:off x="6168771" y="3243726"/>
            <a:ext cx="4934204" cy="1587582"/>
          </a:xfrm>
          <a:prstGeom prst="rect">
            <a:avLst/>
          </a:prstGeom>
        </p:spPr>
      </p:pic>
      <p:pic>
        <p:nvPicPr>
          <p:cNvPr id="18" name="Picture 17">
            <a:extLst>
              <a:ext uri="{FF2B5EF4-FFF2-40B4-BE49-F238E27FC236}">
                <a16:creationId xmlns:a16="http://schemas.microsoft.com/office/drawing/2014/main" id="{1718AD5E-3396-3CBA-BCC8-D6894B186BB0}"/>
              </a:ext>
            </a:extLst>
          </p:cNvPr>
          <p:cNvPicPr>
            <a:picLocks noChangeAspect="1"/>
          </p:cNvPicPr>
          <p:nvPr/>
        </p:nvPicPr>
        <p:blipFill>
          <a:blip r:embed="rId6"/>
          <a:stretch>
            <a:fillRect/>
          </a:stretch>
        </p:blipFill>
        <p:spPr>
          <a:xfrm>
            <a:off x="6187822" y="4980940"/>
            <a:ext cx="4915153" cy="1720938"/>
          </a:xfrm>
          <a:prstGeom prst="rect">
            <a:avLst/>
          </a:prstGeom>
        </p:spPr>
      </p:pic>
    </p:spTree>
    <p:extLst>
      <p:ext uri="{BB962C8B-B14F-4D97-AF65-F5344CB8AC3E}">
        <p14:creationId xmlns:p14="http://schemas.microsoft.com/office/powerpoint/2010/main" val="3115133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BEA84-753B-3846-5815-5A619004BF5D}"/>
              </a:ext>
            </a:extLst>
          </p:cNvPr>
          <p:cNvSpPr>
            <a:spLocks noGrp="1"/>
          </p:cNvSpPr>
          <p:nvPr>
            <p:ph type="title"/>
          </p:nvPr>
        </p:nvSpPr>
        <p:spPr/>
        <p:txBody>
          <a:bodyPr/>
          <a:lstStyle/>
          <a:p>
            <a:pPr algn="ctr"/>
            <a:r>
              <a:rPr lang="en-IN" dirty="0"/>
              <a:t>TABLE OF CONTENTS</a:t>
            </a:r>
          </a:p>
        </p:txBody>
      </p:sp>
      <p:sp>
        <p:nvSpPr>
          <p:cNvPr id="3" name="Slide Number Placeholder 2">
            <a:extLst>
              <a:ext uri="{FF2B5EF4-FFF2-40B4-BE49-F238E27FC236}">
                <a16:creationId xmlns:a16="http://schemas.microsoft.com/office/drawing/2014/main" id="{ADF5F0C6-5251-119F-75DE-EC00821A270E}"/>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5" name="TextBox 4">
            <a:extLst>
              <a:ext uri="{FF2B5EF4-FFF2-40B4-BE49-F238E27FC236}">
                <a16:creationId xmlns:a16="http://schemas.microsoft.com/office/drawing/2014/main" id="{AE91A65D-0253-9544-B43F-E0DC0F562112}"/>
              </a:ext>
            </a:extLst>
          </p:cNvPr>
          <p:cNvSpPr txBox="1"/>
          <p:nvPr/>
        </p:nvSpPr>
        <p:spPr>
          <a:xfrm>
            <a:off x="444500" y="1899920"/>
            <a:ext cx="11473180" cy="4154984"/>
          </a:xfrm>
          <a:prstGeom prst="rect">
            <a:avLst/>
          </a:prstGeom>
          <a:noFill/>
        </p:spPr>
        <p:txBody>
          <a:bodyPr wrap="square" rtlCol="0">
            <a:spAutoFit/>
          </a:bodyPr>
          <a:lstStyle/>
          <a:p>
            <a:pPr marL="342900" indent="-342900">
              <a:buFont typeface="Arial" panose="020B0604020202020204" pitchFamily="34" charset="0"/>
              <a:buChar char="•"/>
            </a:pPr>
            <a:r>
              <a:rPr lang="en-IN" sz="2400" dirty="0">
                <a:solidFill>
                  <a:schemeClr val="bg1"/>
                </a:solidFill>
              </a:rPr>
              <a:t>PROBLEM STATEMENT (3)		                     	  	</a:t>
            </a:r>
          </a:p>
          <a:p>
            <a:pPr marL="342900" indent="-342900">
              <a:buFont typeface="Arial" panose="020B0604020202020204" pitchFamily="34" charset="0"/>
              <a:buChar char="•"/>
            </a:pPr>
            <a:r>
              <a:rPr lang="en-IN" sz="2400" dirty="0">
                <a:solidFill>
                  <a:schemeClr val="bg1"/>
                </a:solidFill>
              </a:rPr>
              <a:t>EXTENDED EXPLORATION OF PROBLEM STATEMENT(5)  </a:t>
            </a:r>
          </a:p>
          <a:p>
            <a:pPr marL="342900" indent="-342900">
              <a:buFont typeface="Arial" panose="020B0604020202020204" pitchFamily="34" charset="0"/>
              <a:buChar char="•"/>
            </a:pPr>
            <a:r>
              <a:rPr lang="en-IN" sz="2400" dirty="0">
                <a:solidFill>
                  <a:schemeClr val="bg1"/>
                </a:solidFill>
              </a:rPr>
              <a:t>MOTIVATION (7)</a:t>
            </a:r>
          </a:p>
          <a:p>
            <a:pPr marL="342900" indent="-342900">
              <a:buFont typeface="Arial" panose="020B0604020202020204" pitchFamily="34" charset="0"/>
              <a:buChar char="•"/>
            </a:pPr>
            <a:r>
              <a:rPr lang="en-IN" sz="2400" dirty="0">
                <a:solidFill>
                  <a:schemeClr val="bg1"/>
                </a:solidFill>
              </a:rPr>
              <a:t>SCOPE AND LIMITATIONS (10)</a:t>
            </a:r>
          </a:p>
          <a:p>
            <a:pPr marL="342900" indent="-342900">
              <a:buFont typeface="Arial" panose="020B0604020202020204" pitchFamily="34" charset="0"/>
              <a:buChar char="•"/>
            </a:pPr>
            <a:r>
              <a:rPr lang="en-IN" sz="2400" dirty="0">
                <a:solidFill>
                  <a:schemeClr val="bg1"/>
                </a:solidFill>
              </a:rPr>
              <a:t>CLASS DIAGRAMS  (13)</a:t>
            </a:r>
          </a:p>
          <a:p>
            <a:pPr marL="342900" indent="-342900">
              <a:buFont typeface="Arial" panose="020B0604020202020204" pitchFamily="34" charset="0"/>
              <a:buChar char="•"/>
            </a:pPr>
            <a:r>
              <a:rPr lang="en-IN" sz="2400" dirty="0">
                <a:solidFill>
                  <a:schemeClr val="bg1"/>
                </a:solidFill>
              </a:rPr>
              <a:t>MODULE SPLIT UP  (23)</a:t>
            </a:r>
          </a:p>
          <a:p>
            <a:pPr marL="342900" indent="-342900">
              <a:buFont typeface="Arial" panose="020B0604020202020204" pitchFamily="34" charset="0"/>
              <a:buChar char="•"/>
            </a:pPr>
            <a:r>
              <a:rPr lang="en-IN" sz="2400" dirty="0">
                <a:solidFill>
                  <a:schemeClr val="bg1"/>
                </a:solidFill>
              </a:rPr>
              <a:t>IMPLEMENTATION   (29)</a:t>
            </a:r>
          </a:p>
          <a:p>
            <a:pPr marL="342900" indent="-342900">
              <a:buFont typeface="Arial" panose="020B0604020202020204" pitchFamily="34" charset="0"/>
              <a:buChar char="•"/>
            </a:pPr>
            <a:r>
              <a:rPr lang="en-IN" sz="2400" dirty="0">
                <a:solidFill>
                  <a:schemeClr val="bg1"/>
                </a:solidFill>
              </a:rPr>
              <a:t>DATABASE DESIGN (39)</a:t>
            </a:r>
          </a:p>
          <a:p>
            <a:pPr marL="342900" indent="-342900">
              <a:buFont typeface="Arial" panose="020B0604020202020204" pitchFamily="34" charset="0"/>
              <a:buChar char="•"/>
            </a:pPr>
            <a:r>
              <a:rPr lang="en-IN" sz="2400" dirty="0">
                <a:solidFill>
                  <a:schemeClr val="bg1"/>
                </a:solidFill>
              </a:rPr>
              <a:t>OUTPUT SCREENSHOTS (43)</a:t>
            </a:r>
          </a:p>
          <a:p>
            <a:pPr marL="342900" indent="-342900">
              <a:buFont typeface="Arial" panose="020B0604020202020204" pitchFamily="34" charset="0"/>
              <a:buChar char="•"/>
            </a:pPr>
            <a:r>
              <a:rPr lang="en-IN" sz="2400" dirty="0">
                <a:solidFill>
                  <a:schemeClr val="bg1"/>
                </a:solidFill>
              </a:rPr>
              <a:t>OBJECT ORIENTED FEATURES USED  (58)</a:t>
            </a:r>
          </a:p>
          <a:p>
            <a:pPr marL="342900" indent="-342900">
              <a:buFont typeface="Arial" panose="020B0604020202020204" pitchFamily="34" charset="0"/>
              <a:buChar char="•"/>
            </a:pPr>
            <a:r>
              <a:rPr lang="en-IN" sz="2400" dirty="0">
                <a:solidFill>
                  <a:schemeClr val="bg1"/>
                </a:solidFill>
              </a:rPr>
              <a:t>INFERENCE AND </a:t>
            </a:r>
            <a:r>
              <a:rPr lang="en-IN" sz="2400">
                <a:solidFill>
                  <a:schemeClr val="bg1"/>
                </a:solidFill>
              </a:rPr>
              <a:t>FUTURE EXTENSION (60)</a:t>
            </a:r>
            <a:endParaRPr lang="en-IN" sz="2400" dirty="0">
              <a:solidFill>
                <a:schemeClr val="bg1"/>
              </a:solidFill>
            </a:endParaRPr>
          </a:p>
        </p:txBody>
      </p:sp>
    </p:spTree>
    <p:extLst>
      <p:ext uri="{BB962C8B-B14F-4D97-AF65-F5344CB8AC3E}">
        <p14:creationId xmlns:p14="http://schemas.microsoft.com/office/powerpoint/2010/main" val="745694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7336-B589-11D9-CCD1-A8E9FA631381}"/>
              </a:ext>
            </a:extLst>
          </p:cNvPr>
          <p:cNvSpPr>
            <a:spLocks noGrp="1"/>
          </p:cNvSpPr>
          <p:nvPr>
            <p:ph type="title"/>
          </p:nvPr>
        </p:nvSpPr>
        <p:spPr/>
        <p:txBody>
          <a:bodyPr/>
          <a:lstStyle/>
          <a:p>
            <a:r>
              <a:rPr lang="en-IN" dirty="0"/>
              <a:t>VIEW CALENDAR CLASS (Common to student and teacher)</a:t>
            </a:r>
          </a:p>
        </p:txBody>
      </p:sp>
      <p:sp>
        <p:nvSpPr>
          <p:cNvPr id="3" name="Slide Number Placeholder 2">
            <a:extLst>
              <a:ext uri="{FF2B5EF4-FFF2-40B4-BE49-F238E27FC236}">
                <a16:creationId xmlns:a16="http://schemas.microsoft.com/office/drawing/2014/main" id="{3AA617FE-696B-3C8A-8675-77518874605F}"/>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pic>
        <p:nvPicPr>
          <p:cNvPr id="6" name="Picture 5">
            <a:extLst>
              <a:ext uri="{FF2B5EF4-FFF2-40B4-BE49-F238E27FC236}">
                <a16:creationId xmlns:a16="http://schemas.microsoft.com/office/drawing/2014/main" id="{2D69EEB3-9B20-9786-424A-BC8B07D3BFE8}"/>
              </a:ext>
            </a:extLst>
          </p:cNvPr>
          <p:cNvPicPr>
            <a:picLocks noChangeAspect="1"/>
          </p:cNvPicPr>
          <p:nvPr/>
        </p:nvPicPr>
        <p:blipFill>
          <a:blip r:embed="rId2"/>
          <a:stretch>
            <a:fillRect/>
          </a:stretch>
        </p:blipFill>
        <p:spPr>
          <a:xfrm>
            <a:off x="2640203" y="2642834"/>
            <a:ext cx="7223648" cy="2061246"/>
          </a:xfrm>
          <a:prstGeom prst="rect">
            <a:avLst/>
          </a:prstGeom>
        </p:spPr>
      </p:pic>
    </p:spTree>
    <p:extLst>
      <p:ext uri="{BB962C8B-B14F-4D97-AF65-F5344CB8AC3E}">
        <p14:creationId xmlns:p14="http://schemas.microsoft.com/office/powerpoint/2010/main" val="4060606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EFF11-B263-B3E8-75C3-3631112BBFA5}"/>
              </a:ext>
            </a:extLst>
          </p:cNvPr>
          <p:cNvSpPr>
            <a:spLocks noGrp="1"/>
          </p:cNvSpPr>
          <p:nvPr>
            <p:ph type="title"/>
          </p:nvPr>
        </p:nvSpPr>
        <p:spPr/>
        <p:txBody>
          <a:bodyPr/>
          <a:lstStyle/>
          <a:p>
            <a:pPr algn="ctr"/>
            <a:r>
              <a:rPr lang="en-IN" dirty="0"/>
              <a:t>ADMIN MODULE </a:t>
            </a:r>
          </a:p>
        </p:txBody>
      </p:sp>
      <p:sp>
        <p:nvSpPr>
          <p:cNvPr id="3" name="Slide Number Placeholder 2">
            <a:extLst>
              <a:ext uri="{FF2B5EF4-FFF2-40B4-BE49-F238E27FC236}">
                <a16:creationId xmlns:a16="http://schemas.microsoft.com/office/drawing/2014/main" id="{94F925AE-44CE-157C-DA72-68C474364849}"/>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pic>
        <p:nvPicPr>
          <p:cNvPr id="7" name="Picture 6">
            <a:extLst>
              <a:ext uri="{FF2B5EF4-FFF2-40B4-BE49-F238E27FC236}">
                <a16:creationId xmlns:a16="http://schemas.microsoft.com/office/drawing/2014/main" id="{BDCBC7D7-5CE1-72C0-170B-4A1DB35EE813}"/>
              </a:ext>
            </a:extLst>
          </p:cNvPr>
          <p:cNvPicPr>
            <a:picLocks noChangeAspect="1"/>
          </p:cNvPicPr>
          <p:nvPr/>
        </p:nvPicPr>
        <p:blipFill>
          <a:blip r:embed="rId2"/>
          <a:stretch>
            <a:fillRect/>
          </a:stretch>
        </p:blipFill>
        <p:spPr>
          <a:xfrm>
            <a:off x="810133" y="1718240"/>
            <a:ext cx="5543033" cy="3087440"/>
          </a:xfrm>
          <a:prstGeom prst="rect">
            <a:avLst/>
          </a:prstGeom>
        </p:spPr>
      </p:pic>
      <p:pic>
        <p:nvPicPr>
          <p:cNvPr id="9" name="Picture 8">
            <a:extLst>
              <a:ext uri="{FF2B5EF4-FFF2-40B4-BE49-F238E27FC236}">
                <a16:creationId xmlns:a16="http://schemas.microsoft.com/office/drawing/2014/main" id="{760AF100-EB7D-B250-70E4-F9444FF6BEC5}"/>
              </a:ext>
            </a:extLst>
          </p:cNvPr>
          <p:cNvPicPr>
            <a:picLocks noChangeAspect="1"/>
          </p:cNvPicPr>
          <p:nvPr/>
        </p:nvPicPr>
        <p:blipFill>
          <a:blip r:embed="rId3"/>
          <a:stretch>
            <a:fillRect/>
          </a:stretch>
        </p:blipFill>
        <p:spPr>
          <a:xfrm>
            <a:off x="6670547" y="1649428"/>
            <a:ext cx="4965955" cy="1574881"/>
          </a:xfrm>
          <a:prstGeom prst="rect">
            <a:avLst/>
          </a:prstGeom>
        </p:spPr>
      </p:pic>
      <p:pic>
        <p:nvPicPr>
          <p:cNvPr id="11" name="Picture 10">
            <a:extLst>
              <a:ext uri="{FF2B5EF4-FFF2-40B4-BE49-F238E27FC236}">
                <a16:creationId xmlns:a16="http://schemas.microsoft.com/office/drawing/2014/main" id="{4EC4034A-8898-7BEB-5D3D-9D6E2C07158E}"/>
              </a:ext>
            </a:extLst>
          </p:cNvPr>
          <p:cNvPicPr>
            <a:picLocks noChangeAspect="1"/>
          </p:cNvPicPr>
          <p:nvPr/>
        </p:nvPicPr>
        <p:blipFill>
          <a:blip r:embed="rId4"/>
          <a:stretch>
            <a:fillRect/>
          </a:stretch>
        </p:blipFill>
        <p:spPr>
          <a:xfrm>
            <a:off x="6711696" y="3616960"/>
            <a:ext cx="5114544" cy="1483809"/>
          </a:xfrm>
          <a:prstGeom prst="rect">
            <a:avLst/>
          </a:prstGeom>
        </p:spPr>
      </p:pic>
    </p:spTree>
    <p:extLst>
      <p:ext uri="{BB962C8B-B14F-4D97-AF65-F5344CB8AC3E}">
        <p14:creationId xmlns:p14="http://schemas.microsoft.com/office/powerpoint/2010/main" val="1812801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B7CB-F707-D6A2-754C-445BB457E2D7}"/>
              </a:ext>
            </a:extLst>
          </p:cNvPr>
          <p:cNvSpPr>
            <a:spLocks noGrp="1"/>
          </p:cNvSpPr>
          <p:nvPr>
            <p:ph type="title"/>
          </p:nvPr>
        </p:nvSpPr>
        <p:spPr/>
        <p:txBody>
          <a:bodyPr/>
          <a:lstStyle/>
          <a:p>
            <a:pPr algn="ctr"/>
            <a:r>
              <a:rPr lang="en-IN" dirty="0"/>
              <a:t>ADMIN MODULE(</a:t>
            </a:r>
            <a:r>
              <a:rPr lang="en-IN" dirty="0" err="1"/>
              <a:t>contd</a:t>
            </a:r>
            <a:r>
              <a:rPr lang="en-IN" dirty="0"/>
              <a:t>)</a:t>
            </a:r>
          </a:p>
        </p:txBody>
      </p:sp>
      <p:sp>
        <p:nvSpPr>
          <p:cNvPr id="3" name="Slide Number Placeholder 2">
            <a:extLst>
              <a:ext uri="{FF2B5EF4-FFF2-40B4-BE49-F238E27FC236}">
                <a16:creationId xmlns:a16="http://schemas.microsoft.com/office/drawing/2014/main" id="{648A89FD-5B09-1B8E-5D71-1C2F2317BAC9}"/>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pic>
        <p:nvPicPr>
          <p:cNvPr id="8" name="Picture 7">
            <a:extLst>
              <a:ext uri="{FF2B5EF4-FFF2-40B4-BE49-F238E27FC236}">
                <a16:creationId xmlns:a16="http://schemas.microsoft.com/office/drawing/2014/main" id="{8059AD0A-AC94-A4B2-3E47-3E0C8C561B85}"/>
              </a:ext>
            </a:extLst>
          </p:cNvPr>
          <p:cNvPicPr>
            <a:picLocks noChangeAspect="1"/>
          </p:cNvPicPr>
          <p:nvPr/>
        </p:nvPicPr>
        <p:blipFill>
          <a:blip r:embed="rId2"/>
          <a:stretch>
            <a:fillRect/>
          </a:stretch>
        </p:blipFill>
        <p:spPr>
          <a:xfrm>
            <a:off x="6279894" y="1411530"/>
            <a:ext cx="5282788" cy="1545030"/>
          </a:xfrm>
          <a:prstGeom prst="rect">
            <a:avLst/>
          </a:prstGeom>
        </p:spPr>
      </p:pic>
      <p:pic>
        <p:nvPicPr>
          <p:cNvPr id="10" name="Picture 9">
            <a:extLst>
              <a:ext uri="{FF2B5EF4-FFF2-40B4-BE49-F238E27FC236}">
                <a16:creationId xmlns:a16="http://schemas.microsoft.com/office/drawing/2014/main" id="{6AA37D75-9B2E-B0CA-1519-461F725194B6}"/>
              </a:ext>
            </a:extLst>
          </p:cNvPr>
          <p:cNvPicPr>
            <a:picLocks noChangeAspect="1"/>
          </p:cNvPicPr>
          <p:nvPr/>
        </p:nvPicPr>
        <p:blipFill>
          <a:blip r:embed="rId3"/>
          <a:stretch>
            <a:fillRect/>
          </a:stretch>
        </p:blipFill>
        <p:spPr>
          <a:xfrm>
            <a:off x="525016" y="1572189"/>
            <a:ext cx="5241103" cy="1455491"/>
          </a:xfrm>
          <a:prstGeom prst="rect">
            <a:avLst/>
          </a:prstGeom>
        </p:spPr>
      </p:pic>
      <p:pic>
        <p:nvPicPr>
          <p:cNvPr id="12" name="Picture 11">
            <a:extLst>
              <a:ext uri="{FF2B5EF4-FFF2-40B4-BE49-F238E27FC236}">
                <a16:creationId xmlns:a16="http://schemas.microsoft.com/office/drawing/2014/main" id="{2230DB5A-61B3-5563-4A42-BDF5CD235E44}"/>
              </a:ext>
            </a:extLst>
          </p:cNvPr>
          <p:cNvPicPr>
            <a:picLocks noChangeAspect="1"/>
          </p:cNvPicPr>
          <p:nvPr/>
        </p:nvPicPr>
        <p:blipFill>
          <a:blip r:embed="rId4"/>
          <a:stretch>
            <a:fillRect/>
          </a:stretch>
        </p:blipFill>
        <p:spPr>
          <a:xfrm>
            <a:off x="2998661" y="3503704"/>
            <a:ext cx="5934404" cy="2086907"/>
          </a:xfrm>
          <a:prstGeom prst="rect">
            <a:avLst/>
          </a:prstGeom>
        </p:spPr>
      </p:pic>
    </p:spTree>
    <p:extLst>
      <p:ext uri="{BB962C8B-B14F-4D97-AF65-F5344CB8AC3E}">
        <p14:creationId xmlns:p14="http://schemas.microsoft.com/office/powerpoint/2010/main" val="3243195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26D790-CBDB-6CEA-D4AA-97E43E9F2DCE}"/>
              </a:ext>
            </a:extLst>
          </p:cNvPr>
          <p:cNvSpPr>
            <a:spLocks noGrp="1"/>
          </p:cNvSpPr>
          <p:nvPr>
            <p:ph type="body" idx="1"/>
          </p:nvPr>
        </p:nvSpPr>
        <p:spPr/>
        <p:txBody>
          <a:bodyPr/>
          <a:lstStyle/>
          <a:p>
            <a:endParaRPr lang="en-IN"/>
          </a:p>
        </p:txBody>
      </p:sp>
      <p:sp>
        <p:nvSpPr>
          <p:cNvPr id="3" name="Slide Number Placeholder 2">
            <a:extLst>
              <a:ext uri="{FF2B5EF4-FFF2-40B4-BE49-F238E27FC236}">
                <a16:creationId xmlns:a16="http://schemas.microsoft.com/office/drawing/2014/main" id="{27C805D5-FE75-AC55-91E3-A034077A00AE}"/>
              </a:ext>
            </a:extLst>
          </p:cNvPr>
          <p:cNvSpPr>
            <a:spLocks noGrp="1"/>
          </p:cNvSpPr>
          <p:nvPr>
            <p:ph type="sldNum" sz="quarter" idx="12"/>
          </p:nvPr>
        </p:nvSpPr>
        <p:spPr/>
        <p:txBody>
          <a:bodyPr/>
          <a:lstStyle/>
          <a:p>
            <a:fld id="{C263D6C4-4840-40CC-AC84-17E24B3B7BDE}" type="slidenum">
              <a:rPr lang="en-US" noProof="0" smtClean="0"/>
              <a:pPr/>
              <a:t>23</a:t>
            </a:fld>
            <a:endParaRPr lang="en-US" noProof="0" dirty="0"/>
          </a:p>
        </p:txBody>
      </p:sp>
      <p:sp>
        <p:nvSpPr>
          <p:cNvPr id="4" name="Title 3">
            <a:extLst>
              <a:ext uri="{FF2B5EF4-FFF2-40B4-BE49-F238E27FC236}">
                <a16:creationId xmlns:a16="http://schemas.microsoft.com/office/drawing/2014/main" id="{772D402D-8D62-F2F6-A95B-77F605EE465F}"/>
              </a:ext>
            </a:extLst>
          </p:cNvPr>
          <p:cNvSpPr>
            <a:spLocks noGrp="1"/>
          </p:cNvSpPr>
          <p:nvPr>
            <p:ph type="title"/>
          </p:nvPr>
        </p:nvSpPr>
        <p:spPr/>
        <p:txBody>
          <a:bodyPr/>
          <a:lstStyle/>
          <a:p>
            <a:r>
              <a:rPr lang="en-IN" dirty="0"/>
              <a:t>MODULE SPLIT UP</a:t>
            </a:r>
          </a:p>
        </p:txBody>
      </p:sp>
    </p:spTree>
    <p:extLst>
      <p:ext uri="{BB962C8B-B14F-4D97-AF65-F5344CB8AC3E}">
        <p14:creationId xmlns:p14="http://schemas.microsoft.com/office/powerpoint/2010/main" val="1735555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8D5D-C907-5A4E-0945-37918E7189B9}"/>
              </a:ext>
            </a:extLst>
          </p:cNvPr>
          <p:cNvSpPr>
            <a:spLocks noGrp="1"/>
          </p:cNvSpPr>
          <p:nvPr>
            <p:ph type="title"/>
          </p:nvPr>
        </p:nvSpPr>
        <p:spPr/>
        <p:txBody>
          <a:bodyPr/>
          <a:lstStyle/>
          <a:p>
            <a:pPr algn="ctr"/>
            <a:r>
              <a:rPr lang="en-IN" dirty="0"/>
              <a:t>MODULE SPLIT-UP</a:t>
            </a:r>
          </a:p>
        </p:txBody>
      </p:sp>
      <p:sp>
        <p:nvSpPr>
          <p:cNvPr id="3" name="Slide Number Placeholder 2">
            <a:extLst>
              <a:ext uri="{FF2B5EF4-FFF2-40B4-BE49-F238E27FC236}">
                <a16:creationId xmlns:a16="http://schemas.microsoft.com/office/drawing/2014/main" id="{CD1F5A63-6A39-B6AC-7DC3-7926185E9545}"/>
              </a:ext>
            </a:extLst>
          </p:cNvPr>
          <p:cNvSpPr>
            <a:spLocks noGrp="1"/>
          </p:cNvSpPr>
          <p:nvPr>
            <p:ph type="sldNum" sz="quarter" idx="12"/>
          </p:nvPr>
        </p:nvSpPr>
        <p:spPr/>
        <p:txBody>
          <a:bodyPr/>
          <a:lstStyle/>
          <a:p>
            <a:fld id="{C263D6C4-4840-40CC-AC84-17E24B3B7BDE}" type="slidenum">
              <a:rPr lang="en-US" noProof="0" smtClean="0"/>
              <a:pPr/>
              <a:t>24</a:t>
            </a:fld>
            <a:endParaRPr lang="en-US" noProof="0" dirty="0"/>
          </a:p>
        </p:txBody>
      </p:sp>
      <p:sp>
        <p:nvSpPr>
          <p:cNvPr id="4" name="TextBox 3">
            <a:extLst>
              <a:ext uri="{FF2B5EF4-FFF2-40B4-BE49-F238E27FC236}">
                <a16:creationId xmlns:a16="http://schemas.microsoft.com/office/drawing/2014/main" id="{D4292CAA-45A0-AC6B-C02D-E461DE2B60D0}"/>
              </a:ext>
            </a:extLst>
          </p:cNvPr>
          <p:cNvSpPr txBox="1"/>
          <p:nvPr/>
        </p:nvSpPr>
        <p:spPr>
          <a:xfrm>
            <a:off x="4876800" y="1513840"/>
            <a:ext cx="1954381" cy="369332"/>
          </a:xfrm>
          <a:prstGeom prst="rect">
            <a:avLst/>
          </a:prstGeom>
          <a:noFill/>
        </p:spPr>
        <p:txBody>
          <a:bodyPr wrap="none" rtlCol="0">
            <a:spAutoFit/>
          </a:bodyPr>
          <a:lstStyle/>
          <a:p>
            <a:r>
              <a:rPr lang="en-IN" dirty="0">
                <a:solidFill>
                  <a:schemeClr val="bg1"/>
                </a:solidFill>
              </a:rPr>
              <a:t>LOGIN MODULE</a:t>
            </a:r>
          </a:p>
        </p:txBody>
      </p:sp>
      <p:pic>
        <p:nvPicPr>
          <p:cNvPr id="8" name="Picture 7">
            <a:extLst>
              <a:ext uri="{FF2B5EF4-FFF2-40B4-BE49-F238E27FC236}">
                <a16:creationId xmlns:a16="http://schemas.microsoft.com/office/drawing/2014/main" id="{181E8A7E-F336-4615-D33E-0F37B333B2BF}"/>
              </a:ext>
            </a:extLst>
          </p:cNvPr>
          <p:cNvPicPr>
            <a:picLocks noChangeAspect="1"/>
          </p:cNvPicPr>
          <p:nvPr/>
        </p:nvPicPr>
        <p:blipFill>
          <a:blip r:embed="rId2"/>
          <a:stretch>
            <a:fillRect/>
          </a:stretch>
        </p:blipFill>
        <p:spPr>
          <a:xfrm>
            <a:off x="1041427" y="2062481"/>
            <a:ext cx="5958813" cy="1780570"/>
          </a:xfrm>
          <a:prstGeom prst="rect">
            <a:avLst/>
          </a:prstGeom>
        </p:spPr>
      </p:pic>
      <p:pic>
        <p:nvPicPr>
          <p:cNvPr id="9" name="Picture 8">
            <a:extLst>
              <a:ext uri="{FF2B5EF4-FFF2-40B4-BE49-F238E27FC236}">
                <a16:creationId xmlns:a16="http://schemas.microsoft.com/office/drawing/2014/main" id="{DAC7FA71-38BA-C323-E841-635834B5ACE6}"/>
              </a:ext>
            </a:extLst>
          </p:cNvPr>
          <p:cNvPicPr>
            <a:picLocks noChangeAspect="1"/>
          </p:cNvPicPr>
          <p:nvPr/>
        </p:nvPicPr>
        <p:blipFill>
          <a:blip r:embed="rId3"/>
          <a:stretch>
            <a:fillRect/>
          </a:stretch>
        </p:blipFill>
        <p:spPr>
          <a:xfrm>
            <a:off x="7602855" y="2143585"/>
            <a:ext cx="3649345" cy="3054350"/>
          </a:xfrm>
          <a:prstGeom prst="rect">
            <a:avLst/>
          </a:prstGeom>
        </p:spPr>
      </p:pic>
    </p:spTree>
    <p:extLst>
      <p:ext uri="{BB962C8B-B14F-4D97-AF65-F5344CB8AC3E}">
        <p14:creationId xmlns:p14="http://schemas.microsoft.com/office/powerpoint/2010/main" val="2247951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8D5D-C907-5A4E-0945-37918E7189B9}"/>
              </a:ext>
            </a:extLst>
          </p:cNvPr>
          <p:cNvSpPr>
            <a:spLocks noGrp="1"/>
          </p:cNvSpPr>
          <p:nvPr>
            <p:ph type="title"/>
          </p:nvPr>
        </p:nvSpPr>
        <p:spPr/>
        <p:txBody>
          <a:bodyPr/>
          <a:lstStyle/>
          <a:p>
            <a:pPr algn="ctr"/>
            <a:r>
              <a:rPr lang="en-IN" dirty="0"/>
              <a:t>MODULE SPLIT-UP</a:t>
            </a:r>
          </a:p>
        </p:txBody>
      </p:sp>
      <p:sp>
        <p:nvSpPr>
          <p:cNvPr id="3" name="Slide Number Placeholder 2">
            <a:extLst>
              <a:ext uri="{FF2B5EF4-FFF2-40B4-BE49-F238E27FC236}">
                <a16:creationId xmlns:a16="http://schemas.microsoft.com/office/drawing/2014/main" id="{CD1F5A63-6A39-B6AC-7DC3-7926185E9545}"/>
              </a:ext>
            </a:extLst>
          </p:cNvPr>
          <p:cNvSpPr>
            <a:spLocks noGrp="1"/>
          </p:cNvSpPr>
          <p:nvPr>
            <p:ph type="sldNum" sz="quarter" idx="12"/>
          </p:nvPr>
        </p:nvSpPr>
        <p:spPr/>
        <p:txBody>
          <a:bodyPr/>
          <a:lstStyle/>
          <a:p>
            <a:fld id="{C263D6C4-4840-40CC-AC84-17E24B3B7BDE}" type="slidenum">
              <a:rPr lang="en-US" noProof="0" smtClean="0"/>
              <a:pPr/>
              <a:t>25</a:t>
            </a:fld>
            <a:endParaRPr lang="en-US" noProof="0" dirty="0"/>
          </a:p>
        </p:txBody>
      </p:sp>
      <p:sp>
        <p:nvSpPr>
          <p:cNvPr id="4" name="TextBox 3">
            <a:extLst>
              <a:ext uri="{FF2B5EF4-FFF2-40B4-BE49-F238E27FC236}">
                <a16:creationId xmlns:a16="http://schemas.microsoft.com/office/drawing/2014/main" id="{D4292CAA-45A0-AC6B-C02D-E461DE2B60D0}"/>
              </a:ext>
            </a:extLst>
          </p:cNvPr>
          <p:cNvSpPr txBox="1"/>
          <p:nvPr/>
        </p:nvSpPr>
        <p:spPr>
          <a:xfrm>
            <a:off x="4799993" y="1203815"/>
            <a:ext cx="2416046" cy="369332"/>
          </a:xfrm>
          <a:prstGeom prst="rect">
            <a:avLst/>
          </a:prstGeom>
          <a:noFill/>
        </p:spPr>
        <p:txBody>
          <a:bodyPr wrap="none" rtlCol="0">
            <a:spAutoFit/>
          </a:bodyPr>
          <a:lstStyle/>
          <a:p>
            <a:r>
              <a:rPr lang="en-IN" dirty="0">
                <a:solidFill>
                  <a:schemeClr val="bg1"/>
                </a:solidFill>
              </a:rPr>
              <a:t>REGISTER MODULE</a:t>
            </a:r>
          </a:p>
        </p:txBody>
      </p:sp>
      <p:pic>
        <p:nvPicPr>
          <p:cNvPr id="6" name="Picture 5">
            <a:extLst>
              <a:ext uri="{FF2B5EF4-FFF2-40B4-BE49-F238E27FC236}">
                <a16:creationId xmlns:a16="http://schemas.microsoft.com/office/drawing/2014/main" id="{87050360-3C50-F7DE-78C9-E9B1E9A12C95}"/>
              </a:ext>
            </a:extLst>
          </p:cNvPr>
          <p:cNvPicPr>
            <a:picLocks noChangeAspect="1"/>
          </p:cNvPicPr>
          <p:nvPr/>
        </p:nvPicPr>
        <p:blipFill>
          <a:blip r:embed="rId2"/>
          <a:stretch>
            <a:fillRect/>
          </a:stretch>
        </p:blipFill>
        <p:spPr>
          <a:xfrm>
            <a:off x="964456" y="2585458"/>
            <a:ext cx="5812352" cy="1844302"/>
          </a:xfrm>
          <a:prstGeom prst="rect">
            <a:avLst/>
          </a:prstGeom>
        </p:spPr>
      </p:pic>
      <p:pic>
        <p:nvPicPr>
          <p:cNvPr id="10" name="Picture 9">
            <a:extLst>
              <a:ext uri="{FF2B5EF4-FFF2-40B4-BE49-F238E27FC236}">
                <a16:creationId xmlns:a16="http://schemas.microsoft.com/office/drawing/2014/main" id="{E74ECFC5-5864-E81C-E411-6710A9ACCA57}"/>
              </a:ext>
            </a:extLst>
          </p:cNvPr>
          <p:cNvPicPr>
            <a:picLocks noChangeAspect="1"/>
          </p:cNvPicPr>
          <p:nvPr/>
        </p:nvPicPr>
        <p:blipFill>
          <a:blip r:embed="rId3"/>
          <a:stretch>
            <a:fillRect/>
          </a:stretch>
        </p:blipFill>
        <p:spPr>
          <a:xfrm>
            <a:off x="7642759" y="1556705"/>
            <a:ext cx="3937202" cy="4280120"/>
          </a:xfrm>
          <a:prstGeom prst="rect">
            <a:avLst/>
          </a:prstGeom>
        </p:spPr>
      </p:pic>
    </p:spTree>
    <p:extLst>
      <p:ext uri="{BB962C8B-B14F-4D97-AF65-F5344CB8AC3E}">
        <p14:creationId xmlns:p14="http://schemas.microsoft.com/office/powerpoint/2010/main" val="3174037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8D5D-C907-5A4E-0945-37918E7189B9}"/>
              </a:ext>
            </a:extLst>
          </p:cNvPr>
          <p:cNvSpPr>
            <a:spLocks noGrp="1"/>
          </p:cNvSpPr>
          <p:nvPr>
            <p:ph type="title"/>
          </p:nvPr>
        </p:nvSpPr>
        <p:spPr/>
        <p:txBody>
          <a:bodyPr/>
          <a:lstStyle/>
          <a:p>
            <a:pPr algn="ctr"/>
            <a:r>
              <a:rPr lang="en-IN" dirty="0"/>
              <a:t>MODULE SPLIT-UP</a:t>
            </a:r>
          </a:p>
        </p:txBody>
      </p:sp>
      <p:sp>
        <p:nvSpPr>
          <p:cNvPr id="3" name="Slide Number Placeholder 2">
            <a:extLst>
              <a:ext uri="{FF2B5EF4-FFF2-40B4-BE49-F238E27FC236}">
                <a16:creationId xmlns:a16="http://schemas.microsoft.com/office/drawing/2014/main" id="{CD1F5A63-6A39-B6AC-7DC3-7926185E9545}"/>
              </a:ext>
            </a:extLst>
          </p:cNvPr>
          <p:cNvSpPr>
            <a:spLocks noGrp="1"/>
          </p:cNvSpPr>
          <p:nvPr>
            <p:ph type="sldNum" sz="quarter" idx="12"/>
          </p:nvPr>
        </p:nvSpPr>
        <p:spPr/>
        <p:txBody>
          <a:bodyPr/>
          <a:lstStyle/>
          <a:p>
            <a:fld id="{C263D6C4-4840-40CC-AC84-17E24B3B7BDE}" type="slidenum">
              <a:rPr lang="en-US" noProof="0" smtClean="0"/>
              <a:pPr/>
              <a:t>26</a:t>
            </a:fld>
            <a:endParaRPr lang="en-US" noProof="0" dirty="0"/>
          </a:p>
        </p:txBody>
      </p:sp>
      <p:sp>
        <p:nvSpPr>
          <p:cNvPr id="4" name="TextBox 3">
            <a:extLst>
              <a:ext uri="{FF2B5EF4-FFF2-40B4-BE49-F238E27FC236}">
                <a16:creationId xmlns:a16="http://schemas.microsoft.com/office/drawing/2014/main" id="{D4292CAA-45A0-AC6B-C02D-E461DE2B60D0}"/>
              </a:ext>
            </a:extLst>
          </p:cNvPr>
          <p:cNvSpPr txBox="1"/>
          <p:nvPr/>
        </p:nvSpPr>
        <p:spPr>
          <a:xfrm>
            <a:off x="4799993" y="1203815"/>
            <a:ext cx="2322111" cy="369332"/>
          </a:xfrm>
          <a:prstGeom prst="rect">
            <a:avLst/>
          </a:prstGeom>
          <a:noFill/>
        </p:spPr>
        <p:txBody>
          <a:bodyPr wrap="none" rtlCol="0">
            <a:spAutoFit/>
          </a:bodyPr>
          <a:lstStyle/>
          <a:p>
            <a:r>
              <a:rPr lang="en-IN" dirty="0">
                <a:solidFill>
                  <a:schemeClr val="bg1"/>
                </a:solidFill>
              </a:rPr>
              <a:t>STUDENT MODULE</a:t>
            </a:r>
          </a:p>
        </p:txBody>
      </p:sp>
      <p:pic>
        <p:nvPicPr>
          <p:cNvPr id="7" name="Picture 6">
            <a:extLst>
              <a:ext uri="{FF2B5EF4-FFF2-40B4-BE49-F238E27FC236}">
                <a16:creationId xmlns:a16="http://schemas.microsoft.com/office/drawing/2014/main" id="{96C1F6EB-FB49-27DB-3E52-7EE8ADB2C5B4}"/>
              </a:ext>
            </a:extLst>
          </p:cNvPr>
          <p:cNvPicPr>
            <a:picLocks noChangeAspect="1"/>
          </p:cNvPicPr>
          <p:nvPr/>
        </p:nvPicPr>
        <p:blipFill>
          <a:blip r:embed="rId2"/>
          <a:stretch>
            <a:fillRect/>
          </a:stretch>
        </p:blipFill>
        <p:spPr>
          <a:xfrm>
            <a:off x="761185" y="1717586"/>
            <a:ext cx="5070458" cy="4297133"/>
          </a:xfrm>
          <a:prstGeom prst="rect">
            <a:avLst/>
          </a:prstGeom>
        </p:spPr>
      </p:pic>
      <p:pic>
        <p:nvPicPr>
          <p:cNvPr id="8" name="Picture 7">
            <a:extLst>
              <a:ext uri="{FF2B5EF4-FFF2-40B4-BE49-F238E27FC236}">
                <a16:creationId xmlns:a16="http://schemas.microsoft.com/office/drawing/2014/main" id="{82C4E36F-FF5A-96C2-3A46-A6508F1CAD82}"/>
              </a:ext>
            </a:extLst>
          </p:cNvPr>
          <p:cNvPicPr>
            <a:picLocks noChangeAspect="1"/>
          </p:cNvPicPr>
          <p:nvPr/>
        </p:nvPicPr>
        <p:blipFill>
          <a:blip r:embed="rId3"/>
          <a:stretch>
            <a:fillRect/>
          </a:stretch>
        </p:blipFill>
        <p:spPr>
          <a:xfrm>
            <a:off x="6614162" y="1986869"/>
            <a:ext cx="3850638" cy="3903750"/>
          </a:xfrm>
          <a:prstGeom prst="rect">
            <a:avLst/>
          </a:prstGeom>
        </p:spPr>
      </p:pic>
    </p:spTree>
    <p:extLst>
      <p:ext uri="{BB962C8B-B14F-4D97-AF65-F5344CB8AC3E}">
        <p14:creationId xmlns:p14="http://schemas.microsoft.com/office/powerpoint/2010/main" val="2824350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8D5D-C907-5A4E-0945-37918E7189B9}"/>
              </a:ext>
            </a:extLst>
          </p:cNvPr>
          <p:cNvSpPr>
            <a:spLocks noGrp="1"/>
          </p:cNvSpPr>
          <p:nvPr>
            <p:ph type="title"/>
          </p:nvPr>
        </p:nvSpPr>
        <p:spPr>
          <a:xfrm>
            <a:off x="488950" y="540137"/>
            <a:ext cx="11214100" cy="535531"/>
          </a:xfrm>
        </p:spPr>
        <p:txBody>
          <a:bodyPr/>
          <a:lstStyle/>
          <a:p>
            <a:pPr algn="ctr"/>
            <a:r>
              <a:rPr lang="en-IN" dirty="0"/>
              <a:t>MODULE SPLIT-UP</a:t>
            </a:r>
          </a:p>
        </p:txBody>
      </p:sp>
      <p:sp>
        <p:nvSpPr>
          <p:cNvPr id="3" name="Slide Number Placeholder 2">
            <a:extLst>
              <a:ext uri="{FF2B5EF4-FFF2-40B4-BE49-F238E27FC236}">
                <a16:creationId xmlns:a16="http://schemas.microsoft.com/office/drawing/2014/main" id="{CD1F5A63-6A39-B6AC-7DC3-7926185E9545}"/>
              </a:ext>
            </a:extLst>
          </p:cNvPr>
          <p:cNvSpPr>
            <a:spLocks noGrp="1"/>
          </p:cNvSpPr>
          <p:nvPr>
            <p:ph type="sldNum" sz="quarter" idx="12"/>
          </p:nvPr>
        </p:nvSpPr>
        <p:spPr/>
        <p:txBody>
          <a:bodyPr/>
          <a:lstStyle/>
          <a:p>
            <a:fld id="{C263D6C4-4840-40CC-AC84-17E24B3B7BDE}" type="slidenum">
              <a:rPr lang="en-US" noProof="0" smtClean="0"/>
              <a:pPr/>
              <a:t>27</a:t>
            </a:fld>
            <a:endParaRPr lang="en-US" noProof="0" dirty="0"/>
          </a:p>
        </p:txBody>
      </p:sp>
      <p:sp>
        <p:nvSpPr>
          <p:cNvPr id="4" name="TextBox 3">
            <a:extLst>
              <a:ext uri="{FF2B5EF4-FFF2-40B4-BE49-F238E27FC236}">
                <a16:creationId xmlns:a16="http://schemas.microsoft.com/office/drawing/2014/main" id="{D4292CAA-45A0-AC6B-C02D-E461DE2B60D0}"/>
              </a:ext>
            </a:extLst>
          </p:cNvPr>
          <p:cNvSpPr txBox="1"/>
          <p:nvPr/>
        </p:nvSpPr>
        <p:spPr>
          <a:xfrm>
            <a:off x="4850793" y="1088958"/>
            <a:ext cx="2339102" cy="369332"/>
          </a:xfrm>
          <a:prstGeom prst="rect">
            <a:avLst/>
          </a:prstGeom>
          <a:noFill/>
        </p:spPr>
        <p:txBody>
          <a:bodyPr wrap="none" rtlCol="0">
            <a:spAutoFit/>
          </a:bodyPr>
          <a:lstStyle/>
          <a:p>
            <a:r>
              <a:rPr lang="en-IN" dirty="0">
                <a:solidFill>
                  <a:schemeClr val="bg1"/>
                </a:solidFill>
              </a:rPr>
              <a:t>TEACHER MODULE</a:t>
            </a:r>
          </a:p>
        </p:txBody>
      </p:sp>
      <p:pic>
        <p:nvPicPr>
          <p:cNvPr id="6" name="Picture 5">
            <a:extLst>
              <a:ext uri="{FF2B5EF4-FFF2-40B4-BE49-F238E27FC236}">
                <a16:creationId xmlns:a16="http://schemas.microsoft.com/office/drawing/2014/main" id="{249B237E-82BA-06BC-5D60-C3DEFC652980}"/>
              </a:ext>
            </a:extLst>
          </p:cNvPr>
          <p:cNvPicPr>
            <a:picLocks noChangeAspect="1"/>
          </p:cNvPicPr>
          <p:nvPr/>
        </p:nvPicPr>
        <p:blipFill>
          <a:blip r:embed="rId2"/>
          <a:stretch>
            <a:fillRect/>
          </a:stretch>
        </p:blipFill>
        <p:spPr>
          <a:xfrm>
            <a:off x="730845" y="1573147"/>
            <a:ext cx="4877475" cy="4915403"/>
          </a:xfrm>
          <a:prstGeom prst="rect">
            <a:avLst/>
          </a:prstGeom>
        </p:spPr>
      </p:pic>
      <p:pic>
        <p:nvPicPr>
          <p:cNvPr id="9" name="Picture 8">
            <a:extLst>
              <a:ext uri="{FF2B5EF4-FFF2-40B4-BE49-F238E27FC236}">
                <a16:creationId xmlns:a16="http://schemas.microsoft.com/office/drawing/2014/main" id="{E899E0F4-2FD9-8EB7-E34A-A3AFD6BDC161}"/>
              </a:ext>
            </a:extLst>
          </p:cNvPr>
          <p:cNvPicPr>
            <a:picLocks noChangeAspect="1"/>
          </p:cNvPicPr>
          <p:nvPr/>
        </p:nvPicPr>
        <p:blipFill>
          <a:blip r:embed="rId3"/>
          <a:stretch>
            <a:fillRect/>
          </a:stretch>
        </p:blipFill>
        <p:spPr>
          <a:xfrm>
            <a:off x="6748091" y="2146628"/>
            <a:ext cx="4910509" cy="3772535"/>
          </a:xfrm>
          <a:prstGeom prst="rect">
            <a:avLst/>
          </a:prstGeom>
        </p:spPr>
      </p:pic>
    </p:spTree>
    <p:extLst>
      <p:ext uri="{BB962C8B-B14F-4D97-AF65-F5344CB8AC3E}">
        <p14:creationId xmlns:p14="http://schemas.microsoft.com/office/powerpoint/2010/main" val="2582921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8D5D-C907-5A4E-0945-37918E7189B9}"/>
              </a:ext>
            </a:extLst>
          </p:cNvPr>
          <p:cNvSpPr>
            <a:spLocks noGrp="1"/>
          </p:cNvSpPr>
          <p:nvPr>
            <p:ph type="title"/>
          </p:nvPr>
        </p:nvSpPr>
        <p:spPr>
          <a:xfrm>
            <a:off x="488950" y="540137"/>
            <a:ext cx="11214100" cy="535531"/>
          </a:xfrm>
        </p:spPr>
        <p:txBody>
          <a:bodyPr/>
          <a:lstStyle/>
          <a:p>
            <a:pPr algn="ctr"/>
            <a:r>
              <a:rPr lang="en-IN" dirty="0"/>
              <a:t>MODULE SPLIT-UP</a:t>
            </a:r>
          </a:p>
        </p:txBody>
      </p:sp>
      <p:sp>
        <p:nvSpPr>
          <p:cNvPr id="3" name="Slide Number Placeholder 2">
            <a:extLst>
              <a:ext uri="{FF2B5EF4-FFF2-40B4-BE49-F238E27FC236}">
                <a16:creationId xmlns:a16="http://schemas.microsoft.com/office/drawing/2014/main" id="{CD1F5A63-6A39-B6AC-7DC3-7926185E9545}"/>
              </a:ext>
            </a:extLst>
          </p:cNvPr>
          <p:cNvSpPr>
            <a:spLocks noGrp="1"/>
          </p:cNvSpPr>
          <p:nvPr>
            <p:ph type="sldNum" sz="quarter" idx="12"/>
          </p:nvPr>
        </p:nvSpPr>
        <p:spPr/>
        <p:txBody>
          <a:bodyPr/>
          <a:lstStyle/>
          <a:p>
            <a:fld id="{C263D6C4-4840-40CC-AC84-17E24B3B7BDE}" type="slidenum">
              <a:rPr lang="en-US" noProof="0" smtClean="0"/>
              <a:pPr/>
              <a:t>28</a:t>
            </a:fld>
            <a:endParaRPr lang="en-US" noProof="0" dirty="0"/>
          </a:p>
        </p:txBody>
      </p:sp>
      <p:sp>
        <p:nvSpPr>
          <p:cNvPr id="4" name="TextBox 3">
            <a:extLst>
              <a:ext uri="{FF2B5EF4-FFF2-40B4-BE49-F238E27FC236}">
                <a16:creationId xmlns:a16="http://schemas.microsoft.com/office/drawing/2014/main" id="{D4292CAA-45A0-AC6B-C02D-E461DE2B60D0}"/>
              </a:ext>
            </a:extLst>
          </p:cNvPr>
          <p:cNvSpPr txBox="1"/>
          <p:nvPr/>
        </p:nvSpPr>
        <p:spPr>
          <a:xfrm>
            <a:off x="4799993" y="1203815"/>
            <a:ext cx="1980029" cy="369332"/>
          </a:xfrm>
          <a:prstGeom prst="rect">
            <a:avLst/>
          </a:prstGeom>
          <a:noFill/>
        </p:spPr>
        <p:txBody>
          <a:bodyPr wrap="none" rtlCol="0">
            <a:spAutoFit/>
          </a:bodyPr>
          <a:lstStyle/>
          <a:p>
            <a:r>
              <a:rPr lang="en-IN" dirty="0">
                <a:solidFill>
                  <a:schemeClr val="bg1"/>
                </a:solidFill>
              </a:rPr>
              <a:t>ADMIN MODULE</a:t>
            </a:r>
          </a:p>
        </p:txBody>
      </p:sp>
      <p:pic>
        <p:nvPicPr>
          <p:cNvPr id="7" name="Picture 6">
            <a:extLst>
              <a:ext uri="{FF2B5EF4-FFF2-40B4-BE49-F238E27FC236}">
                <a16:creationId xmlns:a16="http://schemas.microsoft.com/office/drawing/2014/main" id="{6CAC216A-F376-5143-5D5D-3430D42C2F58}"/>
              </a:ext>
            </a:extLst>
          </p:cNvPr>
          <p:cNvPicPr>
            <a:picLocks noChangeAspect="1"/>
          </p:cNvPicPr>
          <p:nvPr/>
        </p:nvPicPr>
        <p:blipFill>
          <a:blip r:embed="rId2"/>
          <a:stretch>
            <a:fillRect/>
          </a:stretch>
        </p:blipFill>
        <p:spPr>
          <a:xfrm>
            <a:off x="488950" y="2181802"/>
            <a:ext cx="6041712" cy="3822757"/>
          </a:xfrm>
          <a:prstGeom prst="rect">
            <a:avLst/>
          </a:prstGeom>
        </p:spPr>
      </p:pic>
      <p:pic>
        <p:nvPicPr>
          <p:cNvPr id="8" name="Picture 7">
            <a:extLst>
              <a:ext uri="{FF2B5EF4-FFF2-40B4-BE49-F238E27FC236}">
                <a16:creationId xmlns:a16="http://schemas.microsoft.com/office/drawing/2014/main" id="{A360E062-7E34-CE45-47B9-AB65CAB9560D}"/>
              </a:ext>
            </a:extLst>
          </p:cNvPr>
          <p:cNvPicPr>
            <a:picLocks noChangeAspect="1"/>
          </p:cNvPicPr>
          <p:nvPr/>
        </p:nvPicPr>
        <p:blipFill>
          <a:blip r:embed="rId3"/>
          <a:stretch>
            <a:fillRect/>
          </a:stretch>
        </p:blipFill>
        <p:spPr>
          <a:xfrm>
            <a:off x="7080249" y="2181802"/>
            <a:ext cx="4649297" cy="3538278"/>
          </a:xfrm>
          <a:prstGeom prst="rect">
            <a:avLst/>
          </a:prstGeom>
        </p:spPr>
      </p:pic>
    </p:spTree>
    <p:extLst>
      <p:ext uri="{BB962C8B-B14F-4D97-AF65-F5344CB8AC3E}">
        <p14:creationId xmlns:p14="http://schemas.microsoft.com/office/powerpoint/2010/main" val="2173294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17D2FF-8E34-CD66-A9A6-EB3898550A0C}"/>
              </a:ext>
            </a:extLst>
          </p:cNvPr>
          <p:cNvSpPr>
            <a:spLocks noGrp="1"/>
          </p:cNvSpPr>
          <p:nvPr>
            <p:ph type="body" idx="1"/>
          </p:nvPr>
        </p:nvSpPr>
        <p:spPr/>
        <p:txBody>
          <a:bodyPr/>
          <a:lstStyle/>
          <a:p>
            <a:endParaRPr lang="en-IN"/>
          </a:p>
        </p:txBody>
      </p:sp>
      <p:sp>
        <p:nvSpPr>
          <p:cNvPr id="3" name="Slide Number Placeholder 2">
            <a:extLst>
              <a:ext uri="{FF2B5EF4-FFF2-40B4-BE49-F238E27FC236}">
                <a16:creationId xmlns:a16="http://schemas.microsoft.com/office/drawing/2014/main" id="{D8DF7D11-BAEB-CFC5-F7B7-CE3DE8E6F9B7}"/>
              </a:ext>
            </a:extLst>
          </p:cNvPr>
          <p:cNvSpPr>
            <a:spLocks noGrp="1"/>
          </p:cNvSpPr>
          <p:nvPr>
            <p:ph type="sldNum" sz="quarter" idx="12"/>
          </p:nvPr>
        </p:nvSpPr>
        <p:spPr/>
        <p:txBody>
          <a:bodyPr/>
          <a:lstStyle/>
          <a:p>
            <a:fld id="{C263D6C4-4840-40CC-AC84-17E24B3B7BDE}" type="slidenum">
              <a:rPr lang="en-US" noProof="0" smtClean="0"/>
              <a:pPr/>
              <a:t>29</a:t>
            </a:fld>
            <a:endParaRPr lang="en-US" noProof="0" dirty="0"/>
          </a:p>
        </p:txBody>
      </p:sp>
      <p:sp>
        <p:nvSpPr>
          <p:cNvPr id="4" name="Title 3">
            <a:extLst>
              <a:ext uri="{FF2B5EF4-FFF2-40B4-BE49-F238E27FC236}">
                <a16:creationId xmlns:a16="http://schemas.microsoft.com/office/drawing/2014/main" id="{4504AEB5-1C29-5FE2-AB7A-7AFED4ECFB14}"/>
              </a:ext>
            </a:extLst>
          </p:cNvPr>
          <p:cNvSpPr>
            <a:spLocks noGrp="1"/>
          </p:cNvSpPr>
          <p:nvPr>
            <p:ph type="title"/>
          </p:nvPr>
        </p:nvSpPr>
        <p:spPr/>
        <p:txBody>
          <a:bodyPr/>
          <a:lstStyle/>
          <a:p>
            <a:r>
              <a:rPr lang="en-IN" dirty="0"/>
              <a:t>IMPLEMENTATION</a:t>
            </a:r>
          </a:p>
        </p:txBody>
      </p:sp>
    </p:spTree>
    <p:extLst>
      <p:ext uri="{BB962C8B-B14F-4D97-AF65-F5344CB8AC3E}">
        <p14:creationId xmlns:p14="http://schemas.microsoft.com/office/powerpoint/2010/main" val="338975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PROBLEM STATEMENT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127760" y="4937760"/>
            <a:ext cx="6507226" cy="182880"/>
          </a:xfrm>
        </p:spPr>
        <p:txBody>
          <a:bodyPr>
            <a:normAutofit fontScale="47500" lnSpcReduction="20000"/>
          </a:bodyPr>
          <a:lstStyle/>
          <a:p>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DB21-A39C-3A08-2BBB-EB5E479AA42E}"/>
              </a:ext>
            </a:extLst>
          </p:cNvPr>
          <p:cNvSpPr>
            <a:spLocks noGrp="1"/>
          </p:cNvSpPr>
          <p:nvPr>
            <p:ph type="title"/>
          </p:nvPr>
        </p:nvSpPr>
        <p:spPr/>
        <p:txBody>
          <a:bodyPr/>
          <a:lstStyle/>
          <a:p>
            <a:pPr algn="ctr"/>
            <a:r>
              <a:rPr lang="en-IN" dirty="0"/>
              <a:t>IMPLEMENTATION </a:t>
            </a:r>
          </a:p>
        </p:txBody>
      </p:sp>
      <p:sp>
        <p:nvSpPr>
          <p:cNvPr id="3" name="Slide Number Placeholder 2">
            <a:extLst>
              <a:ext uri="{FF2B5EF4-FFF2-40B4-BE49-F238E27FC236}">
                <a16:creationId xmlns:a16="http://schemas.microsoft.com/office/drawing/2014/main" id="{02165CEB-F65F-2A30-045A-CA9480AE966D}"/>
              </a:ext>
            </a:extLst>
          </p:cNvPr>
          <p:cNvSpPr>
            <a:spLocks noGrp="1"/>
          </p:cNvSpPr>
          <p:nvPr>
            <p:ph type="sldNum" sz="quarter" idx="12"/>
          </p:nvPr>
        </p:nvSpPr>
        <p:spPr/>
        <p:txBody>
          <a:bodyPr/>
          <a:lstStyle/>
          <a:p>
            <a:fld id="{C263D6C4-4840-40CC-AC84-17E24B3B7BDE}" type="slidenum">
              <a:rPr lang="en-US" noProof="0" smtClean="0"/>
              <a:pPr/>
              <a:t>30</a:t>
            </a:fld>
            <a:endParaRPr lang="en-US" noProof="0" dirty="0"/>
          </a:p>
        </p:txBody>
      </p:sp>
      <p:sp>
        <p:nvSpPr>
          <p:cNvPr id="4" name="TextBox 3">
            <a:extLst>
              <a:ext uri="{FF2B5EF4-FFF2-40B4-BE49-F238E27FC236}">
                <a16:creationId xmlns:a16="http://schemas.microsoft.com/office/drawing/2014/main" id="{71B49C7B-4073-2D5D-1645-342B61B946C7}"/>
              </a:ext>
            </a:extLst>
          </p:cNvPr>
          <p:cNvSpPr txBox="1"/>
          <p:nvPr/>
        </p:nvSpPr>
        <p:spPr>
          <a:xfrm>
            <a:off x="5118809" y="1078456"/>
            <a:ext cx="1954381" cy="369332"/>
          </a:xfrm>
          <a:prstGeom prst="rect">
            <a:avLst/>
          </a:prstGeom>
          <a:noFill/>
        </p:spPr>
        <p:txBody>
          <a:bodyPr wrap="none" rtlCol="0">
            <a:spAutoFit/>
          </a:bodyPr>
          <a:lstStyle/>
          <a:p>
            <a:r>
              <a:rPr lang="en-IN" dirty="0">
                <a:solidFill>
                  <a:schemeClr val="bg1"/>
                </a:solidFill>
              </a:rPr>
              <a:t>LOGIN MODULE</a:t>
            </a:r>
          </a:p>
        </p:txBody>
      </p:sp>
      <p:pic>
        <p:nvPicPr>
          <p:cNvPr id="6" name="Picture 5">
            <a:extLst>
              <a:ext uri="{FF2B5EF4-FFF2-40B4-BE49-F238E27FC236}">
                <a16:creationId xmlns:a16="http://schemas.microsoft.com/office/drawing/2014/main" id="{930F5EB4-6A0E-4E44-65AB-E8D5EE603804}"/>
              </a:ext>
            </a:extLst>
          </p:cNvPr>
          <p:cNvPicPr>
            <a:picLocks noChangeAspect="1"/>
          </p:cNvPicPr>
          <p:nvPr/>
        </p:nvPicPr>
        <p:blipFill>
          <a:blip r:embed="rId2"/>
          <a:stretch>
            <a:fillRect/>
          </a:stretch>
        </p:blipFill>
        <p:spPr>
          <a:xfrm>
            <a:off x="444500" y="1447788"/>
            <a:ext cx="4535535" cy="2839732"/>
          </a:xfrm>
          <a:prstGeom prst="rect">
            <a:avLst/>
          </a:prstGeom>
        </p:spPr>
      </p:pic>
      <p:pic>
        <p:nvPicPr>
          <p:cNvPr id="10" name="Picture 9">
            <a:extLst>
              <a:ext uri="{FF2B5EF4-FFF2-40B4-BE49-F238E27FC236}">
                <a16:creationId xmlns:a16="http://schemas.microsoft.com/office/drawing/2014/main" id="{53E9F78B-F61A-1786-CCE9-9B2DBC0BF058}"/>
              </a:ext>
            </a:extLst>
          </p:cNvPr>
          <p:cNvPicPr>
            <a:picLocks noChangeAspect="1"/>
          </p:cNvPicPr>
          <p:nvPr/>
        </p:nvPicPr>
        <p:blipFill>
          <a:blip r:embed="rId3"/>
          <a:stretch>
            <a:fillRect/>
          </a:stretch>
        </p:blipFill>
        <p:spPr>
          <a:xfrm>
            <a:off x="5118809" y="1447788"/>
            <a:ext cx="6976316" cy="3829810"/>
          </a:xfrm>
          <a:prstGeom prst="rect">
            <a:avLst/>
          </a:prstGeom>
        </p:spPr>
      </p:pic>
    </p:spTree>
    <p:extLst>
      <p:ext uri="{BB962C8B-B14F-4D97-AF65-F5344CB8AC3E}">
        <p14:creationId xmlns:p14="http://schemas.microsoft.com/office/powerpoint/2010/main" val="2827298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DB21-A39C-3A08-2BBB-EB5E479AA42E}"/>
              </a:ext>
            </a:extLst>
          </p:cNvPr>
          <p:cNvSpPr>
            <a:spLocks noGrp="1"/>
          </p:cNvSpPr>
          <p:nvPr>
            <p:ph type="title"/>
          </p:nvPr>
        </p:nvSpPr>
        <p:spPr/>
        <p:txBody>
          <a:bodyPr/>
          <a:lstStyle/>
          <a:p>
            <a:pPr algn="ctr"/>
            <a:r>
              <a:rPr lang="en-IN" dirty="0"/>
              <a:t>IMPLEMENTATION </a:t>
            </a:r>
          </a:p>
        </p:txBody>
      </p:sp>
      <p:sp>
        <p:nvSpPr>
          <p:cNvPr id="3" name="Slide Number Placeholder 2">
            <a:extLst>
              <a:ext uri="{FF2B5EF4-FFF2-40B4-BE49-F238E27FC236}">
                <a16:creationId xmlns:a16="http://schemas.microsoft.com/office/drawing/2014/main" id="{02165CEB-F65F-2A30-045A-CA9480AE966D}"/>
              </a:ext>
            </a:extLst>
          </p:cNvPr>
          <p:cNvSpPr>
            <a:spLocks noGrp="1"/>
          </p:cNvSpPr>
          <p:nvPr>
            <p:ph type="sldNum" sz="quarter" idx="12"/>
          </p:nvPr>
        </p:nvSpPr>
        <p:spPr/>
        <p:txBody>
          <a:bodyPr/>
          <a:lstStyle/>
          <a:p>
            <a:fld id="{C263D6C4-4840-40CC-AC84-17E24B3B7BDE}" type="slidenum">
              <a:rPr lang="en-US" noProof="0" smtClean="0"/>
              <a:pPr/>
              <a:t>31</a:t>
            </a:fld>
            <a:endParaRPr lang="en-US" noProof="0" dirty="0"/>
          </a:p>
        </p:txBody>
      </p:sp>
      <p:sp>
        <p:nvSpPr>
          <p:cNvPr id="4" name="TextBox 3">
            <a:extLst>
              <a:ext uri="{FF2B5EF4-FFF2-40B4-BE49-F238E27FC236}">
                <a16:creationId xmlns:a16="http://schemas.microsoft.com/office/drawing/2014/main" id="{71B49C7B-4073-2D5D-1645-342B61B946C7}"/>
              </a:ext>
            </a:extLst>
          </p:cNvPr>
          <p:cNvSpPr txBox="1"/>
          <p:nvPr/>
        </p:nvSpPr>
        <p:spPr>
          <a:xfrm>
            <a:off x="5118809" y="1078456"/>
            <a:ext cx="1954381" cy="369332"/>
          </a:xfrm>
          <a:prstGeom prst="rect">
            <a:avLst/>
          </a:prstGeom>
          <a:noFill/>
        </p:spPr>
        <p:txBody>
          <a:bodyPr wrap="none" rtlCol="0">
            <a:spAutoFit/>
          </a:bodyPr>
          <a:lstStyle/>
          <a:p>
            <a:r>
              <a:rPr lang="en-IN" dirty="0">
                <a:solidFill>
                  <a:schemeClr val="bg1"/>
                </a:solidFill>
              </a:rPr>
              <a:t>LOGIN MODULE</a:t>
            </a:r>
          </a:p>
        </p:txBody>
      </p:sp>
      <p:pic>
        <p:nvPicPr>
          <p:cNvPr id="7" name="Picture 6">
            <a:extLst>
              <a:ext uri="{FF2B5EF4-FFF2-40B4-BE49-F238E27FC236}">
                <a16:creationId xmlns:a16="http://schemas.microsoft.com/office/drawing/2014/main" id="{92F3FF77-3754-C5D0-32BA-B50DDAF70FEE}"/>
              </a:ext>
            </a:extLst>
          </p:cNvPr>
          <p:cNvPicPr>
            <a:picLocks noChangeAspect="1"/>
          </p:cNvPicPr>
          <p:nvPr/>
        </p:nvPicPr>
        <p:blipFill>
          <a:blip r:embed="rId2"/>
          <a:stretch>
            <a:fillRect/>
          </a:stretch>
        </p:blipFill>
        <p:spPr>
          <a:xfrm>
            <a:off x="444500" y="1613988"/>
            <a:ext cx="5082540" cy="2992296"/>
          </a:xfrm>
          <a:prstGeom prst="rect">
            <a:avLst/>
          </a:prstGeom>
        </p:spPr>
      </p:pic>
      <p:pic>
        <p:nvPicPr>
          <p:cNvPr id="9" name="Picture 8">
            <a:extLst>
              <a:ext uri="{FF2B5EF4-FFF2-40B4-BE49-F238E27FC236}">
                <a16:creationId xmlns:a16="http://schemas.microsoft.com/office/drawing/2014/main" id="{E91B016B-E2D2-31D2-1740-89E7B52DF129}"/>
              </a:ext>
            </a:extLst>
          </p:cNvPr>
          <p:cNvPicPr>
            <a:picLocks noChangeAspect="1"/>
          </p:cNvPicPr>
          <p:nvPr/>
        </p:nvPicPr>
        <p:blipFill>
          <a:blip r:embed="rId3"/>
          <a:stretch>
            <a:fillRect/>
          </a:stretch>
        </p:blipFill>
        <p:spPr>
          <a:xfrm>
            <a:off x="5939573" y="1613987"/>
            <a:ext cx="6052876" cy="2023293"/>
          </a:xfrm>
          <a:prstGeom prst="rect">
            <a:avLst/>
          </a:prstGeom>
        </p:spPr>
      </p:pic>
      <p:pic>
        <p:nvPicPr>
          <p:cNvPr id="11" name="Picture 10">
            <a:extLst>
              <a:ext uri="{FF2B5EF4-FFF2-40B4-BE49-F238E27FC236}">
                <a16:creationId xmlns:a16="http://schemas.microsoft.com/office/drawing/2014/main" id="{68AD76CA-7C19-D046-7C78-658315A59085}"/>
              </a:ext>
            </a:extLst>
          </p:cNvPr>
          <p:cNvPicPr>
            <a:picLocks noChangeAspect="1"/>
          </p:cNvPicPr>
          <p:nvPr/>
        </p:nvPicPr>
        <p:blipFill>
          <a:blip r:embed="rId4"/>
          <a:stretch>
            <a:fillRect/>
          </a:stretch>
        </p:blipFill>
        <p:spPr>
          <a:xfrm>
            <a:off x="5939573" y="4266062"/>
            <a:ext cx="5525866" cy="2414138"/>
          </a:xfrm>
          <a:prstGeom prst="rect">
            <a:avLst/>
          </a:prstGeom>
        </p:spPr>
      </p:pic>
    </p:spTree>
    <p:extLst>
      <p:ext uri="{BB962C8B-B14F-4D97-AF65-F5344CB8AC3E}">
        <p14:creationId xmlns:p14="http://schemas.microsoft.com/office/powerpoint/2010/main" val="15399732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DB21-A39C-3A08-2BBB-EB5E479AA42E}"/>
              </a:ext>
            </a:extLst>
          </p:cNvPr>
          <p:cNvSpPr>
            <a:spLocks noGrp="1"/>
          </p:cNvSpPr>
          <p:nvPr>
            <p:ph type="title"/>
          </p:nvPr>
        </p:nvSpPr>
        <p:spPr/>
        <p:txBody>
          <a:bodyPr/>
          <a:lstStyle/>
          <a:p>
            <a:pPr algn="ctr"/>
            <a:r>
              <a:rPr lang="en-IN" dirty="0"/>
              <a:t>IMPLEMENTATION </a:t>
            </a:r>
          </a:p>
        </p:txBody>
      </p:sp>
      <p:sp>
        <p:nvSpPr>
          <p:cNvPr id="3" name="Slide Number Placeholder 2">
            <a:extLst>
              <a:ext uri="{FF2B5EF4-FFF2-40B4-BE49-F238E27FC236}">
                <a16:creationId xmlns:a16="http://schemas.microsoft.com/office/drawing/2014/main" id="{02165CEB-F65F-2A30-045A-CA9480AE966D}"/>
              </a:ext>
            </a:extLst>
          </p:cNvPr>
          <p:cNvSpPr>
            <a:spLocks noGrp="1"/>
          </p:cNvSpPr>
          <p:nvPr>
            <p:ph type="sldNum" sz="quarter" idx="12"/>
          </p:nvPr>
        </p:nvSpPr>
        <p:spPr/>
        <p:txBody>
          <a:bodyPr/>
          <a:lstStyle/>
          <a:p>
            <a:fld id="{C263D6C4-4840-40CC-AC84-17E24B3B7BDE}" type="slidenum">
              <a:rPr lang="en-US" noProof="0" smtClean="0"/>
              <a:pPr/>
              <a:t>32</a:t>
            </a:fld>
            <a:endParaRPr lang="en-US" noProof="0" dirty="0"/>
          </a:p>
        </p:txBody>
      </p:sp>
      <p:sp>
        <p:nvSpPr>
          <p:cNvPr id="4" name="TextBox 3">
            <a:extLst>
              <a:ext uri="{FF2B5EF4-FFF2-40B4-BE49-F238E27FC236}">
                <a16:creationId xmlns:a16="http://schemas.microsoft.com/office/drawing/2014/main" id="{71B49C7B-4073-2D5D-1645-342B61B946C7}"/>
              </a:ext>
            </a:extLst>
          </p:cNvPr>
          <p:cNvSpPr txBox="1"/>
          <p:nvPr/>
        </p:nvSpPr>
        <p:spPr>
          <a:xfrm>
            <a:off x="5118809" y="1078456"/>
            <a:ext cx="2416046" cy="369332"/>
          </a:xfrm>
          <a:prstGeom prst="rect">
            <a:avLst/>
          </a:prstGeom>
          <a:noFill/>
        </p:spPr>
        <p:txBody>
          <a:bodyPr wrap="none" rtlCol="0">
            <a:spAutoFit/>
          </a:bodyPr>
          <a:lstStyle/>
          <a:p>
            <a:r>
              <a:rPr lang="en-IN" dirty="0">
                <a:solidFill>
                  <a:schemeClr val="bg1"/>
                </a:solidFill>
              </a:rPr>
              <a:t>REGISTER MODULE</a:t>
            </a:r>
          </a:p>
        </p:txBody>
      </p:sp>
      <p:pic>
        <p:nvPicPr>
          <p:cNvPr id="8" name="Picture 7">
            <a:extLst>
              <a:ext uri="{FF2B5EF4-FFF2-40B4-BE49-F238E27FC236}">
                <a16:creationId xmlns:a16="http://schemas.microsoft.com/office/drawing/2014/main" id="{6D904B6A-7547-8DFC-6204-44A57182F847}"/>
              </a:ext>
            </a:extLst>
          </p:cNvPr>
          <p:cNvPicPr>
            <a:picLocks noChangeAspect="1"/>
          </p:cNvPicPr>
          <p:nvPr/>
        </p:nvPicPr>
        <p:blipFill>
          <a:blip r:embed="rId2"/>
          <a:stretch>
            <a:fillRect/>
          </a:stretch>
        </p:blipFill>
        <p:spPr>
          <a:xfrm>
            <a:off x="426215" y="1392682"/>
            <a:ext cx="5519420" cy="2561773"/>
          </a:xfrm>
          <a:prstGeom prst="rect">
            <a:avLst/>
          </a:prstGeom>
        </p:spPr>
      </p:pic>
      <p:pic>
        <p:nvPicPr>
          <p:cNvPr id="10" name="Picture 9">
            <a:extLst>
              <a:ext uri="{FF2B5EF4-FFF2-40B4-BE49-F238E27FC236}">
                <a16:creationId xmlns:a16="http://schemas.microsoft.com/office/drawing/2014/main" id="{ACF40942-BC7F-7ADA-5FD9-AB4B2F37B1A8}"/>
              </a:ext>
            </a:extLst>
          </p:cNvPr>
          <p:cNvPicPr>
            <a:picLocks noChangeAspect="1"/>
          </p:cNvPicPr>
          <p:nvPr/>
        </p:nvPicPr>
        <p:blipFill>
          <a:blip r:embed="rId3"/>
          <a:stretch>
            <a:fillRect/>
          </a:stretch>
        </p:blipFill>
        <p:spPr>
          <a:xfrm>
            <a:off x="6246367" y="2600291"/>
            <a:ext cx="5790980" cy="3714784"/>
          </a:xfrm>
          <a:prstGeom prst="rect">
            <a:avLst/>
          </a:prstGeom>
        </p:spPr>
      </p:pic>
    </p:spTree>
    <p:extLst>
      <p:ext uri="{BB962C8B-B14F-4D97-AF65-F5344CB8AC3E}">
        <p14:creationId xmlns:p14="http://schemas.microsoft.com/office/powerpoint/2010/main" val="162018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DB21-A39C-3A08-2BBB-EB5E479AA42E}"/>
              </a:ext>
            </a:extLst>
          </p:cNvPr>
          <p:cNvSpPr>
            <a:spLocks noGrp="1"/>
          </p:cNvSpPr>
          <p:nvPr>
            <p:ph type="title"/>
          </p:nvPr>
        </p:nvSpPr>
        <p:spPr/>
        <p:txBody>
          <a:bodyPr/>
          <a:lstStyle/>
          <a:p>
            <a:pPr algn="ctr"/>
            <a:r>
              <a:rPr lang="en-IN" dirty="0"/>
              <a:t>IMPLEMENTATION </a:t>
            </a:r>
          </a:p>
        </p:txBody>
      </p:sp>
      <p:sp>
        <p:nvSpPr>
          <p:cNvPr id="3" name="Slide Number Placeholder 2">
            <a:extLst>
              <a:ext uri="{FF2B5EF4-FFF2-40B4-BE49-F238E27FC236}">
                <a16:creationId xmlns:a16="http://schemas.microsoft.com/office/drawing/2014/main" id="{02165CEB-F65F-2A30-045A-CA9480AE966D}"/>
              </a:ext>
            </a:extLst>
          </p:cNvPr>
          <p:cNvSpPr>
            <a:spLocks noGrp="1"/>
          </p:cNvSpPr>
          <p:nvPr>
            <p:ph type="sldNum" sz="quarter" idx="12"/>
          </p:nvPr>
        </p:nvSpPr>
        <p:spPr/>
        <p:txBody>
          <a:bodyPr/>
          <a:lstStyle/>
          <a:p>
            <a:fld id="{C263D6C4-4840-40CC-AC84-17E24B3B7BDE}" type="slidenum">
              <a:rPr lang="en-US" noProof="0" smtClean="0"/>
              <a:pPr/>
              <a:t>33</a:t>
            </a:fld>
            <a:endParaRPr lang="en-US" noProof="0" dirty="0"/>
          </a:p>
        </p:txBody>
      </p:sp>
      <p:sp>
        <p:nvSpPr>
          <p:cNvPr id="4" name="TextBox 3">
            <a:extLst>
              <a:ext uri="{FF2B5EF4-FFF2-40B4-BE49-F238E27FC236}">
                <a16:creationId xmlns:a16="http://schemas.microsoft.com/office/drawing/2014/main" id="{71B49C7B-4073-2D5D-1645-342B61B946C7}"/>
              </a:ext>
            </a:extLst>
          </p:cNvPr>
          <p:cNvSpPr txBox="1"/>
          <p:nvPr/>
        </p:nvSpPr>
        <p:spPr>
          <a:xfrm>
            <a:off x="5118809" y="1078456"/>
            <a:ext cx="2416046" cy="369332"/>
          </a:xfrm>
          <a:prstGeom prst="rect">
            <a:avLst/>
          </a:prstGeom>
          <a:noFill/>
        </p:spPr>
        <p:txBody>
          <a:bodyPr wrap="none" rtlCol="0">
            <a:spAutoFit/>
          </a:bodyPr>
          <a:lstStyle/>
          <a:p>
            <a:r>
              <a:rPr lang="en-IN" dirty="0">
                <a:solidFill>
                  <a:schemeClr val="bg1"/>
                </a:solidFill>
              </a:rPr>
              <a:t>REGISTER MODULE</a:t>
            </a:r>
          </a:p>
        </p:txBody>
      </p:sp>
      <p:pic>
        <p:nvPicPr>
          <p:cNvPr id="6" name="Picture 5">
            <a:extLst>
              <a:ext uri="{FF2B5EF4-FFF2-40B4-BE49-F238E27FC236}">
                <a16:creationId xmlns:a16="http://schemas.microsoft.com/office/drawing/2014/main" id="{83031448-A4BA-7EDD-5FDB-BDEA7B101FF8}"/>
              </a:ext>
            </a:extLst>
          </p:cNvPr>
          <p:cNvPicPr>
            <a:picLocks noChangeAspect="1"/>
          </p:cNvPicPr>
          <p:nvPr/>
        </p:nvPicPr>
        <p:blipFill>
          <a:blip r:embed="rId2"/>
          <a:stretch>
            <a:fillRect/>
          </a:stretch>
        </p:blipFill>
        <p:spPr>
          <a:xfrm>
            <a:off x="359235" y="1817068"/>
            <a:ext cx="6122846" cy="1687489"/>
          </a:xfrm>
          <a:prstGeom prst="rect">
            <a:avLst/>
          </a:prstGeom>
        </p:spPr>
      </p:pic>
      <p:pic>
        <p:nvPicPr>
          <p:cNvPr id="9" name="Picture 8">
            <a:extLst>
              <a:ext uri="{FF2B5EF4-FFF2-40B4-BE49-F238E27FC236}">
                <a16:creationId xmlns:a16="http://schemas.microsoft.com/office/drawing/2014/main" id="{C5FA777D-0433-3B35-B164-F32199C290B3}"/>
              </a:ext>
            </a:extLst>
          </p:cNvPr>
          <p:cNvPicPr>
            <a:picLocks noChangeAspect="1"/>
          </p:cNvPicPr>
          <p:nvPr/>
        </p:nvPicPr>
        <p:blipFill>
          <a:blip r:embed="rId3"/>
          <a:stretch>
            <a:fillRect/>
          </a:stretch>
        </p:blipFill>
        <p:spPr>
          <a:xfrm>
            <a:off x="5902827" y="3621111"/>
            <a:ext cx="5181866" cy="2921150"/>
          </a:xfrm>
          <a:prstGeom prst="rect">
            <a:avLst/>
          </a:prstGeom>
        </p:spPr>
      </p:pic>
    </p:spTree>
    <p:extLst>
      <p:ext uri="{BB962C8B-B14F-4D97-AF65-F5344CB8AC3E}">
        <p14:creationId xmlns:p14="http://schemas.microsoft.com/office/powerpoint/2010/main" val="24669623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DB21-A39C-3A08-2BBB-EB5E479AA42E}"/>
              </a:ext>
            </a:extLst>
          </p:cNvPr>
          <p:cNvSpPr>
            <a:spLocks noGrp="1"/>
          </p:cNvSpPr>
          <p:nvPr>
            <p:ph type="title"/>
          </p:nvPr>
        </p:nvSpPr>
        <p:spPr/>
        <p:txBody>
          <a:bodyPr/>
          <a:lstStyle/>
          <a:p>
            <a:pPr algn="ctr"/>
            <a:r>
              <a:rPr lang="en-IN" dirty="0"/>
              <a:t>IMPLEMENTATION </a:t>
            </a:r>
          </a:p>
        </p:txBody>
      </p:sp>
      <p:sp>
        <p:nvSpPr>
          <p:cNvPr id="3" name="Slide Number Placeholder 2">
            <a:extLst>
              <a:ext uri="{FF2B5EF4-FFF2-40B4-BE49-F238E27FC236}">
                <a16:creationId xmlns:a16="http://schemas.microsoft.com/office/drawing/2014/main" id="{02165CEB-F65F-2A30-045A-CA9480AE966D}"/>
              </a:ext>
            </a:extLst>
          </p:cNvPr>
          <p:cNvSpPr>
            <a:spLocks noGrp="1"/>
          </p:cNvSpPr>
          <p:nvPr>
            <p:ph type="sldNum" sz="quarter" idx="12"/>
          </p:nvPr>
        </p:nvSpPr>
        <p:spPr/>
        <p:txBody>
          <a:bodyPr/>
          <a:lstStyle/>
          <a:p>
            <a:fld id="{C263D6C4-4840-40CC-AC84-17E24B3B7BDE}" type="slidenum">
              <a:rPr lang="en-US" noProof="0" smtClean="0"/>
              <a:pPr/>
              <a:t>34</a:t>
            </a:fld>
            <a:endParaRPr lang="en-US" noProof="0" dirty="0"/>
          </a:p>
        </p:txBody>
      </p:sp>
      <p:sp>
        <p:nvSpPr>
          <p:cNvPr id="4" name="TextBox 3">
            <a:extLst>
              <a:ext uri="{FF2B5EF4-FFF2-40B4-BE49-F238E27FC236}">
                <a16:creationId xmlns:a16="http://schemas.microsoft.com/office/drawing/2014/main" id="{71B49C7B-4073-2D5D-1645-342B61B946C7}"/>
              </a:ext>
            </a:extLst>
          </p:cNvPr>
          <p:cNvSpPr txBox="1"/>
          <p:nvPr/>
        </p:nvSpPr>
        <p:spPr>
          <a:xfrm>
            <a:off x="5118809" y="1078456"/>
            <a:ext cx="2322111" cy="369332"/>
          </a:xfrm>
          <a:prstGeom prst="rect">
            <a:avLst/>
          </a:prstGeom>
          <a:noFill/>
        </p:spPr>
        <p:txBody>
          <a:bodyPr wrap="none" rtlCol="0">
            <a:spAutoFit/>
          </a:bodyPr>
          <a:lstStyle/>
          <a:p>
            <a:r>
              <a:rPr lang="en-IN" dirty="0">
                <a:solidFill>
                  <a:schemeClr val="bg1"/>
                </a:solidFill>
              </a:rPr>
              <a:t>STUDENT MODULE</a:t>
            </a:r>
          </a:p>
        </p:txBody>
      </p:sp>
      <p:pic>
        <p:nvPicPr>
          <p:cNvPr id="7" name="Picture 6">
            <a:extLst>
              <a:ext uri="{FF2B5EF4-FFF2-40B4-BE49-F238E27FC236}">
                <a16:creationId xmlns:a16="http://schemas.microsoft.com/office/drawing/2014/main" id="{E233715D-F0C0-4092-6A48-C0D909339215}"/>
              </a:ext>
            </a:extLst>
          </p:cNvPr>
          <p:cNvPicPr>
            <a:picLocks noChangeAspect="1"/>
          </p:cNvPicPr>
          <p:nvPr/>
        </p:nvPicPr>
        <p:blipFill>
          <a:blip r:embed="rId2"/>
          <a:stretch>
            <a:fillRect/>
          </a:stretch>
        </p:blipFill>
        <p:spPr>
          <a:xfrm>
            <a:off x="801181" y="1504899"/>
            <a:ext cx="6639739" cy="4810176"/>
          </a:xfrm>
          <a:prstGeom prst="rect">
            <a:avLst/>
          </a:prstGeom>
        </p:spPr>
      </p:pic>
    </p:spTree>
    <p:extLst>
      <p:ext uri="{BB962C8B-B14F-4D97-AF65-F5344CB8AC3E}">
        <p14:creationId xmlns:p14="http://schemas.microsoft.com/office/powerpoint/2010/main" val="2970841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DB21-A39C-3A08-2BBB-EB5E479AA42E}"/>
              </a:ext>
            </a:extLst>
          </p:cNvPr>
          <p:cNvSpPr>
            <a:spLocks noGrp="1"/>
          </p:cNvSpPr>
          <p:nvPr>
            <p:ph type="title"/>
          </p:nvPr>
        </p:nvSpPr>
        <p:spPr/>
        <p:txBody>
          <a:bodyPr/>
          <a:lstStyle/>
          <a:p>
            <a:pPr algn="ctr"/>
            <a:r>
              <a:rPr lang="en-IN" dirty="0"/>
              <a:t>IMPLEMENTATION </a:t>
            </a:r>
          </a:p>
        </p:txBody>
      </p:sp>
      <p:sp>
        <p:nvSpPr>
          <p:cNvPr id="3" name="Slide Number Placeholder 2">
            <a:extLst>
              <a:ext uri="{FF2B5EF4-FFF2-40B4-BE49-F238E27FC236}">
                <a16:creationId xmlns:a16="http://schemas.microsoft.com/office/drawing/2014/main" id="{02165CEB-F65F-2A30-045A-CA9480AE966D}"/>
              </a:ext>
            </a:extLst>
          </p:cNvPr>
          <p:cNvSpPr>
            <a:spLocks noGrp="1"/>
          </p:cNvSpPr>
          <p:nvPr>
            <p:ph type="sldNum" sz="quarter" idx="12"/>
          </p:nvPr>
        </p:nvSpPr>
        <p:spPr/>
        <p:txBody>
          <a:bodyPr/>
          <a:lstStyle/>
          <a:p>
            <a:fld id="{C263D6C4-4840-40CC-AC84-17E24B3B7BDE}" type="slidenum">
              <a:rPr lang="en-US" noProof="0" smtClean="0"/>
              <a:pPr/>
              <a:t>35</a:t>
            </a:fld>
            <a:endParaRPr lang="en-US" noProof="0" dirty="0"/>
          </a:p>
        </p:txBody>
      </p:sp>
      <p:sp>
        <p:nvSpPr>
          <p:cNvPr id="4" name="TextBox 3">
            <a:extLst>
              <a:ext uri="{FF2B5EF4-FFF2-40B4-BE49-F238E27FC236}">
                <a16:creationId xmlns:a16="http://schemas.microsoft.com/office/drawing/2014/main" id="{71B49C7B-4073-2D5D-1645-342B61B946C7}"/>
              </a:ext>
            </a:extLst>
          </p:cNvPr>
          <p:cNvSpPr txBox="1"/>
          <p:nvPr/>
        </p:nvSpPr>
        <p:spPr>
          <a:xfrm>
            <a:off x="5118809" y="1078456"/>
            <a:ext cx="2322111" cy="369332"/>
          </a:xfrm>
          <a:prstGeom prst="rect">
            <a:avLst/>
          </a:prstGeom>
          <a:noFill/>
        </p:spPr>
        <p:txBody>
          <a:bodyPr wrap="none" rtlCol="0">
            <a:spAutoFit/>
          </a:bodyPr>
          <a:lstStyle/>
          <a:p>
            <a:r>
              <a:rPr lang="en-IN" dirty="0">
                <a:solidFill>
                  <a:schemeClr val="bg1"/>
                </a:solidFill>
              </a:rPr>
              <a:t>STUDENT MODULE</a:t>
            </a:r>
          </a:p>
        </p:txBody>
      </p:sp>
      <p:pic>
        <p:nvPicPr>
          <p:cNvPr id="6" name="Picture 5">
            <a:extLst>
              <a:ext uri="{FF2B5EF4-FFF2-40B4-BE49-F238E27FC236}">
                <a16:creationId xmlns:a16="http://schemas.microsoft.com/office/drawing/2014/main" id="{7723B459-4FCD-252E-B87F-2C1560545B14}"/>
              </a:ext>
            </a:extLst>
          </p:cNvPr>
          <p:cNvPicPr>
            <a:picLocks noChangeAspect="1"/>
          </p:cNvPicPr>
          <p:nvPr/>
        </p:nvPicPr>
        <p:blipFill>
          <a:blip r:embed="rId2"/>
          <a:stretch>
            <a:fillRect/>
          </a:stretch>
        </p:blipFill>
        <p:spPr>
          <a:xfrm>
            <a:off x="444500" y="1613987"/>
            <a:ext cx="5565419" cy="3669213"/>
          </a:xfrm>
          <a:prstGeom prst="rect">
            <a:avLst/>
          </a:prstGeom>
        </p:spPr>
      </p:pic>
      <p:pic>
        <p:nvPicPr>
          <p:cNvPr id="9" name="Picture 8">
            <a:extLst>
              <a:ext uri="{FF2B5EF4-FFF2-40B4-BE49-F238E27FC236}">
                <a16:creationId xmlns:a16="http://schemas.microsoft.com/office/drawing/2014/main" id="{E21E80D0-5922-7AC9-0FF1-55F18452CE3A}"/>
              </a:ext>
            </a:extLst>
          </p:cNvPr>
          <p:cNvPicPr>
            <a:picLocks noChangeAspect="1"/>
          </p:cNvPicPr>
          <p:nvPr/>
        </p:nvPicPr>
        <p:blipFill>
          <a:blip r:embed="rId3"/>
          <a:stretch>
            <a:fillRect/>
          </a:stretch>
        </p:blipFill>
        <p:spPr>
          <a:xfrm>
            <a:off x="6571507" y="2219804"/>
            <a:ext cx="4865212" cy="2839875"/>
          </a:xfrm>
          <a:prstGeom prst="rect">
            <a:avLst/>
          </a:prstGeom>
        </p:spPr>
      </p:pic>
    </p:spTree>
    <p:extLst>
      <p:ext uri="{BB962C8B-B14F-4D97-AF65-F5344CB8AC3E}">
        <p14:creationId xmlns:p14="http://schemas.microsoft.com/office/powerpoint/2010/main" val="1235091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DB21-A39C-3A08-2BBB-EB5E479AA42E}"/>
              </a:ext>
            </a:extLst>
          </p:cNvPr>
          <p:cNvSpPr>
            <a:spLocks noGrp="1"/>
          </p:cNvSpPr>
          <p:nvPr>
            <p:ph type="title"/>
          </p:nvPr>
        </p:nvSpPr>
        <p:spPr/>
        <p:txBody>
          <a:bodyPr/>
          <a:lstStyle/>
          <a:p>
            <a:pPr algn="ctr"/>
            <a:r>
              <a:rPr lang="en-IN" dirty="0"/>
              <a:t>IMPLEMENTATION </a:t>
            </a:r>
          </a:p>
        </p:txBody>
      </p:sp>
      <p:sp>
        <p:nvSpPr>
          <p:cNvPr id="3" name="Slide Number Placeholder 2">
            <a:extLst>
              <a:ext uri="{FF2B5EF4-FFF2-40B4-BE49-F238E27FC236}">
                <a16:creationId xmlns:a16="http://schemas.microsoft.com/office/drawing/2014/main" id="{02165CEB-F65F-2A30-045A-CA9480AE966D}"/>
              </a:ext>
            </a:extLst>
          </p:cNvPr>
          <p:cNvSpPr>
            <a:spLocks noGrp="1"/>
          </p:cNvSpPr>
          <p:nvPr>
            <p:ph type="sldNum" sz="quarter" idx="12"/>
          </p:nvPr>
        </p:nvSpPr>
        <p:spPr/>
        <p:txBody>
          <a:bodyPr/>
          <a:lstStyle/>
          <a:p>
            <a:fld id="{C263D6C4-4840-40CC-AC84-17E24B3B7BDE}" type="slidenum">
              <a:rPr lang="en-US" noProof="0" smtClean="0"/>
              <a:pPr/>
              <a:t>36</a:t>
            </a:fld>
            <a:endParaRPr lang="en-US" noProof="0" dirty="0"/>
          </a:p>
        </p:txBody>
      </p:sp>
      <p:sp>
        <p:nvSpPr>
          <p:cNvPr id="4" name="TextBox 3">
            <a:extLst>
              <a:ext uri="{FF2B5EF4-FFF2-40B4-BE49-F238E27FC236}">
                <a16:creationId xmlns:a16="http://schemas.microsoft.com/office/drawing/2014/main" id="{71B49C7B-4073-2D5D-1645-342B61B946C7}"/>
              </a:ext>
            </a:extLst>
          </p:cNvPr>
          <p:cNvSpPr txBox="1"/>
          <p:nvPr/>
        </p:nvSpPr>
        <p:spPr>
          <a:xfrm>
            <a:off x="5118809" y="1078456"/>
            <a:ext cx="2339102" cy="369332"/>
          </a:xfrm>
          <a:prstGeom prst="rect">
            <a:avLst/>
          </a:prstGeom>
          <a:noFill/>
        </p:spPr>
        <p:txBody>
          <a:bodyPr wrap="none" rtlCol="0">
            <a:spAutoFit/>
          </a:bodyPr>
          <a:lstStyle/>
          <a:p>
            <a:r>
              <a:rPr lang="en-IN" dirty="0">
                <a:solidFill>
                  <a:schemeClr val="bg1"/>
                </a:solidFill>
              </a:rPr>
              <a:t>TEACHER MODULE</a:t>
            </a:r>
          </a:p>
        </p:txBody>
      </p:sp>
      <p:pic>
        <p:nvPicPr>
          <p:cNvPr id="7" name="Picture 6">
            <a:extLst>
              <a:ext uri="{FF2B5EF4-FFF2-40B4-BE49-F238E27FC236}">
                <a16:creationId xmlns:a16="http://schemas.microsoft.com/office/drawing/2014/main" id="{A8E91198-B257-4432-71B3-9085D99EE5FC}"/>
              </a:ext>
            </a:extLst>
          </p:cNvPr>
          <p:cNvPicPr>
            <a:picLocks noChangeAspect="1"/>
          </p:cNvPicPr>
          <p:nvPr/>
        </p:nvPicPr>
        <p:blipFill>
          <a:blip r:embed="rId2"/>
          <a:stretch>
            <a:fillRect/>
          </a:stretch>
        </p:blipFill>
        <p:spPr>
          <a:xfrm>
            <a:off x="741451" y="1613987"/>
            <a:ext cx="5604813" cy="2958013"/>
          </a:xfrm>
          <a:prstGeom prst="rect">
            <a:avLst/>
          </a:prstGeom>
        </p:spPr>
      </p:pic>
      <p:pic>
        <p:nvPicPr>
          <p:cNvPr id="10" name="Picture 9">
            <a:extLst>
              <a:ext uri="{FF2B5EF4-FFF2-40B4-BE49-F238E27FC236}">
                <a16:creationId xmlns:a16="http://schemas.microsoft.com/office/drawing/2014/main" id="{B121A116-8860-3FC5-EEAB-5EECF72FBA60}"/>
              </a:ext>
            </a:extLst>
          </p:cNvPr>
          <p:cNvPicPr>
            <a:picLocks noChangeAspect="1"/>
          </p:cNvPicPr>
          <p:nvPr/>
        </p:nvPicPr>
        <p:blipFill>
          <a:blip r:embed="rId3"/>
          <a:stretch>
            <a:fillRect/>
          </a:stretch>
        </p:blipFill>
        <p:spPr>
          <a:xfrm>
            <a:off x="6912688" y="1747689"/>
            <a:ext cx="4837352" cy="4062335"/>
          </a:xfrm>
          <a:prstGeom prst="rect">
            <a:avLst/>
          </a:prstGeom>
        </p:spPr>
      </p:pic>
    </p:spTree>
    <p:extLst>
      <p:ext uri="{BB962C8B-B14F-4D97-AF65-F5344CB8AC3E}">
        <p14:creationId xmlns:p14="http://schemas.microsoft.com/office/powerpoint/2010/main" val="1838626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DB21-A39C-3A08-2BBB-EB5E479AA42E}"/>
              </a:ext>
            </a:extLst>
          </p:cNvPr>
          <p:cNvSpPr>
            <a:spLocks noGrp="1"/>
          </p:cNvSpPr>
          <p:nvPr>
            <p:ph type="title"/>
          </p:nvPr>
        </p:nvSpPr>
        <p:spPr/>
        <p:txBody>
          <a:bodyPr/>
          <a:lstStyle/>
          <a:p>
            <a:pPr algn="ctr"/>
            <a:r>
              <a:rPr lang="en-IN" dirty="0"/>
              <a:t>IMPLEMENTATION </a:t>
            </a:r>
          </a:p>
        </p:txBody>
      </p:sp>
      <p:sp>
        <p:nvSpPr>
          <p:cNvPr id="3" name="Slide Number Placeholder 2">
            <a:extLst>
              <a:ext uri="{FF2B5EF4-FFF2-40B4-BE49-F238E27FC236}">
                <a16:creationId xmlns:a16="http://schemas.microsoft.com/office/drawing/2014/main" id="{02165CEB-F65F-2A30-045A-CA9480AE966D}"/>
              </a:ext>
            </a:extLst>
          </p:cNvPr>
          <p:cNvSpPr>
            <a:spLocks noGrp="1"/>
          </p:cNvSpPr>
          <p:nvPr>
            <p:ph type="sldNum" sz="quarter" idx="12"/>
          </p:nvPr>
        </p:nvSpPr>
        <p:spPr/>
        <p:txBody>
          <a:bodyPr/>
          <a:lstStyle/>
          <a:p>
            <a:fld id="{C263D6C4-4840-40CC-AC84-17E24B3B7BDE}" type="slidenum">
              <a:rPr lang="en-US" noProof="0" smtClean="0"/>
              <a:pPr/>
              <a:t>37</a:t>
            </a:fld>
            <a:endParaRPr lang="en-US" noProof="0" dirty="0"/>
          </a:p>
        </p:txBody>
      </p:sp>
      <p:sp>
        <p:nvSpPr>
          <p:cNvPr id="4" name="TextBox 3">
            <a:extLst>
              <a:ext uri="{FF2B5EF4-FFF2-40B4-BE49-F238E27FC236}">
                <a16:creationId xmlns:a16="http://schemas.microsoft.com/office/drawing/2014/main" id="{71B49C7B-4073-2D5D-1645-342B61B946C7}"/>
              </a:ext>
            </a:extLst>
          </p:cNvPr>
          <p:cNvSpPr txBox="1"/>
          <p:nvPr/>
        </p:nvSpPr>
        <p:spPr>
          <a:xfrm>
            <a:off x="5118809" y="1078456"/>
            <a:ext cx="2339102" cy="369332"/>
          </a:xfrm>
          <a:prstGeom prst="rect">
            <a:avLst/>
          </a:prstGeom>
          <a:noFill/>
        </p:spPr>
        <p:txBody>
          <a:bodyPr wrap="none" rtlCol="0">
            <a:spAutoFit/>
          </a:bodyPr>
          <a:lstStyle/>
          <a:p>
            <a:r>
              <a:rPr lang="en-IN" dirty="0">
                <a:solidFill>
                  <a:schemeClr val="bg1"/>
                </a:solidFill>
              </a:rPr>
              <a:t>TEACHER MODULE</a:t>
            </a:r>
          </a:p>
        </p:txBody>
      </p:sp>
      <p:pic>
        <p:nvPicPr>
          <p:cNvPr id="6" name="Picture 5">
            <a:extLst>
              <a:ext uri="{FF2B5EF4-FFF2-40B4-BE49-F238E27FC236}">
                <a16:creationId xmlns:a16="http://schemas.microsoft.com/office/drawing/2014/main" id="{A8DACE42-E9BB-C82B-2B78-35F492362473}"/>
              </a:ext>
            </a:extLst>
          </p:cNvPr>
          <p:cNvPicPr>
            <a:picLocks noChangeAspect="1"/>
          </p:cNvPicPr>
          <p:nvPr/>
        </p:nvPicPr>
        <p:blipFill>
          <a:blip r:embed="rId2"/>
          <a:stretch>
            <a:fillRect/>
          </a:stretch>
        </p:blipFill>
        <p:spPr>
          <a:xfrm>
            <a:off x="251953" y="1436427"/>
            <a:ext cx="5531134" cy="5061210"/>
          </a:xfrm>
          <a:prstGeom prst="rect">
            <a:avLst/>
          </a:prstGeom>
        </p:spPr>
      </p:pic>
      <p:pic>
        <p:nvPicPr>
          <p:cNvPr id="9" name="Picture 8">
            <a:extLst>
              <a:ext uri="{FF2B5EF4-FFF2-40B4-BE49-F238E27FC236}">
                <a16:creationId xmlns:a16="http://schemas.microsoft.com/office/drawing/2014/main" id="{77BE914F-B16C-181A-04F6-184DD0E38729}"/>
              </a:ext>
            </a:extLst>
          </p:cNvPr>
          <p:cNvPicPr>
            <a:picLocks noChangeAspect="1"/>
          </p:cNvPicPr>
          <p:nvPr/>
        </p:nvPicPr>
        <p:blipFill>
          <a:blip r:embed="rId3"/>
          <a:stretch>
            <a:fillRect/>
          </a:stretch>
        </p:blipFill>
        <p:spPr>
          <a:xfrm>
            <a:off x="6523650" y="2353357"/>
            <a:ext cx="4563191" cy="2500046"/>
          </a:xfrm>
          <a:prstGeom prst="rect">
            <a:avLst/>
          </a:prstGeom>
        </p:spPr>
      </p:pic>
    </p:spTree>
    <p:extLst>
      <p:ext uri="{BB962C8B-B14F-4D97-AF65-F5344CB8AC3E}">
        <p14:creationId xmlns:p14="http://schemas.microsoft.com/office/powerpoint/2010/main" val="3578221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DB21-A39C-3A08-2BBB-EB5E479AA42E}"/>
              </a:ext>
            </a:extLst>
          </p:cNvPr>
          <p:cNvSpPr>
            <a:spLocks noGrp="1"/>
          </p:cNvSpPr>
          <p:nvPr>
            <p:ph type="title"/>
          </p:nvPr>
        </p:nvSpPr>
        <p:spPr/>
        <p:txBody>
          <a:bodyPr/>
          <a:lstStyle/>
          <a:p>
            <a:pPr algn="ctr"/>
            <a:r>
              <a:rPr lang="en-IN" dirty="0"/>
              <a:t>IMPLEMENTATION </a:t>
            </a:r>
          </a:p>
        </p:txBody>
      </p:sp>
      <p:sp>
        <p:nvSpPr>
          <p:cNvPr id="3" name="Slide Number Placeholder 2">
            <a:extLst>
              <a:ext uri="{FF2B5EF4-FFF2-40B4-BE49-F238E27FC236}">
                <a16:creationId xmlns:a16="http://schemas.microsoft.com/office/drawing/2014/main" id="{02165CEB-F65F-2A30-045A-CA9480AE966D}"/>
              </a:ext>
            </a:extLst>
          </p:cNvPr>
          <p:cNvSpPr>
            <a:spLocks noGrp="1"/>
          </p:cNvSpPr>
          <p:nvPr>
            <p:ph type="sldNum" sz="quarter" idx="12"/>
          </p:nvPr>
        </p:nvSpPr>
        <p:spPr/>
        <p:txBody>
          <a:bodyPr/>
          <a:lstStyle/>
          <a:p>
            <a:fld id="{C263D6C4-4840-40CC-AC84-17E24B3B7BDE}" type="slidenum">
              <a:rPr lang="en-US" noProof="0" smtClean="0"/>
              <a:pPr/>
              <a:t>38</a:t>
            </a:fld>
            <a:endParaRPr lang="en-US" noProof="0" dirty="0"/>
          </a:p>
        </p:txBody>
      </p:sp>
      <p:sp>
        <p:nvSpPr>
          <p:cNvPr id="4" name="TextBox 3">
            <a:extLst>
              <a:ext uri="{FF2B5EF4-FFF2-40B4-BE49-F238E27FC236}">
                <a16:creationId xmlns:a16="http://schemas.microsoft.com/office/drawing/2014/main" id="{71B49C7B-4073-2D5D-1645-342B61B946C7}"/>
              </a:ext>
            </a:extLst>
          </p:cNvPr>
          <p:cNvSpPr txBox="1"/>
          <p:nvPr/>
        </p:nvSpPr>
        <p:spPr>
          <a:xfrm>
            <a:off x="5118809" y="1078456"/>
            <a:ext cx="1980029" cy="369332"/>
          </a:xfrm>
          <a:prstGeom prst="rect">
            <a:avLst/>
          </a:prstGeom>
          <a:noFill/>
        </p:spPr>
        <p:txBody>
          <a:bodyPr wrap="none" rtlCol="0">
            <a:spAutoFit/>
          </a:bodyPr>
          <a:lstStyle/>
          <a:p>
            <a:r>
              <a:rPr lang="en-IN" dirty="0">
                <a:solidFill>
                  <a:schemeClr val="bg1"/>
                </a:solidFill>
              </a:rPr>
              <a:t>ADMIN MODULE</a:t>
            </a:r>
          </a:p>
        </p:txBody>
      </p:sp>
      <p:pic>
        <p:nvPicPr>
          <p:cNvPr id="7" name="Picture 6">
            <a:extLst>
              <a:ext uri="{FF2B5EF4-FFF2-40B4-BE49-F238E27FC236}">
                <a16:creationId xmlns:a16="http://schemas.microsoft.com/office/drawing/2014/main" id="{8CF223CF-AEC6-764E-EB01-742C84B64BAD}"/>
              </a:ext>
            </a:extLst>
          </p:cNvPr>
          <p:cNvPicPr>
            <a:picLocks noChangeAspect="1"/>
          </p:cNvPicPr>
          <p:nvPr/>
        </p:nvPicPr>
        <p:blipFill>
          <a:blip r:embed="rId2"/>
          <a:stretch>
            <a:fillRect/>
          </a:stretch>
        </p:blipFill>
        <p:spPr>
          <a:xfrm>
            <a:off x="300184" y="1447789"/>
            <a:ext cx="5546440" cy="3804931"/>
          </a:xfrm>
          <a:prstGeom prst="rect">
            <a:avLst/>
          </a:prstGeom>
        </p:spPr>
      </p:pic>
      <p:pic>
        <p:nvPicPr>
          <p:cNvPr id="10" name="Picture 9">
            <a:extLst>
              <a:ext uri="{FF2B5EF4-FFF2-40B4-BE49-F238E27FC236}">
                <a16:creationId xmlns:a16="http://schemas.microsoft.com/office/drawing/2014/main" id="{315E9C4C-75E7-9AAA-19DB-12B348219BFB}"/>
              </a:ext>
            </a:extLst>
          </p:cNvPr>
          <p:cNvPicPr>
            <a:picLocks noChangeAspect="1"/>
          </p:cNvPicPr>
          <p:nvPr/>
        </p:nvPicPr>
        <p:blipFill>
          <a:blip r:embed="rId3"/>
          <a:stretch>
            <a:fillRect/>
          </a:stretch>
        </p:blipFill>
        <p:spPr>
          <a:xfrm>
            <a:off x="6220437" y="1983319"/>
            <a:ext cx="5586109" cy="3137322"/>
          </a:xfrm>
          <a:prstGeom prst="rect">
            <a:avLst/>
          </a:prstGeom>
        </p:spPr>
      </p:pic>
    </p:spTree>
    <p:extLst>
      <p:ext uri="{BB962C8B-B14F-4D97-AF65-F5344CB8AC3E}">
        <p14:creationId xmlns:p14="http://schemas.microsoft.com/office/powerpoint/2010/main" val="3075079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7C68AA-9B06-1C8C-0A8A-5B98C5E27015}"/>
              </a:ext>
            </a:extLst>
          </p:cNvPr>
          <p:cNvSpPr>
            <a:spLocks noGrp="1"/>
          </p:cNvSpPr>
          <p:nvPr>
            <p:ph type="body" idx="1"/>
          </p:nvPr>
        </p:nvSpPr>
        <p:spPr/>
        <p:txBody>
          <a:bodyPr/>
          <a:lstStyle/>
          <a:p>
            <a:endParaRPr lang="en-IN"/>
          </a:p>
        </p:txBody>
      </p:sp>
      <p:sp>
        <p:nvSpPr>
          <p:cNvPr id="3" name="Slide Number Placeholder 2">
            <a:extLst>
              <a:ext uri="{FF2B5EF4-FFF2-40B4-BE49-F238E27FC236}">
                <a16:creationId xmlns:a16="http://schemas.microsoft.com/office/drawing/2014/main" id="{B0363F29-8112-E26D-E58A-1309FB653DC4}"/>
              </a:ext>
            </a:extLst>
          </p:cNvPr>
          <p:cNvSpPr>
            <a:spLocks noGrp="1"/>
          </p:cNvSpPr>
          <p:nvPr>
            <p:ph type="sldNum" sz="quarter" idx="12"/>
          </p:nvPr>
        </p:nvSpPr>
        <p:spPr/>
        <p:txBody>
          <a:bodyPr/>
          <a:lstStyle/>
          <a:p>
            <a:fld id="{C263D6C4-4840-40CC-AC84-17E24B3B7BDE}" type="slidenum">
              <a:rPr lang="en-US" noProof="0" smtClean="0"/>
              <a:pPr/>
              <a:t>39</a:t>
            </a:fld>
            <a:endParaRPr lang="en-US" noProof="0" dirty="0"/>
          </a:p>
        </p:txBody>
      </p:sp>
      <p:sp>
        <p:nvSpPr>
          <p:cNvPr id="4" name="Title 3">
            <a:extLst>
              <a:ext uri="{FF2B5EF4-FFF2-40B4-BE49-F238E27FC236}">
                <a16:creationId xmlns:a16="http://schemas.microsoft.com/office/drawing/2014/main" id="{120E8571-B736-0C5A-F65F-A87CE3D289B0}"/>
              </a:ext>
            </a:extLst>
          </p:cNvPr>
          <p:cNvSpPr>
            <a:spLocks noGrp="1"/>
          </p:cNvSpPr>
          <p:nvPr>
            <p:ph type="title"/>
          </p:nvPr>
        </p:nvSpPr>
        <p:spPr/>
        <p:txBody>
          <a:bodyPr/>
          <a:lstStyle/>
          <a:p>
            <a:r>
              <a:rPr lang="en-IN" dirty="0"/>
              <a:t>DATABASE DESIGN</a:t>
            </a:r>
          </a:p>
        </p:txBody>
      </p:sp>
    </p:spTree>
    <p:extLst>
      <p:ext uri="{BB962C8B-B14F-4D97-AF65-F5344CB8AC3E}">
        <p14:creationId xmlns:p14="http://schemas.microsoft.com/office/powerpoint/2010/main" val="3629602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9C51-DB15-A8AC-DB7E-9F1EDE4B15AF}"/>
              </a:ext>
            </a:extLst>
          </p:cNvPr>
          <p:cNvSpPr>
            <a:spLocks noGrp="1"/>
          </p:cNvSpPr>
          <p:nvPr>
            <p:ph type="title"/>
          </p:nvPr>
        </p:nvSpPr>
        <p:spPr/>
        <p:txBody>
          <a:bodyPr/>
          <a:lstStyle/>
          <a:p>
            <a:pPr algn="ctr"/>
            <a:r>
              <a:rPr lang="en-IN" dirty="0"/>
              <a:t>PROBLEM STATEMENT</a:t>
            </a:r>
          </a:p>
        </p:txBody>
      </p:sp>
      <p:sp>
        <p:nvSpPr>
          <p:cNvPr id="3" name="Slide Number Placeholder 2">
            <a:extLst>
              <a:ext uri="{FF2B5EF4-FFF2-40B4-BE49-F238E27FC236}">
                <a16:creationId xmlns:a16="http://schemas.microsoft.com/office/drawing/2014/main" id="{2994C6C1-8B78-5A18-FF81-EBD115C7C3FA}"/>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Content Placeholder 3">
            <a:extLst>
              <a:ext uri="{FF2B5EF4-FFF2-40B4-BE49-F238E27FC236}">
                <a16:creationId xmlns:a16="http://schemas.microsoft.com/office/drawing/2014/main" id="{67198A35-F6C7-022C-6ABF-B1B35ECD4BDF}"/>
              </a:ext>
            </a:extLst>
          </p:cNvPr>
          <p:cNvSpPr>
            <a:spLocks noGrp="1"/>
          </p:cNvSpPr>
          <p:nvPr>
            <p:ph idx="1"/>
          </p:nvPr>
        </p:nvSpPr>
        <p:spPr/>
        <p:txBody>
          <a:bodyPr>
            <a:normAutofit/>
          </a:bodyPr>
          <a:lstStyle/>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To develop an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integrated Attendance Management System (AMS)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that empowers students to autonomously monitor their attendance and provides teachers with tools to manage class-wide attendance records. The system offers students an intuitive interface to log and track their attendance, fostering a sense of responsibility. Simultaneously, teachers have the capability to efficiently oversee and manage attendance records for the entire class. </a:t>
            </a:r>
          </a:p>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This collaborative system encourages student engagement in attendance tracking while providing teachers with the administrative control necessary for accurate record-keeping.</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838957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F6B9-4A94-A899-8034-563936A01995}"/>
              </a:ext>
            </a:extLst>
          </p:cNvPr>
          <p:cNvSpPr>
            <a:spLocks noGrp="1"/>
          </p:cNvSpPr>
          <p:nvPr>
            <p:ph type="title"/>
          </p:nvPr>
        </p:nvSpPr>
        <p:spPr/>
        <p:txBody>
          <a:bodyPr/>
          <a:lstStyle/>
          <a:p>
            <a:pPr algn="ctr"/>
            <a:r>
              <a:rPr lang="en-IN" dirty="0"/>
              <a:t>DATABASE DESIGN</a:t>
            </a:r>
          </a:p>
        </p:txBody>
      </p:sp>
      <p:sp>
        <p:nvSpPr>
          <p:cNvPr id="3" name="Slide Number Placeholder 2">
            <a:extLst>
              <a:ext uri="{FF2B5EF4-FFF2-40B4-BE49-F238E27FC236}">
                <a16:creationId xmlns:a16="http://schemas.microsoft.com/office/drawing/2014/main" id="{FA173447-11BD-4B60-5035-9EA530D0FD62}"/>
              </a:ext>
            </a:extLst>
          </p:cNvPr>
          <p:cNvSpPr>
            <a:spLocks noGrp="1"/>
          </p:cNvSpPr>
          <p:nvPr>
            <p:ph type="sldNum" sz="quarter" idx="12"/>
          </p:nvPr>
        </p:nvSpPr>
        <p:spPr/>
        <p:txBody>
          <a:bodyPr/>
          <a:lstStyle/>
          <a:p>
            <a:fld id="{C263D6C4-4840-40CC-AC84-17E24B3B7BDE}" type="slidenum">
              <a:rPr lang="en-US" noProof="0" smtClean="0"/>
              <a:pPr/>
              <a:t>40</a:t>
            </a:fld>
            <a:endParaRPr lang="en-US" noProof="0" dirty="0"/>
          </a:p>
        </p:txBody>
      </p:sp>
      <p:sp>
        <p:nvSpPr>
          <p:cNvPr id="4" name="TextBox 3">
            <a:extLst>
              <a:ext uri="{FF2B5EF4-FFF2-40B4-BE49-F238E27FC236}">
                <a16:creationId xmlns:a16="http://schemas.microsoft.com/office/drawing/2014/main" id="{8DB5E3CF-AC78-D154-C5FC-030E1DC8F18B}"/>
              </a:ext>
            </a:extLst>
          </p:cNvPr>
          <p:cNvSpPr txBox="1"/>
          <p:nvPr/>
        </p:nvSpPr>
        <p:spPr>
          <a:xfrm>
            <a:off x="1421557" y="1234295"/>
            <a:ext cx="1787733" cy="369332"/>
          </a:xfrm>
          <a:prstGeom prst="rect">
            <a:avLst/>
          </a:prstGeom>
          <a:noFill/>
        </p:spPr>
        <p:txBody>
          <a:bodyPr wrap="none" rtlCol="0">
            <a:spAutoFit/>
          </a:bodyPr>
          <a:lstStyle/>
          <a:p>
            <a:r>
              <a:rPr lang="en-IN" dirty="0">
                <a:solidFill>
                  <a:schemeClr val="bg1"/>
                </a:solidFill>
              </a:rPr>
              <a:t>Table </a:t>
            </a:r>
            <a:r>
              <a:rPr lang="en-IN" dirty="0" err="1">
                <a:solidFill>
                  <a:schemeClr val="bg1"/>
                </a:solidFill>
              </a:rPr>
              <a:t>login_info</a:t>
            </a:r>
            <a:endParaRPr lang="en-IN" dirty="0">
              <a:solidFill>
                <a:schemeClr val="bg1"/>
              </a:solidFill>
            </a:endParaRPr>
          </a:p>
        </p:txBody>
      </p:sp>
      <p:pic>
        <p:nvPicPr>
          <p:cNvPr id="5" name="Picture 4">
            <a:extLst>
              <a:ext uri="{FF2B5EF4-FFF2-40B4-BE49-F238E27FC236}">
                <a16:creationId xmlns:a16="http://schemas.microsoft.com/office/drawing/2014/main" id="{E11FAAD8-FC62-102A-180E-B25D147ADFC7}"/>
              </a:ext>
            </a:extLst>
          </p:cNvPr>
          <p:cNvPicPr>
            <a:picLocks noChangeAspect="1"/>
          </p:cNvPicPr>
          <p:nvPr/>
        </p:nvPicPr>
        <p:blipFill>
          <a:blip r:embed="rId2"/>
          <a:stretch>
            <a:fillRect/>
          </a:stretch>
        </p:blipFill>
        <p:spPr>
          <a:xfrm>
            <a:off x="231140" y="1785733"/>
            <a:ext cx="5041900" cy="1760220"/>
          </a:xfrm>
          <a:prstGeom prst="rect">
            <a:avLst/>
          </a:prstGeom>
        </p:spPr>
      </p:pic>
      <p:sp>
        <p:nvSpPr>
          <p:cNvPr id="6" name="TextBox 5">
            <a:extLst>
              <a:ext uri="{FF2B5EF4-FFF2-40B4-BE49-F238E27FC236}">
                <a16:creationId xmlns:a16="http://schemas.microsoft.com/office/drawing/2014/main" id="{2B2A9E8A-2AEF-0A9D-89BD-55B4E3D1FE04}"/>
              </a:ext>
            </a:extLst>
          </p:cNvPr>
          <p:cNvSpPr txBox="1"/>
          <p:nvPr/>
        </p:nvSpPr>
        <p:spPr>
          <a:xfrm>
            <a:off x="7597994" y="1188430"/>
            <a:ext cx="1749261" cy="369332"/>
          </a:xfrm>
          <a:prstGeom prst="rect">
            <a:avLst/>
          </a:prstGeom>
          <a:noFill/>
        </p:spPr>
        <p:txBody>
          <a:bodyPr wrap="none" rtlCol="0">
            <a:spAutoFit/>
          </a:bodyPr>
          <a:lstStyle/>
          <a:p>
            <a:r>
              <a:rPr lang="en-IN" dirty="0">
                <a:solidFill>
                  <a:schemeClr val="bg1"/>
                </a:solidFill>
              </a:rPr>
              <a:t>Table timetable</a:t>
            </a:r>
          </a:p>
        </p:txBody>
      </p:sp>
      <p:pic>
        <p:nvPicPr>
          <p:cNvPr id="7" name="Picture 6">
            <a:extLst>
              <a:ext uri="{FF2B5EF4-FFF2-40B4-BE49-F238E27FC236}">
                <a16:creationId xmlns:a16="http://schemas.microsoft.com/office/drawing/2014/main" id="{F93B656B-50F2-ACD4-F20D-4725BF7762A2}"/>
              </a:ext>
            </a:extLst>
          </p:cNvPr>
          <p:cNvPicPr>
            <a:picLocks noChangeAspect="1"/>
          </p:cNvPicPr>
          <p:nvPr/>
        </p:nvPicPr>
        <p:blipFill>
          <a:blip r:embed="rId3"/>
          <a:stretch>
            <a:fillRect/>
          </a:stretch>
        </p:blipFill>
        <p:spPr>
          <a:xfrm>
            <a:off x="6377940" y="1603627"/>
            <a:ext cx="4787900" cy="1993900"/>
          </a:xfrm>
          <a:prstGeom prst="rect">
            <a:avLst/>
          </a:prstGeom>
        </p:spPr>
      </p:pic>
      <p:sp>
        <p:nvSpPr>
          <p:cNvPr id="9" name="TextBox 8">
            <a:extLst>
              <a:ext uri="{FF2B5EF4-FFF2-40B4-BE49-F238E27FC236}">
                <a16:creationId xmlns:a16="http://schemas.microsoft.com/office/drawing/2014/main" id="{FFCA81A8-7F91-3EE2-8504-3494A3F52473}"/>
              </a:ext>
            </a:extLst>
          </p:cNvPr>
          <p:cNvSpPr txBox="1"/>
          <p:nvPr/>
        </p:nvSpPr>
        <p:spPr>
          <a:xfrm>
            <a:off x="4692799" y="3935472"/>
            <a:ext cx="1685141" cy="369332"/>
          </a:xfrm>
          <a:prstGeom prst="rect">
            <a:avLst/>
          </a:prstGeom>
          <a:noFill/>
        </p:spPr>
        <p:txBody>
          <a:bodyPr wrap="none" rtlCol="0">
            <a:spAutoFit/>
          </a:bodyPr>
          <a:lstStyle/>
          <a:p>
            <a:r>
              <a:rPr lang="en-IN" dirty="0">
                <a:solidFill>
                  <a:schemeClr val="bg1"/>
                </a:solidFill>
              </a:rPr>
              <a:t>Table calendar</a:t>
            </a:r>
          </a:p>
        </p:txBody>
      </p:sp>
      <p:pic>
        <p:nvPicPr>
          <p:cNvPr id="10" name="Picture 9">
            <a:extLst>
              <a:ext uri="{FF2B5EF4-FFF2-40B4-BE49-F238E27FC236}">
                <a16:creationId xmlns:a16="http://schemas.microsoft.com/office/drawing/2014/main" id="{B790E79F-5F93-1673-A3D9-975F35E4E0EC}"/>
              </a:ext>
            </a:extLst>
          </p:cNvPr>
          <p:cNvPicPr>
            <a:picLocks noChangeAspect="1"/>
          </p:cNvPicPr>
          <p:nvPr/>
        </p:nvPicPr>
        <p:blipFill>
          <a:blip r:embed="rId4"/>
          <a:stretch>
            <a:fillRect/>
          </a:stretch>
        </p:blipFill>
        <p:spPr>
          <a:xfrm>
            <a:off x="3756025" y="4520630"/>
            <a:ext cx="4375150" cy="1467485"/>
          </a:xfrm>
          <a:prstGeom prst="rect">
            <a:avLst/>
          </a:prstGeom>
        </p:spPr>
      </p:pic>
    </p:spTree>
    <p:extLst>
      <p:ext uri="{BB962C8B-B14F-4D97-AF65-F5344CB8AC3E}">
        <p14:creationId xmlns:p14="http://schemas.microsoft.com/office/powerpoint/2010/main" val="8933912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F6B9-4A94-A899-8034-563936A01995}"/>
              </a:ext>
            </a:extLst>
          </p:cNvPr>
          <p:cNvSpPr>
            <a:spLocks noGrp="1"/>
          </p:cNvSpPr>
          <p:nvPr>
            <p:ph type="title"/>
          </p:nvPr>
        </p:nvSpPr>
        <p:spPr/>
        <p:txBody>
          <a:bodyPr/>
          <a:lstStyle/>
          <a:p>
            <a:pPr algn="ctr"/>
            <a:r>
              <a:rPr lang="en-IN" dirty="0"/>
              <a:t>DATABASE DESIGN</a:t>
            </a:r>
          </a:p>
        </p:txBody>
      </p:sp>
      <p:sp>
        <p:nvSpPr>
          <p:cNvPr id="3" name="Slide Number Placeholder 2">
            <a:extLst>
              <a:ext uri="{FF2B5EF4-FFF2-40B4-BE49-F238E27FC236}">
                <a16:creationId xmlns:a16="http://schemas.microsoft.com/office/drawing/2014/main" id="{FA173447-11BD-4B60-5035-9EA530D0FD62}"/>
              </a:ext>
            </a:extLst>
          </p:cNvPr>
          <p:cNvSpPr>
            <a:spLocks noGrp="1"/>
          </p:cNvSpPr>
          <p:nvPr>
            <p:ph type="sldNum" sz="quarter" idx="12"/>
          </p:nvPr>
        </p:nvSpPr>
        <p:spPr/>
        <p:txBody>
          <a:bodyPr/>
          <a:lstStyle/>
          <a:p>
            <a:fld id="{C263D6C4-4840-40CC-AC84-17E24B3B7BDE}" type="slidenum">
              <a:rPr lang="en-US" noProof="0" smtClean="0"/>
              <a:pPr/>
              <a:t>41</a:t>
            </a:fld>
            <a:endParaRPr lang="en-US" noProof="0" dirty="0"/>
          </a:p>
        </p:txBody>
      </p:sp>
      <p:sp>
        <p:nvSpPr>
          <p:cNvPr id="4" name="TextBox 3">
            <a:extLst>
              <a:ext uri="{FF2B5EF4-FFF2-40B4-BE49-F238E27FC236}">
                <a16:creationId xmlns:a16="http://schemas.microsoft.com/office/drawing/2014/main" id="{8DB5E3CF-AC78-D154-C5FC-030E1DC8F18B}"/>
              </a:ext>
            </a:extLst>
          </p:cNvPr>
          <p:cNvSpPr txBox="1"/>
          <p:nvPr/>
        </p:nvSpPr>
        <p:spPr>
          <a:xfrm>
            <a:off x="2061637" y="1355064"/>
            <a:ext cx="1723613" cy="369332"/>
          </a:xfrm>
          <a:prstGeom prst="rect">
            <a:avLst/>
          </a:prstGeom>
          <a:noFill/>
        </p:spPr>
        <p:txBody>
          <a:bodyPr wrap="none" rtlCol="0">
            <a:spAutoFit/>
          </a:bodyPr>
          <a:lstStyle/>
          <a:p>
            <a:r>
              <a:rPr lang="en-IN" dirty="0">
                <a:solidFill>
                  <a:schemeClr val="bg1"/>
                </a:solidFill>
              </a:rPr>
              <a:t>Table </a:t>
            </a:r>
            <a:r>
              <a:rPr lang="en-IN" dirty="0" err="1">
                <a:solidFill>
                  <a:schemeClr val="bg1"/>
                </a:solidFill>
              </a:rPr>
              <a:t>login_log</a:t>
            </a:r>
            <a:endParaRPr lang="en-IN" dirty="0">
              <a:solidFill>
                <a:schemeClr val="bg1"/>
              </a:solidFill>
            </a:endParaRPr>
          </a:p>
        </p:txBody>
      </p:sp>
      <p:sp>
        <p:nvSpPr>
          <p:cNvPr id="6" name="TextBox 5">
            <a:extLst>
              <a:ext uri="{FF2B5EF4-FFF2-40B4-BE49-F238E27FC236}">
                <a16:creationId xmlns:a16="http://schemas.microsoft.com/office/drawing/2014/main" id="{2B2A9E8A-2AEF-0A9D-89BD-55B4E3D1FE04}"/>
              </a:ext>
            </a:extLst>
          </p:cNvPr>
          <p:cNvSpPr txBox="1"/>
          <p:nvPr/>
        </p:nvSpPr>
        <p:spPr>
          <a:xfrm>
            <a:off x="7742158" y="1539730"/>
            <a:ext cx="2069862" cy="369332"/>
          </a:xfrm>
          <a:prstGeom prst="rect">
            <a:avLst/>
          </a:prstGeom>
          <a:noFill/>
        </p:spPr>
        <p:txBody>
          <a:bodyPr wrap="none" rtlCol="0">
            <a:spAutoFit/>
          </a:bodyPr>
          <a:lstStyle/>
          <a:p>
            <a:r>
              <a:rPr lang="en-IN" dirty="0">
                <a:solidFill>
                  <a:schemeClr val="bg1"/>
                </a:solidFill>
              </a:rPr>
              <a:t>Table </a:t>
            </a:r>
            <a:r>
              <a:rPr lang="en-IN" dirty="0" err="1">
                <a:solidFill>
                  <a:schemeClr val="bg1"/>
                </a:solidFill>
              </a:rPr>
              <a:t>teacher_info</a:t>
            </a:r>
            <a:endParaRPr lang="en-IN" dirty="0">
              <a:solidFill>
                <a:schemeClr val="bg1"/>
              </a:solidFill>
            </a:endParaRPr>
          </a:p>
        </p:txBody>
      </p:sp>
      <p:pic>
        <p:nvPicPr>
          <p:cNvPr id="8" name="Picture 7">
            <a:extLst>
              <a:ext uri="{FF2B5EF4-FFF2-40B4-BE49-F238E27FC236}">
                <a16:creationId xmlns:a16="http://schemas.microsoft.com/office/drawing/2014/main" id="{9CBA77B4-1728-1801-E77B-141BD869C2E3}"/>
              </a:ext>
            </a:extLst>
          </p:cNvPr>
          <p:cNvPicPr>
            <a:picLocks noChangeAspect="1"/>
          </p:cNvPicPr>
          <p:nvPr/>
        </p:nvPicPr>
        <p:blipFill>
          <a:blip r:embed="rId2"/>
          <a:stretch>
            <a:fillRect/>
          </a:stretch>
        </p:blipFill>
        <p:spPr>
          <a:xfrm>
            <a:off x="805915" y="1928740"/>
            <a:ext cx="4965700" cy="1873250"/>
          </a:xfrm>
          <a:prstGeom prst="rect">
            <a:avLst/>
          </a:prstGeom>
        </p:spPr>
      </p:pic>
      <p:pic>
        <p:nvPicPr>
          <p:cNvPr id="9" name="Picture 8">
            <a:extLst>
              <a:ext uri="{FF2B5EF4-FFF2-40B4-BE49-F238E27FC236}">
                <a16:creationId xmlns:a16="http://schemas.microsoft.com/office/drawing/2014/main" id="{8D436F38-0E28-E4F7-2701-495A69BEE594}"/>
              </a:ext>
            </a:extLst>
          </p:cNvPr>
          <p:cNvPicPr>
            <a:picLocks noChangeAspect="1"/>
          </p:cNvPicPr>
          <p:nvPr/>
        </p:nvPicPr>
        <p:blipFill>
          <a:blip r:embed="rId3"/>
          <a:stretch>
            <a:fillRect/>
          </a:stretch>
        </p:blipFill>
        <p:spPr>
          <a:xfrm>
            <a:off x="6807200" y="2128315"/>
            <a:ext cx="4851400" cy="1568450"/>
          </a:xfrm>
          <a:prstGeom prst="rect">
            <a:avLst/>
          </a:prstGeom>
        </p:spPr>
      </p:pic>
    </p:spTree>
    <p:extLst>
      <p:ext uri="{BB962C8B-B14F-4D97-AF65-F5344CB8AC3E}">
        <p14:creationId xmlns:p14="http://schemas.microsoft.com/office/powerpoint/2010/main" val="3298947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7F6B9-4A94-A899-8034-563936A01995}"/>
              </a:ext>
            </a:extLst>
          </p:cNvPr>
          <p:cNvSpPr>
            <a:spLocks noGrp="1"/>
          </p:cNvSpPr>
          <p:nvPr>
            <p:ph type="title"/>
          </p:nvPr>
        </p:nvSpPr>
        <p:spPr/>
        <p:txBody>
          <a:bodyPr/>
          <a:lstStyle/>
          <a:p>
            <a:pPr algn="ctr"/>
            <a:r>
              <a:rPr lang="en-IN" dirty="0"/>
              <a:t>DATABASE DESIGN</a:t>
            </a:r>
          </a:p>
        </p:txBody>
      </p:sp>
      <p:sp>
        <p:nvSpPr>
          <p:cNvPr id="3" name="Slide Number Placeholder 2">
            <a:extLst>
              <a:ext uri="{FF2B5EF4-FFF2-40B4-BE49-F238E27FC236}">
                <a16:creationId xmlns:a16="http://schemas.microsoft.com/office/drawing/2014/main" id="{FA173447-11BD-4B60-5035-9EA530D0FD62}"/>
              </a:ext>
            </a:extLst>
          </p:cNvPr>
          <p:cNvSpPr>
            <a:spLocks noGrp="1"/>
          </p:cNvSpPr>
          <p:nvPr>
            <p:ph type="sldNum" sz="quarter" idx="12"/>
          </p:nvPr>
        </p:nvSpPr>
        <p:spPr/>
        <p:txBody>
          <a:bodyPr/>
          <a:lstStyle/>
          <a:p>
            <a:fld id="{C263D6C4-4840-40CC-AC84-17E24B3B7BDE}" type="slidenum">
              <a:rPr lang="en-US" noProof="0" smtClean="0"/>
              <a:pPr/>
              <a:t>42</a:t>
            </a:fld>
            <a:endParaRPr lang="en-US" noProof="0" dirty="0"/>
          </a:p>
        </p:txBody>
      </p:sp>
      <p:sp>
        <p:nvSpPr>
          <p:cNvPr id="4" name="TextBox 3">
            <a:extLst>
              <a:ext uri="{FF2B5EF4-FFF2-40B4-BE49-F238E27FC236}">
                <a16:creationId xmlns:a16="http://schemas.microsoft.com/office/drawing/2014/main" id="{8DB5E3CF-AC78-D154-C5FC-030E1DC8F18B}"/>
              </a:ext>
            </a:extLst>
          </p:cNvPr>
          <p:cNvSpPr txBox="1"/>
          <p:nvPr/>
        </p:nvSpPr>
        <p:spPr>
          <a:xfrm>
            <a:off x="1645077" y="1355064"/>
            <a:ext cx="2698239" cy="646331"/>
          </a:xfrm>
          <a:prstGeom prst="rect">
            <a:avLst/>
          </a:prstGeom>
          <a:noFill/>
        </p:spPr>
        <p:txBody>
          <a:bodyPr wrap="none" rtlCol="0">
            <a:spAutoFit/>
          </a:bodyPr>
          <a:lstStyle/>
          <a:p>
            <a:r>
              <a:rPr lang="en-IN" dirty="0">
                <a:solidFill>
                  <a:schemeClr val="bg1"/>
                </a:solidFill>
              </a:rPr>
              <a:t>Table that stores student</a:t>
            </a:r>
          </a:p>
          <a:p>
            <a:r>
              <a:rPr lang="en-IN" dirty="0">
                <a:solidFill>
                  <a:schemeClr val="bg1"/>
                </a:solidFill>
              </a:rPr>
              <a:t>attendance</a:t>
            </a:r>
          </a:p>
        </p:txBody>
      </p:sp>
      <p:sp>
        <p:nvSpPr>
          <p:cNvPr id="6" name="TextBox 5">
            <a:extLst>
              <a:ext uri="{FF2B5EF4-FFF2-40B4-BE49-F238E27FC236}">
                <a16:creationId xmlns:a16="http://schemas.microsoft.com/office/drawing/2014/main" id="{2B2A9E8A-2AEF-0A9D-89BD-55B4E3D1FE04}"/>
              </a:ext>
            </a:extLst>
          </p:cNvPr>
          <p:cNvSpPr txBox="1"/>
          <p:nvPr/>
        </p:nvSpPr>
        <p:spPr>
          <a:xfrm>
            <a:off x="7933274" y="1358358"/>
            <a:ext cx="2877775" cy="646331"/>
          </a:xfrm>
          <a:prstGeom prst="rect">
            <a:avLst/>
          </a:prstGeom>
          <a:noFill/>
        </p:spPr>
        <p:txBody>
          <a:bodyPr wrap="none" rtlCol="0">
            <a:spAutoFit/>
          </a:bodyPr>
          <a:lstStyle/>
          <a:p>
            <a:r>
              <a:rPr lang="en-IN" dirty="0">
                <a:solidFill>
                  <a:schemeClr val="bg1"/>
                </a:solidFill>
              </a:rPr>
              <a:t>Table that stores teachers’</a:t>
            </a:r>
          </a:p>
          <a:p>
            <a:r>
              <a:rPr lang="en-IN" dirty="0">
                <a:solidFill>
                  <a:schemeClr val="bg1"/>
                </a:solidFill>
              </a:rPr>
              <a:t>Class attendance</a:t>
            </a:r>
          </a:p>
        </p:txBody>
      </p:sp>
      <p:pic>
        <p:nvPicPr>
          <p:cNvPr id="5" name="Picture 4">
            <a:extLst>
              <a:ext uri="{FF2B5EF4-FFF2-40B4-BE49-F238E27FC236}">
                <a16:creationId xmlns:a16="http://schemas.microsoft.com/office/drawing/2014/main" id="{2191AD70-8139-D45C-8C11-8E4A34372656}"/>
              </a:ext>
            </a:extLst>
          </p:cNvPr>
          <p:cNvPicPr>
            <a:picLocks noChangeAspect="1"/>
          </p:cNvPicPr>
          <p:nvPr/>
        </p:nvPicPr>
        <p:blipFill>
          <a:blip r:embed="rId2"/>
          <a:stretch>
            <a:fillRect/>
          </a:stretch>
        </p:blipFill>
        <p:spPr>
          <a:xfrm>
            <a:off x="1061719" y="2477896"/>
            <a:ext cx="4815785" cy="2591944"/>
          </a:xfrm>
          <a:prstGeom prst="rect">
            <a:avLst/>
          </a:prstGeom>
        </p:spPr>
      </p:pic>
      <p:pic>
        <p:nvPicPr>
          <p:cNvPr id="7" name="Picture 6">
            <a:extLst>
              <a:ext uri="{FF2B5EF4-FFF2-40B4-BE49-F238E27FC236}">
                <a16:creationId xmlns:a16="http://schemas.microsoft.com/office/drawing/2014/main" id="{E3979E1A-E319-C609-D049-39BC52E37EE2}"/>
              </a:ext>
            </a:extLst>
          </p:cNvPr>
          <p:cNvPicPr>
            <a:picLocks noChangeAspect="1"/>
          </p:cNvPicPr>
          <p:nvPr/>
        </p:nvPicPr>
        <p:blipFill>
          <a:blip r:embed="rId3"/>
          <a:stretch>
            <a:fillRect/>
          </a:stretch>
        </p:blipFill>
        <p:spPr>
          <a:xfrm>
            <a:off x="6927850" y="2578100"/>
            <a:ext cx="5041900" cy="1701800"/>
          </a:xfrm>
          <a:prstGeom prst="rect">
            <a:avLst/>
          </a:prstGeom>
        </p:spPr>
      </p:pic>
    </p:spTree>
    <p:extLst>
      <p:ext uri="{BB962C8B-B14F-4D97-AF65-F5344CB8AC3E}">
        <p14:creationId xmlns:p14="http://schemas.microsoft.com/office/powerpoint/2010/main" val="3224617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6B5C3D-1435-E608-A94E-CF50534F30AE}"/>
              </a:ext>
            </a:extLst>
          </p:cNvPr>
          <p:cNvSpPr>
            <a:spLocks noGrp="1"/>
          </p:cNvSpPr>
          <p:nvPr>
            <p:ph type="body" idx="1"/>
          </p:nvPr>
        </p:nvSpPr>
        <p:spPr/>
        <p:txBody>
          <a:bodyPr/>
          <a:lstStyle/>
          <a:p>
            <a:endParaRPr lang="en-IN"/>
          </a:p>
        </p:txBody>
      </p:sp>
      <p:sp>
        <p:nvSpPr>
          <p:cNvPr id="3" name="Slide Number Placeholder 2">
            <a:extLst>
              <a:ext uri="{FF2B5EF4-FFF2-40B4-BE49-F238E27FC236}">
                <a16:creationId xmlns:a16="http://schemas.microsoft.com/office/drawing/2014/main" id="{CB1073E3-32F9-E8CD-AFAD-5E2730FDD914}"/>
              </a:ext>
            </a:extLst>
          </p:cNvPr>
          <p:cNvSpPr>
            <a:spLocks noGrp="1"/>
          </p:cNvSpPr>
          <p:nvPr>
            <p:ph type="sldNum" sz="quarter" idx="12"/>
          </p:nvPr>
        </p:nvSpPr>
        <p:spPr/>
        <p:txBody>
          <a:bodyPr/>
          <a:lstStyle/>
          <a:p>
            <a:fld id="{C263D6C4-4840-40CC-AC84-17E24B3B7BDE}" type="slidenum">
              <a:rPr lang="en-US" noProof="0" smtClean="0"/>
              <a:pPr/>
              <a:t>43</a:t>
            </a:fld>
            <a:endParaRPr lang="en-US" noProof="0" dirty="0"/>
          </a:p>
        </p:txBody>
      </p:sp>
      <p:sp>
        <p:nvSpPr>
          <p:cNvPr id="4" name="Title 3">
            <a:extLst>
              <a:ext uri="{FF2B5EF4-FFF2-40B4-BE49-F238E27FC236}">
                <a16:creationId xmlns:a16="http://schemas.microsoft.com/office/drawing/2014/main" id="{8615452E-8A17-1618-63E6-1EF97A26C0CC}"/>
              </a:ext>
            </a:extLst>
          </p:cNvPr>
          <p:cNvSpPr>
            <a:spLocks noGrp="1"/>
          </p:cNvSpPr>
          <p:nvPr>
            <p:ph type="title"/>
          </p:nvPr>
        </p:nvSpPr>
        <p:spPr/>
        <p:txBody>
          <a:bodyPr/>
          <a:lstStyle/>
          <a:p>
            <a:r>
              <a:rPr lang="en-IN" dirty="0"/>
              <a:t>OUTPUT SCREENSHOTS</a:t>
            </a:r>
          </a:p>
        </p:txBody>
      </p:sp>
    </p:spTree>
    <p:extLst>
      <p:ext uri="{BB962C8B-B14F-4D97-AF65-F5344CB8AC3E}">
        <p14:creationId xmlns:p14="http://schemas.microsoft.com/office/powerpoint/2010/main" val="35208720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4818-F881-5EB0-D683-5C7CD3B82A37}"/>
              </a:ext>
            </a:extLst>
          </p:cNvPr>
          <p:cNvSpPr>
            <a:spLocks noGrp="1"/>
          </p:cNvSpPr>
          <p:nvPr>
            <p:ph type="title"/>
          </p:nvPr>
        </p:nvSpPr>
        <p:spPr/>
        <p:txBody>
          <a:bodyPr/>
          <a:lstStyle/>
          <a:p>
            <a:pPr algn="ctr"/>
            <a:r>
              <a:rPr lang="en-IN" dirty="0"/>
              <a:t>OUTPUT SCREENSHOTS</a:t>
            </a:r>
          </a:p>
        </p:txBody>
      </p:sp>
      <p:sp>
        <p:nvSpPr>
          <p:cNvPr id="3" name="Slide Number Placeholder 2">
            <a:extLst>
              <a:ext uri="{FF2B5EF4-FFF2-40B4-BE49-F238E27FC236}">
                <a16:creationId xmlns:a16="http://schemas.microsoft.com/office/drawing/2014/main" id="{69872FE8-B654-6A85-BDB7-6F2B59885C31}"/>
              </a:ext>
            </a:extLst>
          </p:cNvPr>
          <p:cNvSpPr>
            <a:spLocks noGrp="1"/>
          </p:cNvSpPr>
          <p:nvPr>
            <p:ph type="sldNum" sz="quarter" idx="12"/>
          </p:nvPr>
        </p:nvSpPr>
        <p:spPr/>
        <p:txBody>
          <a:bodyPr/>
          <a:lstStyle/>
          <a:p>
            <a:fld id="{C263D6C4-4840-40CC-AC84-17E24B3B7BDE}" type="slidenum">
              <a:rPr lang="en-US" noProof="0" smtClean="0"/>
              <a:pPr/>
              <a:t>44</a:t>
            </a:fld>
            <a:endParaRPr lang="en-US" noProof="0" dirty="0"/>
          </a:p>
        </p:txBody>
      </p:sp>
      <p:pic>
        <p:nvPicPr>
          <p:cNvPr id="5" name="Picture 4">
            <a:extLst>
              <a:ext uri="{FF2B5EF4-FFF2-40B4-BE49-F238E27FC236}">
                <a16:creationId xmlns:a16="http://schemas.microsoft.com/office/drawing/2014/main" id="{A1E67BCF-B218-05F2-191C-28A2B4250EF1}"/>
              </a:ext>
            </a:extLst>
          </p:cNvPr>
          <p:cNvPicPr>
            <a:picLocks noChangeAspect="1"/>
          </p:cNvPicPr>
          <p:nvPr/>
        </p:nvPicPr>
        <p:blipFill>
          <a:blip r:embed="rId2"/>
          <a:stretch>
            <a:fillRect/>
          </a:stretch>
        </p:blipFill>
        <p:spPr>
          <a:xfrm>
            <a:off x="945412" y="1784265"/>
            <a:ext cx="3981655" cy="3289469"/>
          </a:xfrm>
          <a:prstGeom prst="rect">
            <a:avLst/>
          </a:prstGeom>
        </p:spPr>
      </p:pic>
      <p:pic>
        <p:nvPicPr>
          <p:cNvPr id="9" name="Picture 8">
            <a:extLst>
              <a:ext uri="{FF2B5EF4-FFF2-40B4-BE49-F238E27FC236}">
                <a16:creationId xmlns:a16="http://schemas.microsoft.com/office/drawing/2014/main" id="{6E41AFB9-9348-3C58-0B3E-068D92426176}"/>
              </a:ext>
            </a:extLst>
          </p:cNvPr>
          <p:cNvPicPr>
            <a:picLocks noChangeAspect="1"/>
          </p:cNvPicPr>
          <p:nvPr/>
        </p:nvPicPr>
        <p:blipFill>
          <a:blip r:embed="rId3"/>
          <a:stretch>
            <a:fillRect/>
          </a:stretch>
        </p:blipFill>
        <p:spPr>
          <a:xfrm>
            <a:off x="6638188" y="1604333"/>
            <a:ext cx="3975304" cy="4184865"/>
          </a:xfrm>
          <a:prstGeom prst="rect">
            <a:avLst/>
          </a:prstGeom>
        </p:spPr>
      </p:pic>
      <p:sp>
        <p:nvSpPr>
          <p:cNvPr id="10" name="TextBox 9">
            <a:extLst>
              <a:ext uri="{FF2B5EF4-FFF2-40B4-BE49-F238E27FC236}">
                <a16:creationId xmlns:a16="http://schemas.microsoft.com/office/drawing/2014/main" id="{72CC9628-6B4C-5658-8DBD-0BD16A0728B8}"/>
              </a:ext>
            </a:extLst>
          </p:cNvPr>
          <p:cNvSpPr txBox="1"/>
          <p:nvPr/>
        </p:nvSpPr>
        <p:spPr>
          <a:xfrm>
            <a:off x="4084320" y="1078456"/>
            <a:ext cx="3429208" cy="369332"/>
          </a:xfrm>
          <a:prstGeom prst="rect">
            <a:avLst/>
          </a:prstGeom>
          <a:noFill/>
        </p:spPr>
        <p:txBody>
          <a:bodyPr wrap="none" rtlCol="0">
            <a:spAutoFit/>
          </a:bodyPr>
          <a:lstStyle/>
          <a:p>
            <a:r>
              <a:rPr lang="en-IN" dirty="0">
                <a:solidFill>
                  <a:schemeClr val="bg1"/>
                </a:solidFill>
              </a:rPr>
              <a:t>LOGIN AND REGISTER FORM</a:t>
            </a:r>
          </a:p>
        </p:txBody>
      </p:sp>
    </p:spTree>
    <p:extLst>
      <p:ext uri="{BB962C8B-B14F-4D97-AF65-F5344CB8AC3E}">
        <p14:creationId xmlns:p14="http://schemas.microsoft.com/office/powerpoint/2010/main" val="24630402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4818-F881-5EB0-D683-5C7CD3B82A37}"/>
              </a:ext>
            </a:extLst>
          </p:cNvPr>
          <p:cNvSpPr>
            <a:spLocks noGrp="1"/>
          </p:cNvSpPr>
          <p:nvPr>
            <p:ph type="title"/>
          </p:nvPr>
        </p:nvSpPr>
        <p:spPr/>
        <p:txBody>
          <a:bodyPr/>
          <a:lstStyle/>
          <a:p>
            <a:pPr algn="ctr"/>
            <a:r>
              <a:rPr lang="en-IN" dirty="0"/>
              <a:t>OUTPUT SCREENSHOTS</a:t>
            </a:r>
          </a:p>
        </p:txBody>
      </p:sp>
      <p:sp>
        <p:nvSpPr>
          <p:cNvPr id="3" name="Slide Number Placeholder 2">
            <a:extLst>
              <a:ext uri="{FF2B5EF4-FFF2-40B4-BE49-F238E27FC236}">
                <a16:creationId xmlns:a16="http://schemas.microsoft.com/office/drawing/2014/main" id="{69872FE8-B654-6A85-BDB7-6F2B59885C31}"/>
              </a:ext>
            </a:extLst>
          </p:cNvPr>
          <p:cNvSpPr>
            <a:spLocks noGrp="1"/>
          </p:cNvSpPr>
          <p:nvPr>
            <p:ph type="sldNum" sz="quarter" idx="12"/>
          </p:nvPr>
        </p:nvSpPr>
        <p:spPr/>
        <p:txBody>
          <a:bodyPr/>
          <a:lstStyle/>
          <a:p>
            <a:fld id="{C263D6C4-4840-40CC-AC84-17E24B3B7BDE}" type="slidenum">
              <a:rPr lang="en-US" noProof="0" smtClean="0"/>
              <a:pPr/>
              <a:t>45</a:t>
            </a:fld>
            <a:endParaRPr lang="en-US" noProof="0" dirty="0"/>
          </a:p>
        </p:txBody>
      </p:sp>
      <p:sp>
        <p:nvSpPr>
          <p:cNvPr id="10" name="TextBox 9">
            <a:extLst>
              <a:ext uri="{FF2B5EF4-FFF2-40B4-BE49-F238E27FC236}">
                <a16:creationId xmlns:a16="http://schemas.microsoft.com/office/drawing/2014/main" id="{72CC9628-6B4C-5658-8DBD-0BD16A0728B8}"/>
              </a:ext>
            </a:extLst>
          </p:cNvPr>
          <p:cNvSpPr txBox="1"/>
          <p:nvPr/>
        </p:nvSpPr>
        <p:spPr>
          <a:xfrm>
            <a:off x="4084320" y="1078456"/>
            <a:ext cx="3160032" cy="369332"/>
          </a:xfrm>
          <a:prstGeom prst="rect">
            <a:avLst/>
          </a:prstGeom>
          <a:noFill/>
        </p:spPr>
        <p:txBody>
          <a:bodyPr wrap="none" rtlCol="0">
            <a:spAutoFit/>
          </a:bodyPr>
          <a:lstStyle/>
          <a:p>
            <a:r>
              <a:rPr lang="en-IN" dirty="0">
                <a:solidFill>
                  <a:schemeClr val="bg1"/>
                </a:solidFill>
              </a:rPr>
              <a:t>SIGNING IN AS A STUDENT</a:t>
            </a:r>
          </a:p>
        </p:txBody>
      </p:sp>
      <p:pic>
        <p:nvPicPr>
          <p:cNvPr id="4" name="Picture 3">
            <a:extLst>
              <a:ext uri="{FF2B5EF4-FFF2-40B4-BE49-F238E27FC236}">
                <a16:creationId xmlns:a16="http://schemas.microsoft.com/office/drawing/2014/main" id="{2023C12B-2685-C0DF-95E3-47D61318E1E4}"/>
              </a:ext>
            </a:extLst>
          </p:cNvPr>
          <p:cNvPicPr>
            <a:picLocks noChangeAspect="1"/>
          </p:cNvPicPr>
          <p:nvPr/>
        </p:nvPicPr>
        <p:blipFill>
          <a:blip r:embed="rId2"/>
          <a:stretch>
            <a:fillRect/>
          </a:stretch>
        </p:blipFill>
        <p:spPr>
          <a:xfrm>
            <a:off x="871220" y="1680027"/>
            <a:ext cx="3561080" cy="3556000"/>
          </a:xfrm>
          <a:prstGeom prst="rect">
            <a:avLst/>
          </a:prstGeom>
        </p:spPr>
      </p:pic>
      <p:sp>
        <p:nvSpPr>
          <p:cNvPr id="6" name="TextBox 5">
            <a:extLst>
              <a:ext uri="{FF2B5EF4-FFF2-40B4-BE49-F238E27FC236}">
                <a16:creationId xmlns:a16="http://schemas.microsoft.com/office/drawing/2014/main" id="{79D34851-DD78-D155-01F0-CA035083DFEA}"/>
              </a:ext>
            </a:extLst>
          </p:cNvPr>
          <p:cNvSpPr txBox="1"/>
          <p:nvPr/>
        </p:nvSpPr>
        <p:spPr>
          <a:xfrm>
            <a:off x="1848527" y="5468266"/>
            <a:ext cx="1606465" cy="307777"/>
          </a:xfrm>
          <a:prstGeom prst="rect">
            <a:avLst/>
          </a:prstGeom>
          <a:noFill/>
        </p:spPr>
        <p:txBody>
          <a:bodyPr wrap="none" rtlCol="0">
            <a:spAutoFit/>
          </a:bodyPr>
          <a:lstStyle/>
          <a:p>
            <a:r>
              <a:rPr lang="en-IN" sz="1400" dirty="0">
                <a:solidFill>
                  <a:schemeClr val="bg1"/>
                </a:solidFill>
              </a:rPr>
              <a:t>STUDENT FORM</a:t>
            </a:r>
          </a:p>
        </p:txBody>
      </p:sp>
      <p:pic>
        <p:nvPicPr>
          <p:cNvPr id="7" name="Picture 6">
            <a:extLst>
              <a:ext uri="{FF2B5EF4-FFF2-40B4-BE49-F238E27FC236}">
                <a16:creationId xmlns:a16="http://schemas.microsoft.com/office/drawing/2014/main" id="{B2EDE7ED-2825-5083-1289-99D2C9857E3A}"/>
              </a:ext>
            </a:extLst>
          </p:cNvPr>
          <p:cNvPicPr>
            <a:picLocks noChangeAspect="1"/>
          </p:cNvPicPr>
          <p:nvPr/>
        </p:nvPicPr>
        <p:blipFill>
          <a:blip r:embed="rId3"/>
          <a:stretch>
            <a:fillRect/>
          </a:stretch>
        </p:blipFill>
        <p:spPr>
          <a:xfrm>
            <a:off x="5584190" y="1680027"/>
            <a:ext cx="4864100" cy="3411220"/>
          </a:xfrm>
          <a:prstGeom prst="rect">
            <a:avLst/>
          </a:prstGeom>
        </p:spPr>
      </p:pic>
      <p:sp>
        <p:nvSpPr>
          <p:cNvPr id="8" name="TextBox 7">
            <a:extLst>
              <a:ext uri="{FF2B5EF4-FFF2-40B4-BE49-F238E27FC236}">
                <a16:creationId xmlns:a16="http://schemas.microsoft.com/office/drawing/2014/main" id="{46D733C6-8C3C-659B-BB73-5DC888600CA9}"/>
              </a:ext>
            </a:extLst>
          </p:cNvPr>
          <p:cNvSpPr txBox="1"/>
          <p:nvPr/>
        </p:nvSpPr>
        <p:spPr>
          <a:xfrm>
            <a:off x="7142480" y="5512580"/>
            <a:ext cx="1445845" cy="307777"/>
          </a:xfrm>
          <a:prstGeom prst="rect">
            <a:avLst/>
          </a:prstGeom>
          <a:noFill/>
        </p:spPr>
        <p:txBody>
          <a:bodyPr wrap="none" rtlCol="0">
            <a:spAutoFit/>
          </a:bodyPr>
          <a:lstStyle/>
          <a:p>
            <a:r>
              <a:rPr lang="en-IN" sz="1400" dirty="0">
                <a:solidFill>
                  <a:schemeClr val="bg1"/>
                </a:solidFill>
              </a:rPr>
              <a:t>View Timetable</a:t>
            </a:r>
          </a:p>
        </p:txBody>
      </p:sp>
    </p:spTree>
    <p:extLst>
      <p:ext uri="{BB962C8B-B14F-4D97-AF65-F5344CB8AC3E}">
        <p14:creationId xmlns:p14="http://schemas.microsoft.com/office/powerpoint/2010/main" val="193168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4818-F881-5EB0-D683-5C7CD3B82A37}"/>
              </a:ext>
            </a:extLst>
          </p:cNvPr>
          <p:cNvSpPr>
            <a:spLocks noGrp="1"/>
          </p:cNvSpPr>
          <p:nvPr>
            <p:ph type="title"/>
          </p:nvPr>
        </p:nvSpPr>
        <p:spPr/>
        <p:txBody>
          <a:bodyPr/>
          <a:lstStyle/>
          <a:p>
            <a:pPr algn="ctr"/>
            <a:r>
              <a:rPr lang="en-IN" dirty="0"/>
              <a:t>OUTPUT SCREENSHOTS</a:t>
            </a:r>
          </a:p>
        </p:txBody>
      </p:sp>
      <p:sp>
        <p:nvSpPr>
          <p:cNvPr id="3" name="Slide Number Placeholder 2">
            <a:extLst>
              <a:ext uri="{FF2B5EF4-FFF2-40B4-BE49-F238E27FC236}">
                <a16:creationId xmlns:a16="http://schemas.microsoft.com/office/drawing/2014/main" id="{69872FE8-B654-6A85-BDB7-6F2B59885C31}"/>
              </a:ext>
            </a:extLst>
          </p:cNvPr>
          <p:cNvSpPr>
            <a:spLocks noGrp="1"/>
          </p:cNvSpPr>
          <p:nvPr>
            <p:ph type="sldNum" sz="quarter" idx="12"/>
          </p:nvPr>
        </p:nvSpPr>
        <p:spPr/>
        <p:txBody>
          <a:bodyPr/>
          <a:lstStyle/>
          <a:p>
            <a:fld id="{C263D6C4-4840-40CC-AC84-17E24B3B7BDE}" type="slidenum">
              <a:rPr lang="en-US" noProof="0" smtClean="0"/>
              <a:pPr/>
              <a:t>46</a:t>
            </a:fld>
            <a:endParaRPr lang="en-US" noProof="0" dirty="0"/>
          </a:p>
        </p:txBody>
      </p:sp>
      <p:sp>
        <p:nvSpPr>
          <p:cNvPr id="10" name="TextBox 9">
            <a:extLst>
              <a:ext uri="{FF2B5EF4-FFF2-40B4-BE49-F238E27FC236}">
                <a16:creationId xmlns:a16="http://schemas.microsoft.com/office/drawing/2014/main" id="{72CC9628-6B4C-5658-8DBD-0BD16A0728B8}"/>
              </a:ext>
            </a:extLst>
          </p:cNvPr>
          <p:cNvSpPr txBox="1"/>
          <p:nvPr/>
        </p:nvSpPr>
        <p:spPr>
          <a:xfrm>
            <a:off x="4084320" y="1078456"/>
            <a:ext cx="3160032" cy="369332"/>
          </a:xfrm>
          <a:prstGeom prst="rect">
            <a:avLst/>
          </a:prstGeom>
          <a:noFill/>
        </p:spPr>
        <p:txBody>
          <a:bodyPr wrap="none" rtlCol="0">
            <a:spAutoFit/>
          </a:bodyPr>
          <a:lstStyle/>
          <a:p>
            <a:r>
              <a:rPr lang="en-IN" dirty="0">
                <a:solidFill>
                  <a:schemeClr val="bg1"/>
                </a:solidFill>
              </a:rPr>
              <a:t>SIGNING IN AS A STUDENT</a:t>
            </a:r>
          </a:p>
        </p:txBody>
      </p:sp>
      <p:sp>
        <p:nvSpPr>
          <p:cNvPr id="6" name="TextBox 5">
            <a:extLst>
              <a:ext uri="{FF2B5EF4-FFF2-40B4-BE49-F238E27FC236}">
                <a16:creationId xmlns:a16="http://schemas.microsoft.com/office/drawing/2014/main" id="{79D34851-DD78-D155-01F0-CA035083DFEA}"/>
              </a:ext>
            </a:extLst>
          </p:cNvPr>
          <p:cNvSpPr txBox="1"/>
          <p:nvPr/>
        </p:nvSpPr>
        <p:spPr>
          <a:xfrm>
            <a:off x="1848527" y="5468266"/>
            <a:ext cx="1527726" cy="307777"/>
          </a:xfrm>
          <a:prstGeom prst="rect">
            <a:avLst/>
          </a:prstGeom>
          <a:noFill/>
        </p:spPr>
        <p:txBody>
          <a:bodyPr wrap="none" rtlCol="0">
            <a:spAutoFit/>
          </a:bodyPr>
          <a:lstStyle/>
          <a:p>
            <a:r>
              <a:rPr lang="en-IN" sz="1400" dirty="0">
                <a:solidFill>
                  <a:schemeClr val="bg1"/>
                </a:solidFill>
              </a:rPr>
              <a:t>Mark Attendance</a:t>
            </a:r>
          </a:p>
        </p:txBody>
      </p:sp>
      <p:sp>
        <p:nvSpPr>
          <p:cNvPr id="8" name="TextBox 7">
            <a:extLst>
              <a:ext uri="{FF2B5EF4-FFF2-40B4-BE49-F238E27FC236}">
                <a16:creationId xmlns:a16="http://schemas.microsoft.com/office/drawing/2014/main" id="{46D733C6-8C3C-659B-BB73-5DC888600CA9}"/>
              </a:ext>
            </a:extLst>
          </p:cNvPr>
          <p:cNvSpPr txBox="1"/>
          <p:nvPr/>
        </p:nvSpPr>
        <p:spPr>
          <a:xfrm>
            <a:off x="7780997" y="5468266"/>
            <a:ext cx="1516441" cy="307777"/>
          </a:xfrm>
          <a:prstGeom prst="rect">
            <a:avLst/>
          </a:prstGeom>
          <a:noFill/>
        </p:spPr>
        <p:txBody>
          <a:bodyPr wrap="none" rtlCol="0">
            <a:spAutoFit/>
          </a:bodyPr>
          <a:lstStyle/>
          <a:p>
            <a:r>
              <a:rPr lang="en-IN" sz="1400" dirty="0">
                <a:solidFill>
                  <a:schemeClr val="bg1"/>
                </a:solidFill>
              </a:rPr>
              <a:t>View Attendance</a:t>
            </a:r>
          </a:p>
        </p:txBody>
      </p:sp>
      <p:pic>
        <p:nvPicPr>
          <p:cNvPr id="5" name="Picture 4">
            <a:extLst>
              <a:ext uri="{FF2B5EF4-FFF2-40B4-BE49-F238E27FC236}">
                <a16:creationId xmlns:a16="http://schemas.microsoft.com/office/drawing/2014/main" id="{8173B110-1975-10E2-C9C2-6C8DAA22EB9C}"/>
              </a:ext>
            </a:extLst>
          </p:cNvPr>
          <p:cNvPicPr>
            <a:picLocks noChangeAspect="1"/>
          </p:cNvPicPr>
          <p:nvPr/>
        </p:nvPicPr>
        <p:blipFill>
          <a:blip r:embed="rId2"/>
          <a:stretch>
            <a:fillRect/>
          </a:stretch>
        </p:blipFill>
        <p:spPr>
          <a:xfrm>
            <a:off x="814070" y="1713415"/>
            <a:ext cx="4356100" cy="3430905"/>
          </a:xfrm>
          <a:prstGeom prst="rect">
            <a:avLst/>
          </a:prstGeom>
        </p:spPr>
      </p:pic>
      <p:pic>
        <p:nvPicPr>
          <p:cNvPr id="9" name="Picture 8">
            <a:extLst>
              <a:ext uri="{FF2B5EF4-FFF2-40B4-BE49-F238E27FC236}">
                <a16:creationId xmlns:a16="http://schemas.microsoft.com/office/drawing/2014/main" id="{35190D3A-0D05-D2E4-AACC-3343BE9D06A4}"/>
              </a:ext>
            </a:extLst>
          </p:cNvPr>
          <p:cNvPicPr>
            <a:picLocks noChangeAspect="1"/>
          </p:cNvPicPr>
          <p:nvPr/>
        </p:nvPicPr>
        <p:blipFill>
          <a:blip r:embed="rId3"/>
          <a:stretch>
            <a:fillRect/>
          </a:stretch>
        </p:blipFill>
        <p:spPr>
          <a:xfrm>
            <a:off x="6469380" y="1613987"/>
            <a:ext cx="4495800" cy="3697605"/>
          </a:xfrm>
          <a:prstGeom prst="rect">
            <a:avLst/>
          </a:prstGeom>
        </p:spPr>
      </p:pic>
    </p:spTree>
    <p:extLst>
      <p:ext uri="{BB962C8B-B14F-4D97-AF65-F5344CB8AC3E}">
        <p14:creationId xmlns:p14="http://schemas.microsoft.com/office/powerpoint/2010/main" val="18094589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4818-F881-5EB0-D683-5C7CD3B82A37}"/>
              </a:ext>
            </a:extLst>
          </p:cNvPr>
          <p:cNvSpPr>
            <a:spLocks noGrp="1"/>
          </p:cNvSpPr>
          <p:nvPr>
            <p:ph type="title"/>
          </p:nvPr>
        </p:nvSpPr>
        <p:spPr/>
        <p:txBody>
          <a:bodyPr/>
          <a:lstStyle/>
          <a:p>
            <a:pPr algn="ctr"/>
            <a:r>
              <a:rPr lang="en-IN" dirty="0"/>
              <a:t>OUTPUT SCREENSHOTS</a:t>
            </a:r>
          </a:p>
        </p:txBody>
      </p:sp>
      <p:sp>
        <p:nvSpPr>
          <p:cNvPr id="3" name="Slide Number Placeholder 2">
            <a:extLst>
              <a:ext uri="{FF2B5EF4-FFF2-40B4-BE49-F238E27FC236}">
                <a16:creationId xmlns:a16="http://schemas.microsoft.com/office/drawing/2014/main" id="{69872FE8-B654-6A85-BDB7-6F2B59885C31}"/>
              </a:ext>
            </a:extLst>
          </p:cNvPr>
          <p:cNvSpPr>
            <a:spLocks noGrp="1"/>
          </p:cNvSpPr>
          <p:nvPr>
            <p:ph type="sldNum" sz="quarter" idx="12"/>
          </p:nvPr>
        </p:nvSpPr>
        <p:spPr/>
        <p:txBody>
          <a:bodyPr/>
          <a:lstStyle/>
          <a:p>
            <a:fld id="{C263D6C4-4840-40CC-AC84-17E24B3B7BDE}" type="slidenum">
              <a:rPr lang="en-US" noProof="0" smtClean="0"/>
              <a:pPr/>
              <a:t>47</a:t>
            </a:fld>
            <a:endParaRPr lang="en-US" noProof="0" dirty="0"/>
          </a:p>
        </p:txBody>
      </p:sp>
      <p:sp>
        <p:nvSpPr>
          <p:cNvPr id="10" name="TextBox 9">
            <a:extLst>
              <a:ext uri="{FF2B5EF4-FFF2-40B4-BE49-F238E27FC236}">
                <a16:creationId xmlns:a16="http://schemas.microsoft.com/office/drawing/2014/main" id="{72CC9628-6B4C-5658-8DBD-0BD16A0728B8}"/>
              </a:ext>
            </a:extLst>
          </p:cNvPr>
          <p:cNvSpPr txBox="1"/>
          <p:nvPr/>
        </p:nvSpPr>
        <p:spPr>
          <a:xfrm>
            <a:off x="4084320" y="1078456"/>
            <a:ext cx="3160032" cy="369332"/>
          </a:xfrm>
          <a:prstGeom prst="rect">
            <a:avLst/>
          </a:prstGeom>
          <a:noFill/>
        </p:spPr>
        <p:txBody>
          <a:bodyPr wrap="none" rtlCol="0">
            <a:spAutoFit/>
          </a:bodyPr>
          <a:lstStyle/>
          <a:p>
            <a:r>
              <a:rPr lang="en-IN" dirty="0">
                <a:solidFill>
                  <a:schemeClr val="bg1"/>
                </a:solidFill>
              </a:rPr>
              <a:t>SIGNING IN AS A STUDENT</a:t>
            </a:r>
          </a:p>
        </p:txBody>
      </p:sp>
      <p:sp>
        <p:nvSpPr>
          <p:cNvPr id="6" name="TextBox 5">
            <a:extLst>
              <a:ext uri="{FF2B5EF4-FFF2-40B4-BE49-F238E27FC236}">
                <a16:creationId xmlns:a16="http://schemas.microsoft.com/office/drawing/2014/main" id="{79D34851-DD78-D155-01F0-CA035083DFEA}"/>
              </a:ext>
            </a:extLst>
          </p:cNvPr>
          <p:cNvSpPr txBox="1"/>
          <p:nvPr/>
        </p:nvSpPr>
        <p:spPr>
          <a:xfrm>
            <a:off x="1848527" y="5468266"/>
            <a:ext cx="1866217" cy="523220"/>
          </a:xfrm>
          <a:prstGeom prst="rect">
            <a:avLst/>
          </a:prstGeom>
          <a:noFill/>
        </p:spPr>
        <p:txBody>
          <a:bodyPr wrap="none" rtlCol="0">
            <a:spAutoFit/>
          </a:bodyPr>
          <a:lstStyle/>
          <a:p>
            <a:r>
              <a:rPr lang="en-IN" sz="1400" dirty="0">
                <a:solidFill>
                  <a:schemeClr val="bg1"/>
                </a:solidFill>
              </a:rPr>
              <a:t>Consolidated Report </a:t>
            </a:r>
          </a:p>
          <a:p>
            <a:r>
              <a:rPr lang="en-IN" sz="1400" dirty="0">
                <a:solidFill>
                  <a:schemeClr val="bg1"/>
                </a:solidFill>
              </a:rPr>
              <a:t>(of that student)</a:t>
            </a:r>
          </a:p>
        </p:txBody>
      </p:sp>
      <p:sp>
        <p:nvSpPr>
          <p:cNvPr id="8" name="TextBox 7">
            <a:extLst>
              <a:ext uri="{FF2B5EF4-FFF2-40B4-BE49-F238E27FC236}">
                <a16:creationId xmlns:a16="http://schemas.microsoft.com/office/drawing/2014/main" id="{46D733C6-8C3C-659B-BB73-5DC888600CA9}"/>
              </a:ext>
            </a:extLst>
          </p:cNvPr>
          <p:cNvSpPr txBox="1"/>
          <p:nvPr/>
        </p:nvSpPr>
        <p:spPr>
          <a:xfrm>
            <a:off x="7780997" y="5468266"/>
            <a:ext cx="1707262" cy="307777"/>
          </a:xfrm>
          <a:prstGeom prst="rect">
            <a:avLst/>
          </a:prstGeom>
          <a:noFill/>
        </p:spPr>
        <p:txBody>
          <a:bodyPr wrap="none" rtlCol="0">
            <a:spAutoFit/>
          </a:bodyPr>
          <a:lstStyle/>
          <a:p>
            <a:r>
              <a:rPr lang="en-IN" sz="1400" dirty="0">
                <a:solidFill>
                  <a:schemeClr val="bg1"/>
                </a:solidFill>
              </a:rPr>
              <a:t>Update Attendance</a:t>
            </a:r>
          </a:p>
        </p:txBody>
      </p:sp>
      <p:pic>
        <p:nvPicPr>
          <p:cNvPr id="4" name="Picture 3">
            <a:extLst>
              <a:ext uri="{FF2B5EF4-FFF2-40B4-BE49-F238E27FC236}">
                <a16:creationId xmlns:a16="http://schemas.microsoft.com/office/drawing/2014/main" id="{DA77D260-5086-DE72-DD35-AC190A76C223}"/>
              </a:ext>
            </a:extLst>
          </p:cNvPr>
          <p:cNvPicPr>
            <a:picLocks noChangeAspect="1"/>
          </p:cNvPicPr>
          <p:nvPr/>
        </p:nvPicPr>
        <p:blipFill>
          <a:blip r:embed="rId2"/>
          <a:stretch>
            <a:fillRect/>
          </a:stretch>
        </p:blipFill>
        <p:spPr>
          <a:xfrm>
            <a:off x="747395" y="1548765"/>
            <a:ext cx="4337050" cy="3760470"/>
          </a:xfrm>
          <a:prstGeom prst="rect">
            <a:avLst/>
          </a:prstGeom>
        </p:spPr>
      </p:pic>
      <p:pic>
        <p:nvPicPr>
          <p:cNvPr id="7" name="Picture 6">
            <a:extLst>
              <a:ext uri="{FF2B5EF4-FFF2-40B4-BE49-F238E27FC236}">
                <a16:creationId xmlns:a16="http://schemas.microsoft.com/office/drawing/2014/main" id="{9D34ACFF-ECA6-3186-8253-D1E7BB1359C4}"/>
              </a:ext>
            </a:extLst>
          </p:cNvPr>
          <p:cNvPicPr>
            <a:picLocks noChangeAspect="1"/>
          </p:cNvPicPr>
          <p:nvPr/>
        </p:nvPicPr>
        <p:blipFill>
          <a:blip r:embed="rId3"/>
          <a:stretch>
            <a:fillRect/>
          </a:stretch>
        </p:blipFill>
        <p:spPr>
          <a:xfrm>
            <a:off x="6710416" y="1791270"/>
            <a:ext cx="3855983" cy="3124953"/>
          </a:xfrm>
          <a:prstGeom prst="rect">
            <a:avLst/>
          </a:prstGeom>
        </p:spPr>
      </p:pic>
    </p:spTree>
    <p:extLst>
      <p:ext uri="{BB962C8B-B14F-4D97-AF65-F5344CB8AC3E}">
        <p14:creationId xmlns:p14="http://schemas.microsoft.com/office/powerpoint/2010/main" val="9373670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4818-F881-5EB0-D683-5C7CD3B82A37}"/>
              </a:ext>
            </a:extLst>
          </p:cNvPr>
          <p:cNvSpPr>
            <a:spLocks noGrp="1"/>
          </p:cNvSpPr>
          <p:nvPr>
            <p:ph type="title"/>
          </p:nvPr>
        </p:nvSpPr>
        <p:spPr/>
        <p:txBody>
          <a:bodyPr/>
          <a:lstStyle/>
          <a:p>
            <a:pPr algn="ctr"/>
            <a:r>
              <a:rPr lang="en-IN" dirty="0"/>
              <a:t>OUTPUT SCREENSHOTS</a:t>
            </a:r>
          </a:p>
        </p:txBody>
      </p:sp>
      <p:sp>
        <p:nvSpPr>
          <p:cNvPr id="3" name="Slide Number Placeholder 2">
            <a:extLst>
              <a:ext uri="{FF2B5EF4-FFF2-40B4-BE49-F238E27FC236}">
                <a16:creationId xmlns:a16="http://schemas.microsoft.com/office/drawing/2014/main" id="{69872FE8-B654-6A85-BDB7-6F2B59885C31}"/>
              </a:ext>
            </a:extLst>
          </p:cNvPr>
          <p:cNvSpPr>
            <a:spLocks noGrp="1"/>
          </p:cNvSpPr>
          <p:nvPr>
            <p:ph type="sldNum" sz="quarter" idx="12"/>
          </p:nvPr>
        </p:nvSpPr>
        <p:spPr/>
        <p:txBody>
          <a:bodyPr/>
          <a:lstStyle/>
          <a:p>
            <a:fld id="{C263D6C4-4840-40CC-AC84-17E24B3B7BDE}" type="slidenum">
              <a:rPr lang="en-US" noProof="0" smtClean="0"/>
              <a:pPr/>
              <a:t>48</a:t>
            </a:fld>
            <a:endParaRPr lang="en-US" noProof="0" dirty="0"/>
          </a:p>
        </p:txBody>
      </p:sp>
      <p:sp>
        <p:nvSpPr>
          <p:cNvPr id="10" name="TextBox 9">
            <a:extLst>
              <a:ext uri="{FF2B5EF4-FFF2-40B4-BE49-F238E27FC236}">
                <a16:creationId xmlns:a16="http://schemas.microsoft.com/office/drawing/2014/main" id="{72CC9628-6B4C-5658-8DBD-0BD16A0728B8}"/>
              </a:ext>
            </a:extLst>
          </p:cNvPr>
          <p:cNvSpPr txBox="1"/>
          <p:nvPr/>
        </p:nvSpPr>
        <p:spPr>
          <a:xfrm>
            <a:off x="4084320" y="1078456"/>
            <a:ext cx="3160032" cy="369332"/>
          </a:xfrm>
          <a:prstGeom prst="rect">
            <a:avLst/>
          </a:prstGeom>
          <a:noFill/>
        </p:spPr>
        <p:txBody>
          <a:bodyPr wrap="none" rtlCol="0">
            <a:spAutoFit/>
          </a:bodyPr>
          <a:lstStyle/>
          <a:p>
            <a:r>
              <a:rPr lang="en-IN" dirty="0">
                <a:solidFill>
                  <a:schemeClr val="bg1"/>
                </a:solidFill>
              </a:rPr>
              <a:t>SIGNING IN AS A STUDENT</a:t>
            </a:r>
          </a:p>
        </p:txBody>
      </p:sp>
      <p:sp>
        <p:nvSpPr>
          <p:cNvPr id="6" name="TextBox 5">
            <a:extLst>
              <a:ext uri="{FF2B5EF4-FFF2-40B4-BE49-F238E27FC236}">
                <a16:creationId xmlns:a16="http://schemas.microsoft.com/office/drawing/2014/main" id="{79D34851-DD78-D155-01F0-CA035083DFEA}"/>
              </a:ext>
            </a:extLst>
          </p:cNvPr>
          <p:cNvSpPr txBox="1"/>
          <p:nvPr/>
        </p:nvSpPr>
        <p:spPr>
          <a:xfrm>
            <a:off x="2155101" y="5246779"/>
            <a:ext cx="3316934" cy="523220"/>
          </a:xfrm>
          <a:prstGeom prst="rect">
            <a:avLst/>
          </a:prstGeom>
          <a:noFill/>
        </p:spPr>
        <p:txBody>
          <a:bodyPr wrap="none" rtlCol="0">
            <a:spAutoFit/>
          </a:bodyPr>
          <a:lstStyle/>
          <a:p>
            <a:r>
              <a:rPr lang="en-IN" sz="1400" dirty="0">
                <a:solidFill>
                  <a:schemeClr val="bg1"/>
                </a:solidFill>
              </a:rPr>
              <a:t>View Faculty Attendance</a:t>
            </a:r>
          </a:p>
          <a:p>
            <a:r>
              <a:rPr lang="en-IN" sz="1400" dirty="0">
                <a:solidFill>
                  <a:schemeClr val="bg1"/>
                </a:solidFill>
              </a:rPr>
              <a:t>(drop down box that lets you to choose)</a:t>
            </a:r>
          </a:p>
        </p:txBody>
      </p:sp>
      <p:sp>
        <p:nvSpPr>
          <p:cNvPr id="8" name="TextBox 7">
            <a:extLst>
              <a:ext uri="{FF2B5EF4-FFF2-40B4-BE49-F238E27FC236}">
                <a16:creationId xmlns:a16="http://schemas.microsoft.com/office/drawing/2014/main" id="{46D733C6-8C3C-659B-BB73-5DC888600CA9}"/>
              </a:ext>
            </a:extLst>
          </p:cNvPr>
          <p:cNvSpPr txBox="1"/>
          <p:nvPr/>
        </p:nvSpPr>
        <p:spPr>
          <a:xfrm>
            <a:off x="8654757" y="5609287"/>
            <a:ext cx="1747594" cy="307777"/>
          </a:xfrm>
          <a:prstGeom prst="rect">
            <a:avLst/>
          </a:prstGeom>
          <a:noFill/>
        </p:spPr>
        <p:txBody>
          <a:bodyPr wrap="none" rtlCol="0">
            <a:spAutoFit/>
          </a:bodyPr>
          <a:lstStyle/>
          <a:p>
            <a:r>
              <a:rPr lang="en-IN" sz="1400" dirty="0">
                <a:solidFill>
                  <a:schemeClr val="bg1"/>
                </a:solidFill>
              </a:rPr>
              <a:t>Calendar Of Events</a:t>
            </a:r>
          </a:p>
        </p:txBody>
      </p:sp>
      <p:pic>
        <p:nvPicPr>
          <p:cNvPr id="5" name="Picture 4">
            <a:extLst>
              <a:ext uri="{FF2B5EF4-FFF2-40B4-BE49-F238E27FC236}">
                <a16:creationId xmlns:a16="http://schemas.microsoft.com/office/drawing/2014/main" id="{B788C5BB-919F-1262-A3A4-B40B0939EF84}"/>
              </a:ext>
            </a:extLst>
          </p:cNvPr>
          <p:cNvPicPr>
            <a:picLocks noChangeAspect="1"/>
          </p:cNvPicPr>
          <p:nvPr/>
        </p:nvPicPr>
        <p:blipFill>
          <a:blip r:embed="rId2"/>
          <a:stretch>
            <a:fillRect/>
          </a:stretch>
        </p:blipFill>
        <p:spPr>
          <a:xfrm>
            <a:off x="672464" y="1660525"/>
            <a:ext cx="2690495" cy="3049270"/>
          </a:xfrm>
          <a:prstGeom prst="rect">
            <a:avLst/>
          </a:prstGeom>
        </p:spPr>
      </p:pic>
      <p:pic>
        <p:nvPicPr>
          <p:cNvPr id="9" name="Picture 8">
            <a:extLst>
              <a:ext uri="{FF2B5EF4-FFF2-40B4-BE49-F238E27FC236}">
                <a16:creationId xmlns:a16="http://schemas.microsoft.com/office/drawing/2014/main" id="{B3388AEF-1A0F-A272-E59E-DCE1076F472C}"/>
              </a:ext>
            </a:extLst>
          </p:cNvPr>
          <p:cNvPicPr>
            <a:picLocks noChangeAspect="1"/>
          </p:cNvPicPr>
          <p:nvPr/>
        </p:nvPicPr>
        <p:blipFill>
          <a:blip r:embed="rId3"/>
          <a:stretch>
            <a:fillRect/>
          </a:stretch>
        </p:blipFill>
        <p:spPr>
          <a:xfrm>
            <a:off x="3735063" y="1660525"/>
            <a:ext cx="2692941" cy="3143503"/>
          </a:xfrm>
          <a:prstGeom prst="rect">
            <a:avLst/>
          </a:prstGeom>
        </p:spPr>
      </p:pic>
      <p:pic>
        <p:nvPicPr>
          <p:cNvPr id="11" name="Picture 10">
            <a:extLst>
              <a:ext uri="{FF2B5EF4-FFF2-40B4-BE49-F238E27FC236}">
                <a16:creationId xmlns:a16="http://schemas.microsoft.com/office/drawing/2014/main" id="{0CE51993-E5FD-3447-5F1A-4D03D1CC9C8F}"/>
              </a:ext>
            </a:extLst>
          </p:cNvPr>
          <p:cNvPicPr>
            <a:picLocks noChangeAspect="1"/>
          </p:cNvPicPr>
          <p:nvPr/>
        </p:nvPicPr>
        <p:blipFill>
          <a:blip r:embed="rId4"/>
          <a:stretch>
            <a:fillRect/>
          </a:stretch>
        </p:blipFill>
        <p:spPr>
          <a:xfrm>
            <a:off x="7340600" y="1641020"/>
            <a:ext cx="3911600" cy="3713480"/>
          </a:xfrm>
          <a:prstGeom prst="rect">
            <a:avLst/>
          </a:prstGeom>
        </p:spPr>
      </p:pic>
    </p:spTree>
    <p:extLst>
      <p:ext uri="{BB962C8B-B14F-4D97-AF65-F5344CB8AC3E}">
        <p14:creationId xmlns:p14="http://schemas.microsoft.com/office/powerpoint/2010/main" val="19357701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4818-F881-5EB0-D683-5C7CD3B82A37}"/>
              </a:ext>
            </a:extLst>
          </p:cNvPr>
          <p:cNvSpPr>
            <a:spLocks noGrp="1"/>
          </p:cNvSpPr>
          <p:nvPr>
            <p:ph type="title"/>
          </p:nvPr>
        </p:nvSpPr>
        <p:spPr/>
        <p:txBody>
          <a:bodyPr/>
          <a:lstStyle/>
          <a:p>
            <a:pPr algn="ctr"/>
            <a:r>
              <a:rPr lang="en-IN" dirty="0"/>
              <a:t>OUTPUT SCREENSHOTS</a:t>
            </a:r>
          </a:p>
        </p:txBody>
      </p:sp>
      <p:sp>
        <p:nvSpPr>
          <p:cNvPr id="3" name="Slide Number Placeholder 2">
            <a:extLst>
              <a:ext uri="{FF2B5EF4-FFF2-40B4-BE49-F238E27FC236}">
                <a16:creationId xmlns:a16="http://schemas.microsoft.com/office/drawing/2014/main" id="{69872FE8-B654-6A85-BDB7-6F2B59885C31}"/>
              </a:ext>
            </a:extLst>
          </p:cNvPr>
          <p:cNvSpPr>
            <a:spLocks noGrp="1"/>
          </p:cNvSpPr>
          <p:nvPr>
            <p:ph type="sldNum" sz="quarter" idx="12"/>
          </p:nvPr>
        </p:nvSpPr>
        <p:spPr/>
        <p:txBody>
          <a:bodyPr/>
          <a:lstStyle/>
          <a:p>
            <a:fld id="{C263D6C4-4840-40CC-AC84-17E24B3B7BDE}" type="slidenum">
              <a:rPr lang="en-US" noProof="0" smtClean="0"/>
              <a:pPr/>
              <a:t>49</a:t>
            </a:fld>
            <a:endParaRPr lang="en-US" noProof="0" dirty="0"/>
          </a:p>
        </p:txBody>
      </p:sp>
      <p:sp>
        <p:nvSpPr>
          <p:cNvPr id="10" name="TextBox 9">
            <a:extLst>
              <a:ext uri="{FF2B5EF4-FFF2-40B4-BE49-F238E27FC236}">
                <a16:creationId xmlns:a16="http://schemas.microsoft.com/office/drawing/2014/main" id="{72CC9628-6B4C-5658-8DBD-0BD16A0728B8}"/>
              </a:ext>
            </a:extLst>
          </p:cNvPr>
          <p:cNvSpPr txBox="1"/>
          <p:nvPr/>
        </p:nvSpPr>
        <p:spPr>
          <a:xfrm>
            <a:off x="4084320" y="1078456"/>
            <a:ext cx="3168688" cy="369332"/>
          </a:xfrm>
          <a:prstGeom prst="rect">
            <a:avLst/>
          </a:prstGeom>
          <a:noFill/>
        </p:spPr>
        <p:txBody>
          <a:bodyPr wrap="none" rtlCol="0">
            <a:spAutoFit/>
          </a:bodyPr>
          <a:lstStyle/>
          <a:p>
            <a:r>
              <a:rPr lang="en-IN" dirty="0">
                <a:solidFill>
                  <a:schemeClr val="bg1"/>
                </a:solidFill>
              </a:rPr>
              <a:t>SIGNING IN AS A TEACHER</a:t>
            </a:r>
          </a:p>
        </p:txBody>
      </p:sp>
      <p:sp>
        <p:nvSpPr>
          <p:cNvPr id="6" name="TextBox 5">
            <a:extLst>
              <a:ext uri="{FF2B5EF4-FFF2-40B4-BE49-F238E27FC236}">
                <a16:creationId xmlns:a16="http://schemas.microsoft.com/office/drawing/2014/main" id="{79D34851-DD78-D155-01F0-CA035083DFEA}"/>
              </a:ext>
            </a:extLst>
          </p:cNvPr>
          <p:cNvSpPr txBox="1"/>
          <p:nvPr/>
        </p:nvSpPr>
        <p:spPr>
          <a:xfrm>
            <a:off x="2545444" y="5609286"/>
            <a:ext cx="1670650" cy="307777"/>
          </a:xfrm>
          <a:prstGeom prst="rect">
            <a:avLst/>
          </a:prstGeom>
          <a:noFill/>
        </p:spPr>
        <p:txBody>
          <a:bodyPr wrap="none" rtlCol="0">
            <a:spAutoFit/>
          </a:bodyPr>
          <a:lstStyle/>
          <a:p>
            <a:r>
              <a:rPr lang="en-IN" sz="1400" dirty="0">
                <a:solidFill>
                  <a:schemeClr val="bg1"/>
                </a:solidFill>
              </a:rPr>
              <a:t>TEACHER FORM </a:t>
            </a:r>
          </a:p>
        </p:txBody>
      </p:sp>
      <p:sp>
        <p:nvSpPr>
          <p:cNvPr id="8" name="TextBox 7">
            <a:extLst>
              <a:ext uri="{FF2B5EF4-FFF2-40B4-BE49-F238E27FC236}">
                <a16:creationId xmlns:a16="http://schemas.microsoft.com/office/drawing/2014/main" id="{46D733C6-8C3C-659B-BB73-5DC888600CA9}"/>
              </a:ext>
            </a:extLst>
          </p:cNvPr>
          <p:cNvSpPr txBox="1"/>
          <p:nvPr/>
        </p:nvSpPr>
        <p:spPr>
          <a:xfrm>
            <a:off x="8654757" y="5609287"/>
            <a:ext cx="1449436" cy="307777"/>
          </a:xfrm>
          <a:prstGeom prst="rect">
            <a:avLst/>
          </a:prstGeom>
          <a:noFill/>
        </p:spPr>
        <p:txBody>
          <a:bodyPr wrap="none" rtlCol="0">
            <a:spAutoFit/>
          </a:bodyPr>
          <a:lstStyle/>
          <a:p>
            <a:r>
              <a:rPr lang="en-IN" sz="1400" dirty="0">
                <a:solidFill>
                  <a:schemeClr val="bg1"/>
                </a:solidFill>
              </a:rPr>
              <a:t>Course Sign Up</a:t>
            </a:r>
          </a:p>
        </p:txBody>
      </p:sp>
      <p:pic>
        <p:nvPicPr>
          <p:cNvPr id="4" name="Picture 3">
            <a:extLst>
              <a:ext uri="{FF2B5EF4-FFF2-40B4-BE49-F238E27FC236}">
                <a16:creationId xmlns:a16="http://schemas.microsoft.com/office/drawing/2014/main" id="{F0010C4D-241A-4D86-7C24-3B5C4DEA8719}"/>
              </a:ext>
            </a:extLst>
          </p:cNvPr>
          <p:cNvPicPr>
            <a:picLocks noChangeAspect="1"/>
          </p:cNvPicPr>
          <p:nvPr/>
        </p:nvPicPr>
        <p:blipFill>
          <a:blip r:embed="rId2"/>
          <a:stretch>
            <a:fillRect/>
          </a:stretch>
        </p:blipFill>
        <p:spPr>
          <a:xfrm>
            <a:off x="995679" y="1492205"/>
            <a:ext cx="4587665" cy="3703332"/>
          </a:xfrm>
          <a:prstGeom prst="rect">
            <a:avLst/>
          </a:prstGeom>
        </p:spPr>
      </p:pic>
      <p:pic>
        <p:nvPicPr>
          <p:cNvPr id="13" name="Picture 12">
            <a:extLst>
              <a:ext uri="{FF2B5EF4-FFF2-40B4-BE49-F238E27FC236}">
                <a16:creationId xmlns:a16="http://schemas.microsoft.com/office/drawing/2014/main" id="{EF1E1CEC-B56B-FD6C-578E-182E010E91E6}"/>
              </a:ext>
            </a:extLst>
          </p:cNvPr>
          <p:cNvPicPr>
            <a:picLocks noChangeAspect="1"/>
          </p:cNvPicPr>
          <p:nvPr/>
        </p:nvPicPr>
        <p:blipFill>
          <a:blip r:embed="rId3"/>
          <a:stretch>
            <a:fillRect/>
          </a:stretch>
        </p:blipFill>
        <p:spPr>
          <a:xfrm>
            <a:off x="7099200" y="1749939"/>
            <a:ext cx="3886400" cy="3187864"/>
          </a:xfrm>
          <a:prstGeom prst="rect">
            <a:avLst/>
          </a:prstGeom>
        </p:spPr>
      </p:pic>
    </p:spTree>
    <p:extLst>
      <p:ext uri="{BB962C8B-B14F-4D97-AF65-F5344CB8AC3E}">
        <p14:creationId xmlns:p14="http://schemas.microsoft.com/office/powerpoint/2010/main" val="3133564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normAutofit fontScale="90000"/>
          </a:bodyPr>
          <a:lstStyle/>
          <a:p>
            <a:r>
              <a:rPr lang="en-US" dirty="0"/>
              <a:t>EXTENDED EXPORATION OF THE PROBLEM STATEMENT </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4818-F881-5EB0-D683-5C7CD3B82A37}"/>
              </a:ext>
            </a:extLst>
          </p:cNvPr>
          <p:cNvSpPr>
            <a:spLocks noGrp="1"/>
          </p:cNvSpPr>
          <p:nvPr>
            <p:ph type="title"/>
          </p:nvPr>
        </p:nvSpPr>
        <p:spPr/>
        <p:txBody>
          <a:bodyPr/>
          <a:lstStyle/>
          <a:p>
            <a:pPr algn="ctr"/>
            <a:r>
              <a:rPr lang="en-IN" dirty="0"/>
              <a:t>OUTPUT SCREENSHOTS</a:t>
            </a:r>
          </a:p>
        </p:txBody>
      </p:sp>
      <p:sp>
        <p:nvSpPr>
          <p:cNvPr id="3" name="Slide Number Placeholder 2">
            <a:extLst>
              <a:ext uri="{FF2B5EF4-FFF2-40B4-BE49-F238E27FC236}">
                <a16:creationId xmlns:a16="http://schemas.microsoft.com/office/drawing/2014/main" id="{69872FE8-B654-6A85-BDB7-6F2B59885C31}"/>
              </a:ext>
            </a:extLst>
          </p:cNvPr>
          <p:cNvSpPr>
            <a:spLocks noGrp="1"/>
          </p:cNvSpPr>
          <p:nvPr>
            <p:ph type="sldNum" sz="quarter" idx="12"/>
          </p:nvPr>
        </p:nvSpPr>
        <p:spPr/>
        <p:txBody>
          <a:bodyPr/>
          <a:lstStyle/>
          <a:p>
            <a:fld id="{C263D6C4-4840-40CC-AC84-17E24B3B7BDE}" type="slidenum">
              <a:rPr lang="en-US" noProof="0" smtClean="0"/>
              <a:pPr/>
              <a:t>50</a:t>
            </a:fld>
            <a:endParaRPr lang="en-US" noProof="0" dirty="0"/>
          </a:p>
        </p:txBody>
      </p:sp>
      <p:sp>
        <p:nvSpPr>
          <p:cNvPr id="10" name="TextBox 9">
            <a:extLst>
              <a:ext uri="{FF2B5EF4-FFF2-40B4-BE49-F238E27FC236}">
                <a16:creationId xmlns:a16="http://schemas.microsoft.com/office/drawing/2014/main" id="{72CC9628-6B4C-5658-8DBD-0BD16A0728B8}"/>
              </a:ext>
            </a:extLst>
          </p:cNvPr>
          <p:cNvSpPr txBox="1"/>
          <p:nvPr/>
        </p:nvSpPr>
        <p:spPr>
          <a:xfrm>
            <a:off x="4084320" y="1078456"/>
            <a:ext cx="3168688" cy="369332"/>
          </a:xfrm>
          <a:prstGeom prst="rect">
            <a:avLst/>
          </a:prstGeom>
          <a:noFill/>
        </p:spPr>
        <p:txBody>
          <a:bodyPr wrap="none" rtlCol="0">
            <a:spAutoFit/>
          </a:bodyPr>
          <a:lstStyle/>
          <a:p>
            <a:r>
              <a:rPr lang="en-IN" dirty="0">
                <a:solidFill>
                  <a:schemeClr val="bg1"/>
                </a:solidFill>
              </a:rPr>
              <a:t>SIGNING IN AS A TEACHER</a:t>
            </a:r>
          </a:p>
        </p:txBody>
      </p:sp>
      <p:sp>
        <p:nvSpPr>
          <p:cNvPr id="6" name="TextBox 5">
            <a:extLst>
              <a:ext uri="{FF2B5EF4-FFF2-40B4-BE49-F238E27FC236}">
                <a16:creationId xmlns:a16="http://schemas.microsoft.com/office/drawing/2014/main" id="{79D34851-DD78-D155-01F0-CA035083DFEA}"/>
              </a:ext>
            </a:extLst>
          </p:cNvPr>
          <p:cNvSpPr txBox="1"/>
          <p:nvPr/>
        </p:nvSpPr>
        <p:spPr>
          <a:xfrm>
            <a:off x="2545444" y="5609286"/>
            <a:ext cx="1527726" cy="307777"/>
          </a:xfrm>
          <a:prstGeom prst="rect">
            <a:avLst/>
          </a:prstGeom>
          <a:noFill/>
        </p:spPr>
        <p:txBody>
          <a:bodyPr wrap="none" rtlCol="0">
            <a:spAutoFit/>
          </a:bodyPr>
          <a:lstStyle/>
          <a:p>
            <a:r>
              <a:rPr lang="en-IN" sz="1400" dirty="0">
                <a:solidFill>
                  <a:schemeClr val="bg1"/>
                </a:solidFill>
              </a:rPr>
              <a:t>Mark Attendance</a:t>
            </a:r>
          </a:p>
        </p:txBody>
      </p:sp>
      <p:sp>
        <p:nvSpPr>
          <p:cNvPr id="8" name="TextBox 7">
            <a:extLst>
              <a:ext uri="{FF2B5EF4-FFF2-40B4-BE49-F238E27FC236}">
                <a16:creationId xmlns:a16="http://schemas.microsoft.com/office/drawing/2014/main" id="{46D733C6-8C3C-659B-BB73-5DC888600CA9}"/>
              </a:ext>
            </a:extLst>
          </p:cNvPr>
          <p:cNvSpPr txBox="1"/>
          <p:nvPr/>
        </p:nvSpPr>
        <p:spPr>
          <a:xfrm>
            <a:off x="7960460" y="5609286"/>
            <a:ext cx="2549031" cy="523220"/>
          </a:xfrm>
          <a:prstGeom prst="rect">
            <a:avLst/>
          </a:prstGeom>
          <a:noFill/>
        </p:spPr>
        <p:txBody>
          <a:bodyPr wrap="none" rtlCol="0">
            <a:spAutoFit/>
          </a:bodyPr>
          <a:lstStyle/>
          <a:p>
            <a:r>
              <a:rPr lang="en-IN" sz="1400" dirty="0">
                <a:solidFill>
                  <a:schemeClr val="bg1"/>
                </a:solidFill>
              </a:rPr>
              <a:t>View their marked attendance</a:t>
            </a:r>
          </a:p>
          <a:p>
            <a:r>
              <a:rPr lang="en-IN" sz="1400" dirty="0">
                <a:solidFill>
                  <a:schemeClr val="bg1"/>
                </a:solidFill>
              </a:rPr>
              <a:t>By providing the date</a:t>
            </a:r>
          </a:p>
        </p:txBody>
      </p:sp>
      <p:pic>
        <p:nvPicPr>
          <p:cNvPr id="5" name="Picture 4">
            <a:extLst>
              <a:ext uri="{FF2B5EF4-FFF2-40B4-BE49-F238E27FC236}">
                <a16:creationId xmlns:a16="http://schemas.microsoft.com/office/drawing/2014/main" id="{5E7EE5BB-8EA3-B735-C5A7-FFCC762FF733}"/>
              </a:ext>
            </a:extLst>
          </p:cNvPr>
          <p:cNvPicPr>
            <a:picLocks noChangeAspect="1"/>
          </p:cNvPicPr>
          <p:nvPr/>
        </p:nvPicPr>
        <p:blipFill>
          <a:blip r:embed="rId2"/>
          <a:stretch>
            <a:fillRect/>
          </a:stretch>
        </p:blipFill>
        <p:spPr>
          <a:xfrm>
            <a:off x="1108392" y="1520904"/>
            <a:ext cx="4041437" cy="3813095"/>
          </a:xfrm>
          <a:prstGeom prst="rect">
            <a:avLst/>
          </a:prstGeom>
        </p:spPr>
      </p:pic>
      <p:pic>
        <p:nvPicPr>
          <p:cNvPr id="7" name="Picture 6">
            <a:extLst>
              <a:ext uri="{FF2B5EF4-FFF2-40B4-BE49-F238E27FC236}">
                <a16:creationId xmlns:a16="http://schemas.microsoft.com/office/drawing/2014/main" id="{460F717B-69C9-5AB8-DE0F-404D1DC2593E}"/>
              </a:ext>
            </a:extLst>
          </p:cNvPr>
          <p:cNvPicPr>
            <a:picLocks noChangeAspect="1"/>
          </p:cNvPicPr>
          <p:nvPr/>
        </p:nvPicPr>
        <p:blipFill>
          <a:blip r:embed="rId3"/>
          <a:stretch>
            <a:fillRect/>
          </a:stretch>
        </p:blipFill>
        <p:spPr>
          <a:xfrm>
            <a:off x="7253009" y="1549303"/>
            <a:ext cx="3830600" cy="3756295"/>
          </a:xfrm>
          <a:prstGeom prst="rect">
            <a:avLst/>
          </a:prstGeom>
        </p:spPr>
      </p:pic>
    </p:spTree>
    <p:extLst>
      <p:ext uri="{BB962C8B-B14F-4D97-AF65-F5344CB8AC3E}">
        <p14:creationId xmlns:p14="http://schemas.microsoft.com/office/powerpoint/2010/main" val="5115358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4818-F881-5EB0-D683-5C7CD3B82A37}"/>
              </a:ext>
            </a:extLst>
          </p:cNvPr>
          <p:cNvSpPr>
            <a:spLocks noGrp="1"/>
          </p:cNvSpPr>
          <p:nvPr>
            <p:ph type="title"/>
          </p:nvPr>
        </p:nvSpPr>
        <p:spPr/>
        <p:txBody>
          <a:bodyPr/>
          <a:lstStyle/>
          <a:p>
            <a:pPr algn="ctr"/>
            <a:r>
              <a:rPr lang="en-IN" dirty="0"/>
              <a:t>OUTPUT SCREENSHOTS</a:t>
            </a:r>
          </a:p>
        </p:txBody>
      </p:sp>
      <p:sp>
        <p:nvSpPr>
          <p:cNvPr id="3" name="Slide Number Placeholder 2">
            <a:extLst>
              <a:ext uri="{FF2B5EF4-FFF2-40B4-BE49-F238E27FC236}">
                <a16:creationId xmlns:a16="http://schemas.microsoft.com/office/drawing/2014/main" id="{69872FE8-B654-6A85-BDB7-6F2B59885C31}"/>
              </a:ext>
            </a:extLst>
          </p:cNvPr>
          <p:cNvSpPr>
            <a:spLocks noGrp="1"/>
          </p:cNvSpPr>
          <p:nvPr>
            <p:ph type="sldNum" sz="quarter" idx="12"/>
          </p:nvPr>
        </p:nvSpPr>
        <p:spPr/>
        <p:txBody>
          <a:bodyPr/>
          <a:lstStyle/>
          <a:p>
            <a:fld id="{C263D6C4-4840-40CC-AC84-17E24B3B7BDE}" type="slidenum">
              <a:rPr lang="en-US" noProof="0" smtClean="0"/>
              <a:pPr/>
              <a:t>51</a:t>
            </a:fld>
            <a:endParaRPr lang="en-US" noProof="0" dirty="0"/>
          </a:p>
        </p:txBody>
      </p:sp>
      <p:sp>
        <p:nvSpPr>
          <p:cNvPr id="10" name="TextBox 9">
            <a:extLst>
              <a:ext uri="{FF2B5EF4-FFF2-40B4-BE49-F238E27FC236}">
                <a16:creationId xmlns:a16="http://schemas.microsoft.com/office/drawing/2014/main" id="{72CC9628-6B4C-5658-8DBD-0BD16A0728B8}"/>
              </a:ext>
            </a:extLst>
          </p:cNvPr>
          <p:cNvSpPr txBox="1"/>
          <p:nvPr/>
        </p:nvSpPr>
        <p:spPr>
          <a:xfrm>
            <a:off x="4084320" y="1078456"/>
            <a:ext cx="3168688" cy="369332"/>
          </a:xfrm>
          <a:prstGeom prst="rect">
            <a:avLst/>
          </a:prstGeom>
          <a:noFill/>
        </p:spPr>
        <p:txBody>
          <a:bodyPr wrap="none" rtlCol="0">
            <a:spAutoFit/>
          </a:bodyPr>
          <a:lstStyle/>
          <a:p>
            <a:r>
              <a:rPr lang="en-IN" dirty="0">
                <a:solidFill>
                  <a:schemeClr val="bg1"/>
                </a:solidFill>
              </a:rPr>
              <a:t>SIGNING IN AS A TEACHER</a:t>
            </a:r>
          </a:p>
        </p:txBody>
      </p:sp>
      <p:sp>
        <p:nvSpPr>
          <p:cNvPr id="6" name="TextBox 5">
            <a:extLst>
              <a:ext uri="{FF2B5EF4-FFF2-40B4-BE49-F238E27FC236}">
                <a16:creationId xmlns:a16="http://schemas.microsoft.com/office/drawing/2014/main" id="{79D34851-DD78-D155-01F0-CA035083DFEA}"/>
              </a:ext>
            </a:extLst>
          </p:cNvPr>
          <p:cNvSpPr txBox="1"/>
          <p:nvPr/>
        </p:nvSpPr>
        <p:spPr>
          <a:xfrm>
            <a:off x="2545444" y="5609286"/>
            <a:ext cx="1904624" cy="523220"/>
          </a:xfrm>
          <a:prstGeom prst="rect">
            <a:avLst/>
          </a:prstGeom>
          <a:noFill/>
        </p:spPr>
        <p:txBody>
          <a:bodyPr wrap="none" rtlCol="0">
            <a:spAutoFit/>
          </a:bodyPr>
          <a:lstStyle/>
          <a:p>
            <a:r>
              <a:rPr lang="en-IN" sz="1400" dirty="0">
                <a:solidFill>
                  <a:schemeClr val="bg1"/>
                </a:solidFill>
              </a:rPr>
              <a:t>View ODs of students</a:t>
            </a:r>
          </a:p>
          <a:p>
            <a:r>
              <a:rPr lang="en-IN" sz="1400" dirty="0">
                <a:solidFill>
                  <a:schemeClr val="bg1"/>
                </a:solidFill>
              </a:rPr>
              <a:t>(sorted by date) </a:t>
            </a:r>
          </a:p>
        </p:txBody>
      </p:sp>
      <p:sp>
        <p:nvSpPr>
          <p:cNvPr id="8" name="TextBox 7">
            <a:extLst>
              <a:ext uri="{FF2B5EF4-FFF2-40B4-BE49-F238E27FC236}">
                <a16:creationId xmlns:a16="http://schemas.microsoft.com/office/drawing/2014/main" id="{46D733C6-8C3C-659B-BB73-5DC888600CA9}"/>
              </a:ext>
            </a:extLst>
          </p:cNvPr>
          <p:cNvSpPr txBox="1"/>
          <p:nvPr/>
        </p:nvSpPr>
        <p:spPr>
          <a:xfrm>
            <a:off x="7253008" y="5497526"/>
            <a:ext cx="3648691" cy="523220"/>
          </a:xfrm>
          <a:prstGeom prst="rect">
            <a:avLst/>
          </a:prstGeom>
          <a:noFill/>
        </p:spPr>
        <p:txBody>
          <a:bodyPr wrap="none" rtlCol="0">
            <a:spAutoFit/>
          </a:bodyPr>
          <a:lstStyle/>
          <a:p>
            <a:r>
              <a:rPr lang="en-IN" sz="1400" dirty="0">
                <a:solidFill>
                  <a:schemeClr val="bg1"/>
                </a:solidFill>
              </a:rPr>
              <a:t>View defaulted students (attendance &lt;75%)</a:t>
            </a:r>
          </a:p>
          <a:p>
            <a:r>
              <a:rPr lang="en-IN" sz="1400" dirty="0">
                <a:solidFill>
                  <a:schemeClr val="bg1"/>
                </a:solidFill>
              </a:rPr>
              <a:t>[sorted by name]</a:t>
            </a:r>
          </a:p>
        </p:txBody>
      </p:sp>
      <p:pic>
        <p:nvPicPr>
          <p:cNvPr id="9" name="Picture 8">
            <a:extLst>
              <a:ext uri="{FF2B5EF4-FFF2-40B4-BE49-F238E27FC236}">
                <a16:creationId xmlns:a16="http://schemas.microsoft.com/office/drawing/2014/main" id="{0260862F-06F8-421C-B7C8-D21473144E21}"/>
              </a:ext>
            </a:extLst>
          </p:cNvPr>
          <p:cNvPicPr>
            <a:picLocks noChangeAspect="1"/>
          </p:cNvPicPr>
          <p:nvPr/>
        </p:nvPicPr>
        <p:blipFill>
          <a:blip r:embed="rId2"/>
          <a:stretch>
            <a:fillRect/>
          </a:stretch>
        </p:blipFill>
        <p:spPr>
          <a:xfrm>
            <a:off x="1385158" y="1565179"/>
            <a:ext cx="3848298" cy="3727642"/>
          </a:xfrm>
          <a:prstGeom prst="rect">
            <a:avLst/>
          </a:prstGeom>
        </p:spPr>
      </p:pic>
      <p:pic>
        <p:nvPicPr>
          <p:cNvPr id="11" name="Picture 10">
            <a:extLst>
              <a:ext uri="{FF2B5EF4-FFF2-40B4-BE49-F238E27FC236}">
                <a16:creationId xmlns:a16="http://schemas.microsoft.com/office/drawing/2014/main" id="{D164DA1B-B139-9D62-9DDB-CEF1AE999142}"/>
              </a:ext>
            </a:extLst>
          </p:cNvPr>
          <p:cNvPicPr>
            <a:picLocks noChangeAspect="1"/>
          </p:cNvPicPr>
          <p:nvPr/>
        </p:nvPicPr>
        <p:blipFill>
          <a:blip r:embed="rId3"/>
          <a:stretch>
            <a:fillRect/>
          </a:stretch>
        </p:blipFill>
        <p:spPr>
          <a:xfrm>
            <a:off x="6878320" y="1537389"/>
            <a:ext cx="3904224" cy="3727641"/>
          </a:xfrm>
          <a:prstGeom prst="rect">
            <a:avLst/>
          </a:prstGeom>
        </p:spPr>
      </p:pic>
    </p:spTree>
    <p:extLst>
      <p:ext uri="{BB962C8B-B14F-4D97-AF65-F5344CB8AC3E}">
        <p14:creationId xmlns:p14="http://schemas.microsoft.com/office/powerpoint/2010/main" val="1256608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4818-F881-5EB0-D683-5C7CD3B82A37}"/>
              </a:ext>
            </a:extLst>
          </p:cNvPr>
          <p:cNvSpPr>
            <a:spLocks noGrp="1"/>
          </p:cNvSpPr>
          <p:nvPr>
            <p:ph type="title"/>
          </p:nvPr>
        </p:nvSpPr>
        <p:spPr/>
        <p:txBody>
          <a:bodyPr/>
          <a:lstStyle/>
          <a:p>
            <a:pPr algn="ctr"/>
            <a:r>
              <a:rPr lang="en-IN" dirty="0"/>
              <a:t>OUTPUT SCREENSHOTS</a:t>
            </a:r>
          </a:p>
        </p:txBody>
      </p:sp>
      <p:sp>
        <p:nvSpPr>
          <p:cNvPr id="3" name="Slide Number Placeholder 2">
            <a:extLst>
              <a:ext uri="{FF2B5EF4-FFF2-40B4-BE49-F238E27FC236}">
                <a16:creationId xmlns:a16="http://schemas.microsoft.com/office/drawing/2014/main" id="{69872FE8-B654-6A85-BDB7-6F2B59885C31}"/>
              </a:ext>
            </a:extLst>
          </p:cNvPr>
          <p:cNvSpPr>
            <a:spLocks noGrp="1"/>
          </p:cNvSpPr>
          <p:nvPr>
            <p:ph type="sldNum" sz="quarter" idx="12"/>
          </p:nvPr>
        </p:nvSpPr>
        <p:spPr/>
        <p:txBody>
          <a:bodyPr/>
          <a:lstStyle/>
          <a:p>
            <a:fld id="{C263D6C4-4840-40CC-AC84-17E24B3B7BDE}" type="slidenum">
              <a:rPr lang="en-US" noProof="0" smtClean="0"/>
              <a:pPr/>
              <a:t>52</a:t>
            </a:fld>
            <a:endParaRPr lang="en-US" noProof="0" dirty="0"/>
          </a:p>
        </p:txBody>
      </p:sp>
      <p:sp>
        <p:nvSpPr>
          <p:cNvPr id="10" name="TextBox 9">
            <a:extLst>
              <a:ext uri="{FF2B5EF4-FFF2-40B4-BE49-F238E27FC236}">
                <a16:creationId xmlns:a16="http://schemas.microsoft.com/office/drawing/2014/main" id="{72CC9628-6B4C-5658-8DBD-0BD16A0728B8}"/>
              </a:ext>
            </a:extLst>
          </p:cNvPr>
          <p:cNvSpPr txBox="1"/>
          <p:nvPr/>
        </p:nvSpPr>
        <p:spPr>
          <a:xfrm>
            <a:off x="4084320" y="1078456"/>
            <a:ext cx="3168688" cy="369332"/>
          </a:xfrm>
          <a:prstGeom prst="rect">
            <a:avLst/>
          </a:prstGeom>
          <a:noFill/>
        </p:spPr>
        <p:txBody>
          <a:bodyPr wrap="none" rtlCol="0">
            <a:spAutoFit/>
          </a:bodyPr>
          <a:lstStyle/>
          <a:p>
            <a:r>
              <a:rPr lang="en-IN" dirty="0">
                <a:solidFill>
                  <a:schemeClr val="bg1"/>
                </a:solidFill>
              </a:rPr>
              <a:t>SIGNING IN AS A TEACHER</a:t>
            </a:r>
          </a:p>
        </p:txBody>
      </p:sp>
      <p:sp>
        <p:nvSpPr>
          <p:cNvPr id="6" name="TextBox 5">
            <a:extLst>
              <a:ext uri="{FF2B5EF4-FFF2-40B4-BE49-F238E27FC236}">
                <a16:creationId xmlns:a16="http://schemas.microsoft.com/office/drawing/2014/main" id="{79D34851-DD78-D155-01F0-CA035083DFEA}"/>
              </a:ext>
            </a:extLst>
          </p:cNvPr>
          <p:cNvSpPr txBox="1"/>
          <p:nvPr/>
        </p:nvSpPr>
        <p:spPr>
          <a:xfrm>
            <a:off x="1375935" y="5256324"/>
            <a:ext cx="3390865" cy="523220"/>
          </a:xfrm>
          <a:prstGeom prst="rect">
            <a:avLst/>
          </a:prstGeom>
          <a:noFill/>
        </p:spPr>
        <p:txBody>
          <a:bodyPr wrap="none" rtlCol="0">
            <a:spAutoFit/>
          </a:bodyPr>
          <a:lstStyle/>
          <a:p>
            <a:r>
              <a:rPr lang="en-IN" sz="1400" dirty="0">
                <a:solidFill>
                  <a:schemeClr val="bg1"/>
                </a:solidFill>
              </a:rPr>
              <a:t>Consolidated Report of students</a:t>
            </a:r>
          </a:p>
          <a:p>
            <a:r>
              <a:rPr lang="en-IN" sz="1400" dirty="0">
                <a:solidFill>
                  <a:schemeClr val="bg1"/>
                </a:solidFill>
              </a:rPr>
              <a:t>Based on </a:t>
            </a:r>
            <a:r>
              <a:rPr lang="en-IN" sz="1400" dirty="0" err="1">
                <a:solidFill>
                  <a:schemeClr val="bg1"/>
                </a:solidFill>
              </a:rPr>
              <a:t>tecacher’s</a:t>
            </a:r>
            <a:r>
              <a:rPr lang="en-IN" sz="1400" dirty="0">
                <a:solidFill>
                  <a:schemeClr val="bg1"/>
                </a:solidFill>
              </a:rPr>
              <a:t> marked attendance</a:t>
            </a:r>
          </a:p>
        </p:txBody>
      </p:sp>
      <p:sp>
        <p:nvSpPr>
          <p:cNvPr id="8" name="TextBox 7">
            <a:extLst>
              <a:ext uri="{FF2B5EF4-FFF2-40B4-BE49-F238E27FC236}">
                <a16:creationId xmlns:a16="http://schemas.microsoft.com/office/drawing/2014/main" id="{46D733C6-8C3C-659B-BB73-5DC888600CA9}"/>
              </a:ext>
            </a:extLst>
          </p:cNvPr>
          <p:cNvSpPr txBox="1"/>
          <p:nvPr/>
        </p:nvSpPr>
        <p:spPr>
          <a:xfrm>
            <a:off x="7984528" y="5400626"/>
            <a:ext cx="1707262" cy="307777"/>
          </a:xfrm>
          <a:prstGeom prst="rect">
            <a:avLst/>
          </a:prstGeom>
          <a:noFill/>
        </p:spPr>
        <p:txBody>
          <a:bodyPr wrap="none" rtlCol="0">
            <a:spAutoFit/>
          </a:bodyPr>
          <a:lstStyle/>
          <a:p>
            <a:r>
              <a:rPr lang="en-IN" sz="1400" dirty="0">
                <a:solidFill>
                  <a:schemeClr val="bg1"/>
                </a:solidFill>
              </a:rPr>
              <a:t>Update Attendance</a:t>
            </a:r>
          </a:p>
        </p:txBody>
      </p:sp>
      <p:pic>
        <p:nvPicPr>
          <p:cNvPr id="4" name="Picture 3">
            <a:extLst>
              <a:ext uri="{FF2B5EF4-FFF2-40B4-BE49-F238E27FC236}">
                <a16:creationId xmlns:a16="http://schemas.microsoft.com/office/drawing/2014/main" id="{FEECDE8C-8ABD-9A39-4328-4D163EF7F40C}"/>
              </a:ext>
            </a:extLst>
          </p:cNvPr>
          <p:cNvPicPr>
            <a:picLocks noChangeAspect="1"/>
          </p:cNvPicPr>
          <p:nvPr/>
        </p:nvPicPr>
        <p:blipFill>
          <a:blip r:embed="rId2"/>
          <a:stretch>
            <a:fillRect/>
          </a:stretch>
        </p:blipFill>
        <p:spPr>
          <a:xfrm>
            <a:off x="734060" y="1613987"/>
            <a:ext cx="4509174" cy="3352800"/>
          </a:xfrm>
          <a:prstGeom prst="rect">
            <a:avLst/>
          </a:prstGeom>
        </p:spPr>
      </p:pic>
      <p:pic>
        <p:nvPicPr>
          <p:cNvPr id="5" name="Picture 4">
            <a:extLst>
              <a:ext uri="{FF2B5EF4-FFF2-40B4-BE49-F238E27FC236}">
                <a16:creationId xmlns:a16="http://schemas.microsoft.com/office/drawing/2014/main" id="{48392D0F-5517-4336-57F6-EAF8CD35E5D9}"/>
              </a:ext>
            </a:extLst>
          </p:cNvPr>
          <p:cNvPicPr>
            <a:picLocks noChangeAspect="1"/>
          </p:cNvPicPr>
          <p:nvPr/>
        </p:nvPicPr>
        <p:blipFill>
          <a:blip r:embed="rId3"/>
          <a:stretch>
            <a:fillRect/>
          </a:stretch>
        </p:blipFill>
        <p:spPr>
          <a:xfrm>
            <a:off x="6686550" y="1613987"/>
            <a:ext cx="4062730" cy="3404997"/>
          </a:xfrm>
          <a:prstGeom prst="rect">
            <a:avLst/>
          </a:prstGeom>
        </p:spPr>
      </p:pic>
    </p:spTree>
    <p:extLst>
      <p:ext uri="{BB962C8B-B14F-4D97-AF65-F5344CB8AC3E}">
        <p14:creationId xmlns:p14="http://schemas.microsoft.com/office/powerpoint/2010/main" val="817654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4818-F881-5EB0-D683-5C7CD3B82A37}"/>
              </a:ext>
            </a:extLst>
          </p:cNvPr>
          <p:cNvSpPr>
            <a:spLocks noGrp="1"/>
          </p:cNvSpPr>
          <p:nvPr>
            <p:ph type="title"/>
          </p:nvPr>
        </p:nvSpPr>
        <p:spPr/>
        <p:txBody>
          <a:bodyPr/>
          <a:lstStyle/>
          <a:p>
            <a:pPr algn="ctr"/>
            <a:r>
              <a:rPr lang="en-IN" dirty="0"/>
              <a:t>OUTPUT SCREENSHOTS</a:t>
            </a:r>
          </a:p>
        </p:txBody>
      </p:sp>
      <p:sp>
        <p:nvSpPr>
          <p:cNvPr id="3" name="Slide Number Placeholder 2">
            <a:extLst>
              <a:ext uri="{FF2B5EF4-FFF2-40B4-BE49-F238E27FC236}">
                <a16:creationId xmlns:a16="http://schemas.microsoft.com/office/drawing/2014/main" id="{69872FE8-B654-6A85-BDB7-6F2B59885C31}"/>
              </a:ext>
            </a:extLst>
          </p:cNvPr>
          <p:cNvSpPr>
            <a:spLocks noGrp="1"/>
          </p:cNvSpPr>
          <p:nvPr>
            <p:ph type="sldNum" sz="quarter" idx="12"/>
          </p:nvPr>
        </p:nvSpPr>
        <p:spPr/>
        <p:txBody>
          <a:bodyPr/>
          <a:lstStyle/>
          <a:p>
            <a:fld id="{C263D6C4-4840-40CC-AC84-17E24B3B7BDE}" type="slidenum">
              <a:rPr lang="en-US" noProof="0" smtClean="0"/>
              <a:pPr/>
              <a:t>53</a:t>
            </a:fld>
            <a:endParaRPr lang="en-US" noProof="0" dirty="0"/>
          </a:p>
        </p:txBody>
      </p:sp>
      <p:sp>
        <p:nvSpPr>
          <p:cNvPr id="10" name="TextBox 9">
            <a:extLst>
              <a:ext uri="{FF2B5EF4-FFF2-40B4-BE49-F238E27FC236}">
                <a16:creationId xmlns:a16="http://schemas.microsoft.com/office/drawing/2014/main" id="{72CC9628-6B4C-5658-8DBD-0BD16A0728B8}"/>
              </a:ext>
            </a:extLst>
          </p:cNvPr>
          <p:cNvSpPr txBox="1"/>
          <p:nvPr/>
        </p:nvSpPr>
        <p:spPr>
          <a:xfrm>
            <a:off x="4084320" y="1078456"/>
            <a:ext cx="3168688" cy="369332"/>
          </a:xfrm>
          <a:prstGeom prst="rect">
            <a:avLst/>
          </a:prstGeom>
          <a:noFill/>
        </p:spPr>
        <p:txBody>
          <a:bodyPr wrap="none" rtlCol="0">
            <a:spAutoFit/>
          </a:bodyPr>
          <a:lstStyle/>
          <a:p>
            <a:r>
              <a:rPr lang="en-IN" dirty="0">
                <a:solidFill>
                  <a:schemeClr val="bg1"/>
                </a:solidFill>
              </a:rPr>
              <a:t>SIGNING IN AS A TEACHER</a:t>
            </a:r>
          </a:p>
        </p:txBody>
      </p:sp>
      <p:sp>
        <p:nvSpPr>
          <p:cNvPr id="6" name="TextBox 5">
            <a:extLst>
              <a:ext uri="{FF2B5EF4-FFF2-40B4-BE49-F238E27FC236}">
                <a16:creationId xmlns:a16="http://schemas.microsoft.com/office/drawing/2014/main" id="{79D34851-DD78-D155-01F0-CA035083DFEA}"/>
              </a:ext>
            </a:extLst>
          </p:cNvPr>
          <p:cNvSpPr txBox="1"/>
          <p:nvPr/>
        </p:nvSpPr>
        <p:spPr>
          <a:xfrm>
            <a:off x="5024083" y="5779544"/>
            <a:ext cx="1747594" cy="307777"/>
          </a:xfrm>
          <a:prstGeom prst="rect">
            <a:avLst/>
          </a:prstGeom>
          <a:noFill/>
        </p:spPr>
        <p:txBody>
          <a:bodyPr wrap="none" rtlCol="0">
            <a:spAutoFit/>
          </a:bodyPr>
          <a:lstStyle/>
          <a:p>
            <a:r>
              <a:rPr lang="en-IN" sz="1400" dirty="0">
                <a:solidFill>
                  <a:schemeClr val="bg1"/>
                </a:solidFill>
              </a:rPr>
              <a:t>Calendar Of Events</a:t>
            </a:r>
          </a:p>
        </p:txBody>
      </p:sp>
      <p:pic>
        <p:nvPicPr>
          <p:cNvPr id="7" name="Picture 6">
            <a:extLst>
              <a:ext uri="{FF2B5EF4-FFF2-40B4-BE49-F238E27FC236}">
                <a16:creationId xmlns:a16="http://schemas.microsoft.com/office/drawing/2014/main" id="{2ADE44E3-D084-FFA1-55FC-CF0591465996}"/>
              </a:ext>
            </a:extLst>
          </p:cNvPr>
          <p:cNvPicPr>
            <a:picLocks noChangeAspect="1"/>
          </p:cNvPicPr>
          <p:nvPr/>
        </p:nvPicPr>
        <p:blipFill>
          <a:blip r:embed="rId2"/>
          <a:stretch>
            <a:fillRect/>
          </a:stretch>
        </p:blipFill>
        <p:spPr>
          <a:xfrm>
            <a:off x="3779520" y="1822975"/>
            <a:ext cx="4155440" cy="3786522"/>
          </a:xfrm>
          <a:prstGeom prst="rect">
            <a:avLst/>
          </a:prstGeom>
        </p:spPr>
      </p:pic>
    </p:spTree>
    <p:extLst>
      <p:ext uri="{BB962C8B-B14F-4D97-AF65-F5344CB8AC3E}">
        <p14:creationId xmlns:p14="http://schemas.microsoft.com/office/powerpoint/2010/main" val="21466331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4818-F881-5EB0-D683-5C7CD3B82A37}"/>
              </a:ext>
            </a:extLst>
          </p:cNvPr>
          <p:cNvSpPr>
            <a:spLocks noGrp="1"/>
          </p:cNvSpPr>
          <p:nvPr>
            <p:ph type="title"/>
          </p:nvPr>
        </p:nvSpPr>
        <p:spPr/>
        <p:txBody>
          <a:bodyPr/>
          <a:lstStyle/>
          <a:p>
            <a:pPr algn="ctr"/>
            <a:r>
              <a:rPr lang="en-IN" dirty="0"/>
              <a:t>OUTPUT SCREENSHOTS</a:t>
            </a:r>
          </a:p>
        </p:txBody>
      </p:sp>
      <p:sp>
        <p:nvSpPr>
          <p:cNvPr id="3" name="Slide Number Placeholder 2">
            <a:extLst>
              <a:ext uri="{FF2B5EF4-FFF2-40B4-BE49-F238E27FC236}">
                <a16:creationId xmlns:a16="http://schemas.microsoft.com/office/drawing/2014/main" id="{69872FE8-B654-6A85-BDB7-6F2B59885C31}"/>
              </a:ext>
            </a:extLst>
          </p:cNvPr>
          <p:cNvSpPr>
            <a:spLocks noGrp="1"/>
          </p:cNvSpPr>
          <p:nvPr>
            <p:ph type="sldNum" sz="quarter" idx="12"/>
          </p:nvPr>
        </p:nvSpPr>
        <p:spPr/>
        <p:txBody>
          <a:bodyPr/>
          <a:lstStyle/>
          <a:p>
            <a:fld id="{C263D6C4-4840-40CC-AC84-17E24B3B7BDE}" type="slidenum">
              <a:rPr lang="en-US" noProof="0" smtClean="0"/>
              <a:pPr/>
              <a:t>54</a:t>
            </a:fld>
            <a:endParaRPr lang="en-US" noProof="0" dirty="0"/>
          </a:p>
        </p:txBody>
      </p:sp>
      <p:sp>
        <p:nvSpPr>
          <p:cNvPr id="10" name="TextBox 9">
            <a:extLst>
              <a:ext uri="{FF2B5EF4-FFF2-40B4-BE49-F238E27FC236}">
                <a16:creationId xmlns:a16="http://schemas.microsoft.com/office/drawing/2014/main" id="{72CC9628-6B4C-5658-8DBD-0BD16A0728B8}"/>
              </a:ext>
            </a:extLst>
          </p:cNvPr>
          <p:cNvSpPr txBox="1"/>
          <p:nvPr/>
        </p:nvSpPr>
        <p:spPr>
          <a:xfrm>
            <a:off x="4084320" y="1078456"/>
            <a:ext cx="2980496" cy="369332"/>
          </a:xfrm>
          <a:prstGeom prst="rect">
            <a:avLst/>
          </a:prstGeom>
          <a:noFill/>
        </p:spPr>
        <p:txBody>
          <a:bodyPr wrap="none" rtlCol="0">
            <a:spAutoFit/>
          </a:bodyPr>
          <a:lstStyle/>
          <a:p>
            <a:r>
              <a:rPr lang="en-IN" dirty="0">
                <a:solidFill>
                  <a:schemeClr val="bg1"/>
                </a:solidFill>
              </a:rPr>
              <a:t>SIGNING IN AS AN ADMIN</a:t>
            </a:r>
          </a:p>
        </p:txBody>
      </p:sp>
      <p:sp>
        <p:nvSpPr>
          <p:cNvPr id="6" name="TextBox 5">
            <a:extLst>
              <a:ext uri="{FF2B5EF4-FFF2-40B4-BE49-F238E27FC236}">
                <a16:creationId xmlns:a16="http://schemas.microsoft.com/office/drawing/2014/main" id="{79D34851-DD78-D155-01F0-CA035083DFEA}"/>
              </a:ext>
            </a:extLst>
          </p:cNvPr>
          <p:cNvSpPr txBox="1"/>
          <p:nvPr/>
        </p:nvSpPr>
        <p:spPr>
          <a:xfrm>
            <a:off x="2026883" y="5379414"/>
            <a:ext cx="1340432" cy="307777"/>
          </a:xfrm>
          <a:prstGeom prst="rect">
            <a:avLst/>
          </a:prstGeom>
          <a:noFill/>
        </p:spPr>
        <p:txBody>
          <a:bodyPr wrap="none" rtlCol="0">
            <a:spAutoFit/>
          </a:bodyPr>
          <a:lstStyle/>
          <a:p>
            <a:r>
              <a:rPr lang="en-IN" sz="1400" dirty="0">
                <a:solidFill>
                  <a:schemeClr val="bg1"/>
                </a:solidFill>
              </a:rPr>
              <a:t>ADMIN FORM</a:t>
            </a:r>
          </a:p>
        </p:txBody>
      </p:sp>
      <p:pic>
        <p:nvPicPr>
          <p:cNvPr id="5" name="Picture 4">
            <a:extLst>
              <a:ext uri="{FF2B5EF4-FFF2-40B4-BE49-F238E27FC236}">
                <a16:creationId xmlns:a16="http://schemas.microsoft.com/office/drawing/2014/main" id="{AF73F16B-93D9-7E89-4A34-62258E02FB6C}"/>
              </a:ext>
            </a:extLst>
          </p:cNvPr>
          <p:cNvPicPr>
            <a:picLocks noChangeAspect="1"/>
          </p:cNvPicPr>
          <p:nvPr/>
        </p:nvPicPr>
        <p:blipFill>
          <a:blip r:embed="rId2"/>
          <a:stretch>
            <a:fillRect/>
          </a:stretch>
        </p:blipFill>
        <p:spPr>
          <a:xfrm>
            <a:off x="546100" y="1767522"/>
            <a:ext cx="4131202" cy="3292158"/>
          </a:xfrm>
          <a:prstGeom prst="rect">
            <a:avLst/>
          </a:prstGeom>
        </p:spPr>
      </p:pic>
      <p:pic>
        <p:nvPicPr>
          <p:cNvPr id="8" name="Picture 7">
            <a:extLst>
              <a:ext uri="{FF2B5EF4-FFF2-40B4-BE49-F238E27FC236}">
                <a16:creationId xmlns:a16="http://schemas.microsoft.com/office/drawing/2014/main" id="{AD8AA7A9-3285-D76D-ECF7-6B0394B32E6B}"/>
              </a:ext>
            </a:extLst>
          </p:cNvPr>
          <p:cNvPicPr>
            <a:picLocks noChangeAspect="1"/>
          </p:cNvPicPr>
          <p:nvPr/>
        </p:nvPicPr>
        <p:blipFill>
          <a:blip r:embed="rId3"/>
          <a:stretch>
            <a:fillRect/>
          </a:stretch>
        </p:blipFill>
        <p:spPr>
          <a:xfrm>
            <a:off x="6647814" y="1840230"/>
            <a:ext cx="3787913" cy="3219450"/>
          </a:xfrm>
          <a:prstGeom prst="rect">
            <a:avLst/>
          </a:prstGeom>
        </p:spPr>
      </p:pic>
      <p:sp>
        <p:nvSpPr>
          <p:cNvPr id="9" name="TextBox 8">
            <a:extLst>
              <a:ext uri="{FF2B5EF4-FFF2-40B4-BE49-F238E27FC236}">
                <a16:creationId xmlns:a16="http://schemas.microsoft.com/office/drawing/2014/main" id="{1554448B-2E9C-6E7A-A2EB-A1051C6F0EB3}"/>
              </a:ext>
            </a:extLst>
          </p:cNvPr>
          <p:cNvSpPr txBox="1"/>
          <p:nvPr/>
        </p:nvSpPr>
        <p:spPr>
          <a:xfrm>
            <a:off x="7620000" y="5317859"/>
            <a:ext cx="1608133" cy="369332"/>
          </a:xfrm>
          <a:prstGeom prst="rect">
            <a:avLst/>
          </a:prstGeom>
          <a:noFill/>
        </p:spPr>
        <p:txBody>
          <a:bodyPr wrap="none" rtlCol="0">
            <a:spAutoFit/>
          </a:bodyPr>
          <a:lstStyle/>
          <a:p>
            <a:r>
              <a:rPr lang="en-IN" dirty="0">
                <a:solidFill>
                  <a:schemeClr val="bg1"/>
                </a:solidFill>
              </a:rPr>
              <a:t>Add an admin</a:t>
            </a:r>
          </a:p>
        </p:txBody>
      </p:sp>
    </p:spTree>
    <p:extLst>
      <p:ext uri="{BB962C8B-B14F-4D97-AF65-F5344CB8AC3E}">
        <p14:creationId xmlns:p14="http://schemas.microsoft.com/office/powerpoint/2010/main" val="376548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4818-F881-5EB0-D683-5C7CD3B82A37}"/>
              </a:ext>
            </a:extLst>
          </p:cNvPr>
          <p:cNvSpPr>
            <a:spLocks noGrp="1"/>
          </p:cNvSpPr>
          <p:nvPr>
            <p:ph type="title"/>
          </p:nvPr>
        </p:nvSpPr>
        <p:spPr/>
        <p:txBody>
          <a:bodyPr/>
          <a:lstStyle/>
          <a:p>
            <a:pPr algn="ctr"/>
            <a:r>
              <a:rPr lang="en-IN" dirty="0"/>
              <a:t>OUTPUT SCREENSHOTS</a:t>
            </a:r>
          </a:p>
        </p:txBody>
      </p:sp>
      <p:sp>
        <p:nvSpPr>
          <p:cNvPr id="3" name="Slide Number Placeholder 2">
            <a:extLst>
              <a:ext uri="{FF2B5EF4-FFF2-40B4-BE49-F238E27FC236}">
                <a16:creationId xmlns:a16="http://schemas.microsoft.com/office/drawing/2014/main" id="{69872FE8-B654-6A85-BDB7-6F2B59885C31}"/>
              </a:ext>
            </a:extLst>
          </p:cNvPr>
          <p:cNvSpPr>
            <a:spLocks noGrp="1"/>
          </p:cNvSpPr>
          <p:nvPr>
            <p:ph type="sldNum" sz="quarter" idx="12"/>
          </p:nvPr>
        </p:nvSpPr>
        <p:spPr/>
        <p:txBody>
          <a:bodyPr/>
          <a:lstStyle/>
          <a:p>
            <a:fld id="{C263D6C4-4840-40CC-AC84-17E24B3B7BDE}" type="slidenum">
              <a:rPr lang="en-US" noProof="0" smtClean="0"/>
              <a:pPr/>
              <a:t>55</a:t>
            </a:fld>
            <a:endParaRPr lang="en-US" noProof="0" dirty="0"/>
          </a:p>
        </p:txBody>
      </p:sp>
      <p:sp>
        <p:nvSpPr>
          <p:cNvPr id="10" name="TextBox 9">
            <a:extLst>
              <a:ext uri="{FF2B5EF4-FFF2-40B4-BE49-F238E27FC236}">
                <a16:creationId xmlns:a16="http://schemas.microsoft.com/office/drawing/2014/main" id="{72CC9628-6B4C-5658-8DBD-0BD16A0728B8}"/>
              </a:ext>
            </a:extLst>
          </p:cNvPr>
          <p:cNvSpPr txBox="1"/>
          <p:nvPr/>
        </p:nvSpPr>
        <p:spPr>
          <a:xfrm>
            <a:off x="4084320" y="1078456"/>
            <a:ext cx="2980496" cy="369332"/>
          </a:xfrm>
          <a:prstGeom prst="rect">
            <a:avLst/>
          </a:prstGeom>
          <a:noFill/>
        </p:spPr>
        <p:txBody>
          <a:bodyPr wrap="none" rtlCol="0">
            <a:spAutoFit/>
          </a:bodyPr>
          <a:lstStyle/>
          <a:p>
            <a:r>
              <a:rPr lang="en-IN" dirty="0">
                <a:solidFill>
                  <a:schemeClr val="bg1"/>
                </a:solidFill>
              </a:rPr>
              <a:t>SIGNING IN AS AN ADMIN</a:t>
            </a:r>
          </a:p>
        </p:txBody>
      </p:sp>
      <p:sp>
        <p:nvSpPr>
          <p:cNvPr id="6" name="TextBox 5">
            <a:extLst>
              <a:ext uri="{FF2B5EF4-FFF2-40B4-BE49-F238E27FC236}">
                <a16:creationId xmlns:a16="http://schemas.microsoft.com/office/drawing/2014/main" id="{79D34851-DD78-D155-01F0-CA035083DFEA}"/>
              </a:ext>
            </a:extLst>
          </p:cNvPr>
          <p:cNvSpPr txBox="1"/>
          <p:nvPr/>
        </p:nvSpPr>
        <p:spPr>
          <a:xfrm>
            <a:off x="1661123" y="5333328"/>
            <a:ext cx="1636987" cy="307777"/>
          </a:xfrm>
          <a:prstGeom prst="rect">
            <a:avLst/>
          </a:prstGeom>
          <a:noFill/>
        </p:spPr>
        <p:txBody>
          <a:bodyPr wrap="none" rtlCol="0">
            <a:spAutoFit/>
          </a:bodyPr>
          <a:lstStyle/>
          <a:p>
            <a:r>
              <a:rPr lang="en-IN" sz="1400" dirty="0">
                <a:solidFill>
                  <a:schemeClr val="bg1"/>
                </a:solidFill>
              </a:rPr>
              <a:t>Remove an admin</a:t>
            </a:r>
          </a:p>
        </p:txBody>
      </p:sp>
      <p:sp>
        <p:nvSpPr>
          <p:cNvPr id="9" name="TextBox 8">
            <a:extLst>
              <a:ext uri="{FF2B5EF4-FFF2-40B4-BE49-F238E27FC236}">
                <a16:creationId xmlns:a16="http://schemas.microsoft.com/office/drawing/2014/main" id="{1554448B-2E9C-6E7A-A2EB-A1051C6F0EB3}"/>
              </a:ext>
            </a:extLst>
          </p:cNvPr>
          <p:cNvSpPr txBox="1"/>
          <p:nvPr/>
        </p:nvSpPr>
        <p:spPr>
          <a:xfrm>
            <a:off x="8393594" y="5376738"/>
            <a:ext cx="1000595" cy="307777"/>
          </a:xfrm>
          <a:prstGeom prst="rect">
            <a:avLst/>
          </a:prstGeom>
          <a:noFill/>
        </p:spPr>
        <p:txBody>
          <a:bodyPr wrap="none" rtlCol="0">
            <a:spAutoFit/>
          </a:bodyPr>
          <a:lstStyle/>
          <a:p>
            <a:r>
              <a:rPr lang="en-IN" sz="1400" dirty="0">
                <a:solidFill>
                  <a:schemeClr val="bg1"/>
                </a:solidFill>
              </a:rPr>
              <a:t>Login logs</a:t>
            </a:r>
          </a:p>
        </p:txBody>
      </p:sp>
      <p:pic>
        <p:nvPicPr>
          <p:cNvPr id="4" name="Picture 3">
            <a:extLst>
              <a:ext uri="{FF2B5EF4-FFF2-40B4-BE49-F238E27FC236}">
                <a16:creationId xmlns:a16="http://schemas.microsoft.com/office/drawing/2014/main" id="{80DEBECC-B184-D92E-EC24-228D5242EE7B}"/>
              </a:ext>
            </a:extLst>
          </p:cNvPr>
          <p:cNvPicPr>
            <a:picLocks noChangeAspect="1"/>
          </p:cNvPicPr>
          <p:nvPr/>
        </p:nvPicPr>
        <p:blipFill>
          <a:blip r:embed="rId2"/>
          <a:stretch>
            <a:fillRect/>
          </a:stretch>
        </p:blipFill>
        <p:spPr>
          <a:xfrm>
            <a:off x="741680" y="1753405"/>
            <a:ext cx="3809106" cy="3428195"/>
          </a:xfrm>
          <a:prstGeom prst="rect">
            <a:avLst/>
          </a:prstGeom>
        </p:spPr>
      </p:pic>
      <p:pic>
        <p:nvPicPr>
          <p:cNvPr id="7" name="Picture 6">
            <a:extLst>
              <a:ext uri="{FF2B5EF4-FFF2-40B4-BE49-F238E27FC236}">
                <a16:creationId xmlns:a16="http://schemas.microsoft.com/office/drawing/2014/main" id="{2717217B-89F1-BA3E-6D1F-46739E217180}"/>
              </a:ext>
            </a:extLst>
          </p:cNvPr>
          <p:cNvPicPr>
            <a:picLocks noChangeAspect="1"/>
          </p:cNvPicPr>
          <p:nvPr/>
        </p:nvPicPr>
        <p:blipFill>
          <a:blip r:embed="rId3"/>
          <a:stretch>
            <a:fillRect/>
          </a:stretch>
        </p:blipFill>
        <p:spPr>
          <a:xfrm>
            <a:off x="6721772" y="1753405"/>
            <a:ext cx="3809105" cy="3534997"/>
          </a:xfrm>
          <a:prstGeom prst="rect">
            <a:avLst/>
          </a:prstGeom>
        </p:spPr>
      </p:pic>
    </p:spTree>
    <p:extLst>
      <p:ext uri="{BB962C8B-B14F-4D97-AF65-F5344CB8AC3E}">
        <p14:creationId xmlns:p14="http://schemas.microsoft.com/office/powerpoint/2010/main" val="34636311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4818-F881-5EB0-D683-5C7CD3B82A37}"/>
              </a:ext>
            </a:extLst>
          </p:cNvPr>
          <p:cNvSpPr>
            <a:spLocks noGrp="1"/>
          </p:cNvSpPr>
          <p:nvPr>
            <p:ph type="title"/>
          </p:nvPr>
        </p:nvSpPr>
        <p:spPr>
          <a:xfrm>
            <a:off x="490900" y="396106"/>
            <a:ext cx="11214100" cy="535531"/>
          </a:xfrm>
        </p:spPr>
        <p:txBody>
          <a:bodyPr/>
          <a:lstStyle/>
          <a:p>
            <a:pPr algn="ctr"/>
            <a:r>
              <a:rPr lang="en-IN" dirty="0"/>
              <a:t>OUTPUT SCREENSHOTS</a:t>
            </a:r>
          </a:p>
        </p:txBody>
      </p:sp>
      <p:sp>
        <p:nvSpPr>
          <p:cNvPr id="3" name="Slide Number Placeholder 2">
            <a:extLst>
              <a:ext uri="{FF2B5EF4-FFF2-40B4-BE49-F238E27FC236}">
                <a16:creationId xmlns:a16="http://schemas.microsoft.com/office/drawing/2014/main" id="{69872FE8-B654-6A85-BDB7-6F2B59885C31}"/>
              </a:ext>
            </a:extLst>
          </p:cNvPr>
          <p:cNvSpPr>
            <a:spLocks noGrp="1"/>
          </p:cNvSpPr>
          <p:nvPr>
            <p:ph type="sldNum" sz="quarter" idx="12"/>
          </p:nvPr>
        </p:nvSpPr>
        <p:spPr/>
        <p:txBody>
          <a:bodyPr/>
          <a:lstStyle/>
          <a:p>
            <a:fld id="{C263D6C4-4840-40CC-AC84-17E24B3B7BDE}" type="slidenum">
              <a:rPr lang="en-US" noProof="0" smtClean="0"/>
              <a:pPr/>
              <a:t>56</a:t>
            </a:fld>
            <a:endParaRPr lang="en-US" noProof="0" dirty="0"/>
          </a:p>
        </p:txBody>
      </p:sp>
      <p:sp>
        <p:nvSpPr>
          <p:cNvPr id="10" name="TextBox 9">
            <a:extLst>
              <a:ext uri="{FF2B5EF4-FFF2-40B4-BE49-F238E27FC236}">
                <a16:creationId xmlns:a16="http://schemas.microsoft.com/office/drawing/2014/main" id="{72CC9628-6B4C-5658-8DBD-0BD16A0728B8}"/>
              </a:ext>
            </a:extLst>
          </p:cNvPr>
          <p:cNvSpPr txBox="1"/>
          <p:nvPr/>
        </p:nvSpPr>
        <p:spPr>
          <a:xfrm>
            <a:off x="4194096" y="967388"/>
            <a:ext cx="2980496" cy="369332"/>
          </a:xfrm>
          <a:prstGeom prst="rect">
            <a:avLst/>
          </a:prstGeom>
          <a:noFill/>
        </p:spPr>
        <p:txBody>
          <a:bodyPr wrap="none" rtlCol="0">
            <a:spAutoFit/>
          </a:bodyPr>
          <a:lstStyle/>
          <a:p>
            <a:r>
              <a:rPr lang="en-IN" dirty="0">
                <a:solidFill>
                  <a:schemeClr val="bg1"/>
                </a:solidFill>
              </a:rPr>
              <a:t>SIGNING IN AS AN ADMIN</a:t>
            </a:r>
          </a:p>
        </p:txBody>
      </p:sp>
      <p:sp>
        <p:nvSpPr>
          <p:cNvPr id="6" name="TextBox 5">
            <a:extLst>
              <a:ext uri="{FF2B5EF4-FFF2-40B4-BE49-F238E27FC236}">
                <a16:creationId xmlns:a16="http://schemas.microsoft.com/office/drawing/2014/main" id="{79D34851-DD78-D155-01F0-CA035083DFEA}"/>
              </a:ext>
            </a:extLst>
          </p:cNvPr>
          <p:cNvSpPr txBox="1"/>
          <p:nvPr/>
        </p:nvSpPr>
        <p:spPr>
          <a:xfrm>
            <a:off x="4485603" y="6026122"/>
            <a:ext cx="2739789" cy="307777"/>
          </a:xfrm>
          <a:prstGeom prst="rect">
            <a:avLst/>
          </a:prstGeom>
          <a:noFill/>
        </p:spPr>
        <p:txBody>
          <a:bodyPr wrap="none" rtlCol="0">
            <a:spAutoFit/>
          </a:bodyPr>
          <a:lstStyle/>
          <a:p>
            <a:r>
              <a:rPr lang="en-IN" sz="1400" dirty="0">
                <a:solidFill>
                  <a:schemeClr val="bg1"/>
                </a:solidFill>
              </a:rPr>
              <a:t>View/Edit the calendar of events</a:t>
            </a:r>
          </a:p>
        </p:txBody>
      </p:sp>
      <p:pic>
        <p:nvPicPr>
          <p:cNvPr id="5" name="Picture 4">
            <a:extLst>
              <a:ext uri="{FF2B5EF4-FFF2-40B4-BE49-F238E27FC236}">
                <a16:creationId xmlns:a16="http://schemas.microsoft.com/office/drawing/2014/main" id="{991E0C35-C24D-4D53-4209-CF462D9CD385}"/>
              </a:ext>
            </a:extLst>
          </p:cNvPr>
          <p:cNvPicPr>
            <a:picLocks noChangeAspect="1"/>
          </p:cNvPicPr>
          <p:nvPr/>
        </p:nvPicPr>
        <p:blipFill>
          <a:blip r:embed="rId2"/>
          <a:stretch>
            <a:fillRect/>
          </a:stretch>
        </p:blipFill>
        <p:spPr>
          <a:xfrm>
            <a:off x="1181734" y="1447788"/>
            <a:ext cx="4228467" cy="4234036"/>
          </a:xfrm>
          <a:prstGeom prst="rect">
            <a:avLst/>
          </a:prstGeom>
        </p:spPr>
      </p:pic>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0527DED7-3514-607D-A404-3211E9963E5F}"/>
                  </a:ext>
                </a:extLst>
              </p14:cNvPr>
              <p14:cNvContentPartPr/>
              <p14:nvPr/>
            </p14:nvContentPartPr>
            <p14:xfrm>
              <a:off x="4907280" y="961160"/>
              <a:ext cx="4320" cy="4320"/>
            </p14:xfrm>
          </p:contentPart>
        </mc:Choice>
        <mc:Fallback xmlns="">
          <p:pic>
            <p:nvPicPr>
              <p:cNvPr id="11" name="Ink 10">
                <a:extLst>
                  <a:ext uri="{FF2B5EF4-FFF2-40B4-BE49-F238E27FC236}">
                    <a16:creationId xmlns:a16="http://schemas.microsoft.com/office/drawing/2014/main" id="{0527DED7-3514-607D-A404-3211E9963E5F}"/>
                  </a:ext>
                </a:extLst>
              </p:cNvPr>
              <p:cNvPicPr/>
              <p:nvPr/>
            </p:nvPicPr>
            <p:blipFill>
              <a:blip r:embed="rId4"/>
              <a:stretch>
                <a:fillRect/>
              </a:stretch>
            </p:blipFill>
            <p:spPr>
              <a:xfrm>
                <a:off x="4889280" y="925160"/>
                <a:ext cx="39960" cy="75960"/>
              </a:xfrm>
              <a:prstGeom prst="rect">
                <a:avLst/>
              </a:prstGeom>
            </p:spPr>
          </p:pic>
        </mc:Fallback>
      </mc:AlternateContent>
      <p:pic>
        <p:nvPicPr>
          <p:cNvPr id="16" name="Picture 15">
            <a:extLst>
              <a:ext uri="{FF2B5EF4-FFF2-40B4-BE49-F238E27FC236}">
                <a16:creationId xmlns:a16="http://schemas.microsoft.com/office/drawing/2014/main" id="{889CE15F-2693-230C-8BB1-F1582D09DF17}"/>
              </a:ext>
            </a:extLst>
          </p:cNvPr>
          <p:cNvPicPr>
            <a:picLocks noChangeAspect="1"/>
          </p:cNvPicPr>
          <p:nvPr/>
        </p:nvPicPr>
        <p:blipFill>
          <a:blip r:embed="rId5"/>
          <a:stretch>
            <a:fillRect/>
          </a:stretch>
        </p:blipFill>
        <p:spPr>
          <a:xfrm>
            <a:off x="6781800" y="1447788"/>
            <a:ext cx="3815080" cy="4173251"/>
          </a:xfrm>
          <a:prstGeom prst="rect">
            <a:avLst/>
          </a:prstGeom>
        </p:spPr>
      </p:pic>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52E54E46-397A-CFE5-5128-DF0981D9C30C}"/>
                  </a:ext>
                </a:extLst>
              </p14:cNvPr>
              <p14:cNvContentPartPr/>
              <p14:nvPr/>
            </p14:nvContentPartPr>
            <p14:xfrm>
              <a:off x="1269840" y="4998200"/>
              <a:ext cx="3186000" cy="21240"/>
            </p14:xfrm>
          </p:contentPart>
        </mc:Choice>
        <mc:Fallback xmlns="">
          <p:pic>
            <p:nvPicPr>
              <p:cNvPr id="22" name="Ink 21">
                <a:extLst>
                  <a:ext uri="{FF2B5EF4-FFF2-40B4-BE49-F238E27FC236}">
                    <a16:creationId xmlns:a16="http://schemas.microsoft.com/office/drawing/2014/main" id="{52E54E46-397A-CFE5-5128-DF0981D9C30C}"/>
                  </a:ext>
                </a:extLst>
              </p:cNvPr>
              <p:cNvPicPr/>
              <p:nvPr/>
            </p:nvPicPr>
            <p:blipFill>
              <a:blip r:embed="rId7"/>
              <a:stretch>
                <a:fillRect/>
              </a:stretch>
            </p:blipFill>
            <p:spPr>
              <a:xfrm>
                <a:off x="1233840" y="4926560"/>
                <a:ext cx="325764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 name="Ink 24">
                <a:extLst>
                  <a:ext uri="{FF2B5EF4-FFF2-40B4-BE49-F238E27FC236}">
                    <a16:creationId xmlns:a16="http://schemas.microsoft.com/office/drawing/2014/main" id="{BB4CAAC7-8463-511A-6696-F6E5BC30BB9D}"/>
                  </a:ext>
                </a:extLst>
              </p14:cNvPr>
              <p14:cNvContentPartPr/>
              <p14:nvPr/>
            </p14:nvContentPartPr>
            <p14:xfrm>
              <a:off x="5379600" y="4967600"/>
              <a:ext cx="106200" cy="6840"/>
            </p14:xfrm>
          </p:contentPart>
        </mc:Choice>
        <mc:Fallback xmlns="">
          <p:pic>
            <p:nvPicPr>
              <p:cNvPr id="25" name="Ink 24">
                <a:extLst>
                  <a:ext uri="{FF2B5EF4-FFF2-40B4-BE49-F238E27FC236}">
                    <a16:creationId xmlns:a16="http://schemas.microsoft.com/office/drawing/2014/main" id="{BB4CAAC7-8463-511A-6696-F6E5BC30BB9D}"/>
                  </a:ext>
                </a:extLst>
              </p:cNvPr>
              <p:cNvPicPr/>
              <p:nvPr/>
            </p:nvPicPr>
            <p:blipFill>
              <a:blip r:embed="rId9"/>
              <a:stretch>
                <a:fillRect/>
              </a:stretch>
            </p:blipFill>
            <p:spPr>
              <a:xfrm>
                <a:off x="5343600" y="4895960"/>
                <a:ext cx="1778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DBE01EEB-6121-C5DA-DA97-4F0B3F008242}"/>
                  </a:ext>
                </a:extLst>
              </p14:cNvPr>
              <p14:cNvContentPartPr/>
              <p14:nvPr/>
            </p14:nvContentPartPr>
            <p14:xfrm>
              <a:off x="4256760" y="4988480"/>
              <a:ext cx="828360" cy="360"/>
            </p14:xfrm>
          </p:contentPart>
        </mc:Choice>
        <mc:Fallback xmlns="">
          <p:pic>
            <p:nvPicPr>
              <p:cNvPr id="24" name="Ink 23">
                <a:extLst>
                  <a:ext uri="{FF2B5EF4-FFF2-40B4-BE49-F238E27FC236}">
                    <a16:creationId xmlns:a16="http://schemas.microsoft.com/office/drawing/2014/main" id="{DBE01EEB-6121-C5DA-DA97-4F0B3F008242}"/>
                  </a:ext>
                </a:extLst>
              </p:cNvPr>
              <p:cNvPicPr/>
              <p:nvPr/>
            </p:nvPicPr>
            <p:blipFill>
              <a:blip r:embed="rId11"/>
              <a:stretch>
                <a:fillRect/>
              </a:stretch>
            </p:blipFill>
            <p:spPr>
              <a:xfrm>
                <a:off x="4221120" y="4916840"/>
                <a:ext cx="900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8" name="Ink 27">
                <a:extLst>
                  <a:ext uri="{FF2B5EF4-FFF2-40B4-BE49-F238E27FC236}">
                    <a16:creationId xmlns:a16="http://schemas.microsoft.com/office/drawing/2014/main" id="{34509425-AE8D-56F6-EBA8-2BBF06534F13}"/>
                  </a:ext>
                </a:extLst>
              </p14:cNvPr>
              <p14:cNvContentPartPr/>
              <p14:nvPr/>
            </p14:nvContentPartPr>
            <p14:xfrm>
              <a:off x="6786840" y="4997840"/>
              <a:ext cx="3736080" cy="21960"/>
            </p14:xfrm>
          </p:contentPart>
        </mc:Choice>
        <mc:Fallback xmlns="">
          <p:pic>
            <p:nvPicPr>
              <p:cNvPr id="28" name="Ink 27">
                <a:extLst>
                  <a:ext uri="{FF2B5EF4-FFF2-40B4-BE49-F238E27FC236}">
                    <a16:creationId xmlns:a16="http://schemas.microsoft.com/office/drawing/2014/main" id="{34509425-AE8D-56F6-EBA8-2BBF06534F13}"/>
                  </a:ext>
                </a:extLst>
              </p:cNvPr>
              <p:cNvPicPr/>
              <p:nvPr/>
            </p:nvPicPr>
            <p:blipFill>
              <a:blip r:embed="rId13"/>
              <a:stretch>
                <a:fillRect/>
              </a:stretch>
            </p:blipFill>
            <p:spPr>
              <a:xfrm>
                <a:off x="6750840" y="4925840"/>
                <a:ext cx="380772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9" name="Ink 28">
                <a:extLst>
                  <a:ext uri="{FF2B5EF4-FFF2-40B4-BE49-F238E27FC236}">
                    <a16:creationId xmlns:a16="http://schemas.microsoft.com/office/drawing/2014/main" id="{3F0FD483-8759-50B7-93BA-75A267F92329}"/>
                  </a:ext>
                </a:extLst>
              </p14:cNvPr>
              <p14:cNvContentPartPr/>
              <p14:nvPr/>
            </p14:nvContentPartPr>
            <p14:xfrm>
              <a:off x="4724040" y="659840"/>
              <a:ext cx="360" cy="360"/>
            </p14:xfrm>
          </p:contentPart>
        </mc:Choice>
        <mc:Fallback xmlns="">
          <p:pic>
            <p:nvPicPr>
              <p:cNvPr id="29" name="Ink 28">
                <a:extLst>
                  <a:ext uri="{FF2B5EF4-FFF2-40B4-BE49-F238E27FC236}">
                    <a16:creationId xmlns:a16="http://schemas.microsoft.com/office/drawing/2014/main" id="{3F0FD483-8759-50B7-93BA-75A267F92329}"/>
                  </a:ext>
                </a:extLst>
              </p:cNvPr>
              <p:cNvPicPr/>
              <p:nvPr/>
            </p:nvPicPr>
            <p:blipFill>
              <a:blip r:embed="rId15"/>
              <a:stretch>
                <a:fillRect/>
              </a:stretch>
            </p:blipFill>
            <p:spPr>
              <a:xfrm>
                <a:off x="4688040" y="588200"/>
                <a:ext cx="72000" cy="144000"/>
              </a:xfrm>
              <a:prstGeom prst="rect">
                <a:avLst/>
              </a:prstGeom>
            </p:spPr>
          </p:pic>
        </mc:Fallback>
      </mc:AlternateContent>
    </p:spTree>
    <p:extLst>
      <p:ext uri="{BB962C8B-B14F-4D97-AF65-F5344CB8AC3E}">
        <p14:creationId xmlns:p14="http://schemas.microsoft.com/office/powerpoint/2010/main" val="30129239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4818-F881-5EB0-D683-5C7CD3B82A37}"/>
              </a:ext>
            </a:extLst>
          </p:cNvPr>
          <p:cNvSpPr>
            <a:spLocks noGrp="1"/>
          </p:cNvSpPr>
          <p:nvPr>
            <p:ph type="title"/>
          </p:nvPr>
        </p:nvSpPr>
        <p:spPr>
          <a:xfrm>
            <a:off x="490900" y="396106"/>
            <a:ext cx="11214100" cy="535531"/>
          </a:xfrm>
        </p:spPr>
        <p:txBody>
          <a:bodyPr/>
          <a:lstStyle/>
          <a:p>
            <a:pPr algn="ctr"/>
            <a:r>
              <a:rPr lang="en-IN" dirty="0"/>
              <a:t>OUTPUT SCREENSHOTS</a:t>
            </a:r>
          </a:p>
        </p:txBody>
      </p:sp>
      <p:sp>
        <p:nvSpPr>
          <p:cNvPr id="3" name="Slide Number Placeholder 2">
            <a:extLst>
              <a:ext uri="{FF2B5EF4-FFF2-40B4-BE49-F238E27FC236}">
                <a16:creationId xmlns:a16="http://schemas.microsoft.com/office/drawing/2014/main" id="{69872FE8-B654-6A85-BDB7-6F2B59885C31}"/>
              </a:ext>
            </a:extLst>
          </p:cNvPr>
          <p:cNvSpPr>
            <a:spLocks noGrp="1"/>
          </p:cNvSpPr>
          <p:nvPr>
            <p:ph type="sldNum" sz="quarter" idx="12"/>
          </p:nvPr>
        </p:nvSpPr>
        <p:spPr/>
        <p:txBody>
          <a:bodyPr/>
          <a:lstStyle/>
          <a:p>
            <a:fld id="{C263D6C4-4840-40CC-AC84-17E24B3B7BDE}" type="slidenum">
              <a:rPr lang="en-US" noProof="0" smtClean="0"/>
              <a:pPr/>
              <a:t>57</a:t>
            </a:fld>
            <a:endParaRPr lang="en-US" noProof="0" dirty="0"/>
          </a:p>
        </p:txBody>
      </p:sp>
      <p:sp>
        <p:nvSpPr>
          <p:cNvPr id="10" name="TextBox 9">
            <a:extLst>
              <a:ext uri="{FF2B5EF4-FFF2-40B4-BE49-F238E27FC236}">
                <a16:creationId xmlns:a16="http://schemas.microsoft.com/office/drawing/2014/main" id="{72CC9628-6B4C-5658-8DBD-0BD16A0728B8}"/>
              </a:ext>
            </a:extLst>
          </p:cNvPr>
          <p:cNvSpPr txBox="1"/>
          <p:nvPr/>
        </p:nvSpPr>
        <p:spPr>
          <a:xfrm>
            <a:off x="4194096" y="967388"/>
            <a:ext cx="2980496" cy="369332"/>
          </a:xfrm>
          <a:prstGeom prst="rect">
            <a:avLst/>
          </a:prstGeom>
          <a:noFill/>
        </p:spPr>
        <p:txBody>
          <a:bodyPr wrap="none" rtlCol="0">
            <a:spAutoFit/>
          </a:bodyPr>
          <a:lstStyle/>
          <a:p>
            <a:r>
              <a:rPr lang="en-IN" dirty="0">
                <a:solidFill>
                  <a:schemeClr val="bg1"/>
                </a:solidFill>
              </a:rPr>
              <a:t>SIGNING IN AS AN ADMIN</a:t>
            </a:r>
          </a:p>
        </p:txBody>
      </p:sp>
      <p:sp>
        <p:nvSpPr>
          <p:cNvPr id="6" name="TextBox 5">
            <a:extLst>
              <a:ext uri="{FF2B5EF4-FFF2-40B4-BE49-F238E27FC236}">
                <a16:creationId xmlns:a16="http://schemas.microsoft.com/office/drawing/2014/main" id="{79D34851-DD78-D155-01F0-CA035083DFEA}"/>
              </a:ext>
            </a:extLst>
          </p:cNvPr>
          <p:cNvSpPr txBox="1"/>
          <p:nvPr/>
        </p:nvSpPr>
        <p:spPr>
          <a:xfrm>
            <a:off x="4485603" y="6026122"/>
            <a:ext cx="2004010" cy="307777"/>
          </a:xfrm>
          <a:prstGeom prst="rect">
            <a:avLst/>
          </a:prstGeom>
          <a:noFill/>
        </p:spPr>
        <p:txBody>
          <a:bodyPr wrap="none" rtlCol="0">
            <a:spAutoFit/>
          </a:bodyPr>
          <a:lstStyle/>
          <a:p>
            <a:r>
              <a:rPr lang="en-IN" sz="1400" dirty="0">
                <a:solidFill>
                  <a:schemeClr val="bg1"/>
                </a:solidFill>
              </a:rPr>
              <a:t>View/Edit the timetable</a:t>
            </a: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0527DED7-3514-607D-A404-3211E9963E5F}"/>
                  </a:ext>
                </a:extLst>
              </p14:cNvPr>
              <p14:cNvContentPartPr/>
              <p14:nvPr/>
            </p14:nvContentPartPr>
            <p14:xfrm>
              <a:off x="4907280" y="961160"/>
              <a:ext cx="4320" cy="4320"/>
            </p14:xfrm>
          </p:contentPart>
        </mc:Choice>
        <mc:Fallback xmlns="">
          <p:pic>
            <p:nvPicPr>
              <p:cNvPr id="11" name="Ink 10">
                <a:extLst>
                  <a:ext uri="{FF2B5EF4-FFF2-40B4-BE49-F238E27FC236}">
                    <a16:creationId xmlns:a16="http://schemas.microsoft.com/office/drawing/2014/main" id="{0527DED7-3514-607D-A404-3211E9963E5F}"/>
                  </a:ext>
                </a:extLst>
              </p:cNvPr>
              <p:cNvPicPr/>
              <p:nvPr/>
            </p:nvPicPr>
            <p:blipFill>
              <a:blip r:embed="rId3"/>
              <a:stretch>
                <a:fillRect/>
              </a:stretch>
            </p:blipFill>
            <p:spPr>
              <a:xfrm>
                <a:off x="4889280" y="925160"/>
                <a:ext cx="3996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1">
                <a:extLst>
                  <a:ext uri="{FF2B5EF4-FFF2-40B4-BE49-F238E27FC236}">
                    <a16:creationId xmlns:a16="http://schemas.microsoft.com/office/drawing/2014/main" id="{52E54E46-397A-CFE5-5128-DF0981D9C30C}"/>
                  </a:ext>
                </a:extLst>
              </p14:cNvPr>
              <p14:cNvContentPartPr/>
              <p14:nvPr/>
            </p14:nvContentPartPr>
            <p14:xfrm>
              <a:off x="1269840" y="4998200"/>
              <a:ext cx="3186000" cy="21240"/>
            </p14:xfrm>
          </p:contentPart>
        </mc:Choice>
        <mc:Fallback xmlns="">
          <p:pic>
            <p:nvPicPr>
              <p:cNvPr id="22" name="Ink 21">
                <a:extLst>
                  <a:ext uri="{FF2B5EF4-FFF2-40B4-BE49-F238E27FC236}">
                    <a16:creationId xmlns:a16="http://schemas.microsoft.com/office/drawing/2014/main" id="{52E54E46-397A-CFE5-5128-DF0981D9C30C}"/>
                  </a:ext>
                </a:extLst>
              </p:cNvPr>
              <p:cNvPicPr/>
              <p:nvPr/>
            </p:nvPicPr>
            <p:blipFill>
              <a:blip r:embed="rId5"/>
              <a:stretch>
                <a:fillRect/>
              </a:stretch>
            </p:blipFill>
            <p:spPr>
              <a:xfrm>
                <a:off x="1233840" y="4926560"/>
                <a:ext cx="325764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5" name="Ink 24">
                <a:extLst>
                  <a:ext uri="{FF2B5EF4-FFF2-40B4-BE49-F238E27FC236}">
                    <a16:creationId xmlns:a16="http://schemas.microsoft.com/office/drawing/2014/main" id="{BB4CAAC7-8463-511A-6696-F6E5BC30BB9D}"/>
                  </a:ext>
                </a:extLst>
              </p14:cNvPr>
              <p14:cNvContentPartPr/>
              <p14:nvPr/>
            </p14:nvContentPartPr>
            <p14:xfrm>
              <a:off x="5379600" y="4967600"/>
              <a:ext cx="106200" cy="6840"/>
            </p14:xfrm>
          </p:contentPart>
        </mc:Choice>
        <mc:Fallback xmlns="">
          <p:pic>
            <p:nvPicPr>
              <p:cNvPr id="25" name="Ink 24">
                <a:extLst>
                  <a:ext uri="{FF2B5EF4-FFF2-40B4-BE49-F238E27FC236}">
                    <a16:creationId xmlns:a16="http://schemas.microsoft.com/office/drawing/2014/main" id="{BB4CAAC7-8463-511A-6696-F6E5BC30BB9D}"/>
                  </a:ext>
                </a:extLst>
              </p:cNvPr>
              <p:cNvPicPr/>
              <p:nvPr/>
            </p:nvPicPr>
            <p:blipFill>
              <a:blip r:embed="rId7"/>
              <a:stretch>
                <a:fillRect/>
              </a:stretch>
            </p:blipFill>
            <p:spPr>
              <a:xfrm>
                <a:off x="5343600" y="4895960"/>
                <a:ext cx="1778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3">
                <a:extLst>
                  <a:ext uri="{FF2B5EF4-FFF2-40B4-BE49-F238E27FC236}">
                    <a16:creationId xmlns:a16="http://schemas.microsoft.com/office/drawing/2014/main" id="{DBE01EEB-6121-C5DA-DA97-4F0B3F008242}"/>
                  </a:ext>
                </a:extLst>
              </p14:cNvPr>
              <p14:cNvContentPartPr/>
              <p14:nvPr/>
            </p14:nvContentPartPr>
            <p14:xfrm>
              <a:off x="4256760" y="4988480"/>
              <a:ext cx="828360" cy="360"/>
            </p14:xfrm>
          </p:contentPart>
        </mc:Choice>
        <mc:Fallback xmlns="">
          <p:pic>
            <p:nvPicPr>
              <p:cNvPr id="24" name="Ink 23">
                <a:extLst>
                  <a:ext uri="{FF2B5EF4-FFF2-40B4-BE49-F238E27FC236}">
                    <a16:creationId xmlns:a16="http://schemas.microsoft.com/office/drawing/2014/main" id="{DBE01EEB-6121-C5DA-DA97-4F0B3F008242}"/>
                  </a:ext>
                </a:extLst>
              </p:cNvPr>
              <p:cNvPicPr/>
              <p:nvPr/>
            </p:nvPicPr>
            <p:blipFill>
              <a:blip r:embed="rId9"/>
              <a:stretch>
                <a:fillRect/>
              </a:stretch>
            </p:blipFill>
            <p:spPr>
              <a:xfrm>
                <a:off x="4221120" y="4916840"/>
                <a:ext cx="900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34509425-AE8D-56F6-EBA8-2BBF06534F13}"/>
                  </a:ext>
                </a:extLst>
              </p14:cNvPr>
              <p14:cNvContentPartPr/>
              <p14:nvPr/>
            </p14:nvContentPartPr>
            <p14:xfrm>
              <a:off x="6786840" y="4997840"/>
              <a:ext cx="3736080" cy="21960"/>
            </p14:xfrm>
          </p:contentPart>
        </mc:Choice>
        <mc:Fallback xmlns="">
          <p:pic>
            <p:nvPicPr>
              <p:cNvPr id="28" name="Ink 27">
                <a:extLst>
                  <a:ext uri="{FF2B5EF4-FFF2-40B4-BE49-F238E27FC236}">
                    <a16:creationId xmlns:a16="http://schemas.microsoft.com/office/drawing/2014/main" id="{34509425-AE8D-56F6-EBA8-2BBF06534F13}"/>
                  </a:ext>
                </a:extLst>
              </p:cNvPr>
              <p:cNvPicPr/>
              <p:nvPr/>
            </p:nvPicPr>
            <p:blipFill>
              <a:blip r:embed="rId11"/>
              <a:stretch>
                <a:fillRect/>
              </a:stretch>
            </p:blipFill>
            <p:spPr>
              <a:xfrm>
                <a:off x="6750840" y="4925840"/>
                <a:ext cx="380772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9" name="Ink 28">
                <a:extLst>
                  <a:ext uri="{FF2B5EF4-FFF2-40B4-BE49-F238E27FC236}">
                    <a16:creationId xmlns:a16="http://schemas.microsoft.com/office/drawing/2014/main" id="{3F0FD483-8759-50B7-93BA-75A267F92329}"/>
                  </a:ext>
                </a:extLst>
              </p14:cNvPr>
              <p14:cNvContentPartPr/>
              <p14:nvPr/>
            </p14:nvContentPartPr>
            <p14:xfrm>
              <a:off x="4724040" y="659840"/>
              <a:ext cx="360" cy="360"/>
            </p14:xfrm>
          </p:contentPart>
        </mc:Choice>
        <mc:Fallback xmlns="">
          <p:pic>
            <p:nvPicPr>
              <p:cNvPr id="29" name="Ink 28">
                <a:extLst>
                  <a:ext uri="{FF2B5EF4-FFF2-40B4-BE49-F238E27FC236}">
                    <a16:creationId xmlns:a16="http://schemas.microsoft.com/office/drawing/2014/main" id="{3F0FD483-8759-50B7-93BA-75A267F92329}"/>
                  </a:ext>
                </a:extLst>
              </p:cNvPr>
              <p:cNvPicPr/>
              <p:nvPr/>
            </p:nvPicPr>
            <p:blipFill>
              <a:blip r:embed="rId13"/>
              <a:stretch>
                <a:fillRect/>
              </a:stretch>
            </p:blipFill>
            <p:spPr>
              <a:xfrm>
                <a:off x="4688040" y="588200"/>
                <a:ext cx="72000" cy="144000"/>
              </a:xfrm>
              <a:prstGeom prst="rect">
                <a:avLst/>
              </a:prstGeom>
            </p:spPr>
          </p:pic>
        </mc:Fallback>
      </mc:AlternateContent>
      <p:pic>
        <p:nvPicPr>
          <p:cNvPr id="4" name="Picture 3">
            <a:extLst>
              <a:ext uri="{FF2B5EF4-FFF2-40B4-BE49-F238E27FC236}">
                <a16:creationId xmlns:a16="http://schemas.microsoft.com/office/drawing/2014/main" id="{49582AF1-8234-3042-3ABF-063F2CE28DA5}"/>
              </a:ext>
            </a:extLst>
          </p:cNvPr>
          <p:cNvPicPr>
            <a:picLocks noChangeAspect="1"/>
          </p:cNvPicPr>
          <p:nvPr/>
        </p:nvPicPr>
        <p:blipFill>
          <a:blip r:embed="rId14"/>
          <a:stretch>
            <a:fillRect/>
          </a:stretch>
        </p:blipFill>
        <p:spPr>
          <a:xfrm>
            <a:off x="2984500" y="1968919"/>
            <a:ext cx="6223000" cy="3509436"/>
          </a:xfrm>
          <a:prstGeom prst="rect">
            <a:avLst/>
          </a:prstGeom>
        </p:spPr>
      </p:pic>
    </p:spTree>
    <p:extLst>
      <p:ext uri="{BB962C8B-B14F-4D97-AF65-F5344CB8AC3E}">
        <p14:creationId xmlns:p14="http://schemas.microsoft.com/office/powerpoint/2010/main" val="40172950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EC86623-9A7C-AF29-6ADE-B9CB917DCAB1}"/>
              </a:ext>
            </a:extLst>
          </p:cNvPr>
          <p:cNvSpPr>
            <a:spLocks noGrp="1"/>
          </p:cNvSpPr>
          <p:nvPr>
            <p:ph type="sldNum" sz="quarter" idx="12"/>
          </p:nvPr>
        </p:nvSpPr>
        <p:spPr/>
        <p:txBody>
          <a:bodyPr/>
          <a:lstStyle/>
          <a:p>
            <a:fld id="{C263D6C4-4840-40CC-AC84-17E24B3B7BDE}" type="slidenum">
              <a:rPr lang="en-US" noProof="0" smtClean="0"/>
              <a:pPr/>
              <a:t>58</a:t>
            </a:fld>
            <a:endParaRPr lang="en-US" noProof="0" dirty="0"/>
          </a:p>
        </p:txBody>
      </p:sp>
      <p:sp>
        <p:nvSpPr>
          <p:cNvPr id="4" name="Title 3">
            <a:extLst>
              <a:ext uri="{FF2B5EF4-FFF2-40B4-BE49-F238E27FC236}">
                <a16:creationId xmlns:a16="http://schemas.microsoft.com/office/drawing/2014/main" id="{23496FC6-FE9B-05E5-4860-473F5BBDE927}"/>
              </a:ext>
            </a:extLst>
          </p:cNvPr>
          <p:cNvSpPr>
            <a:spLocks noGrp="1"/>
          </p:cNvSpPr>
          <p:nvPr>
            <p:ph type="title"/>
          </p:nvPr>
        </p:nvSpPr>
        <p:spPr/>
        <p:txBody>
          <a:bodyPr>
            <a:normAutofit fontScale="90000"/>
          </a:bodyPr>
          <a:lstStyle/>
          <a:p>
            <a:r>
              <a:rPr lang="en-IN" dirty="0"/>
              <a:t>OBJECT ORIENTED FEATURES USED</a:t>
            </a:r>
          </a:p>
        </p:txBody>
      </p:sp>
    </p:spTree>
    <p:extLst>
      <p:ext uri="{BB962C8B-B14F-4D97-AF65-F5344CB8AC3E}">
        <p14:creationId xmlns:p14="http://schemas.microsoft.com/office/powerpoint/2010/main" val="16676047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83DB8-14B2-73E8-145B-6E76D6590B93}"/>
              </a:ext>
            </a:extLst>
          </p:cNvPr>
          <p:cNvSpPr>
            <a:spLocks noGrp="1"/>
          </p:cNvSpPr>
          <p:nvPr>
            <p:ph type="title"/>
          </p:nvPr>
        </p:nvSpPr>
        <p:spPr/>
        <p:txBody>
          <a:bodyPr/>
          <a:lstStyle/>
          <a:p>
            <a:pPr algn="ctr"/>
            <a:r>
              <a:rPr lang="en-IN" dirty="0"/>
              <a:t>OBJECT ORIENTED FEATURES USED</a:t>
            </a:r>
          </a:p>
        </p:txBody>
      </p:sp>
      <p:sp>
        <p:nvSpPr>
          <p:cNvPr id="3" name="Slide Number Placeholder 2">
            <a:extLst>
              <a:ext uri="{FF2B5EF4-FFF2-40B4-BE49-F238E27FC236}">
                <a16:creationId xmlns:a16="http://schemas.microsoft.com/office/drawing/2014/main" id="{AF81CCB6-1339-CAF0-1762-1190A217E94D}"/>
              </a:ext>
            </a:extLst>
          </p:cNvPr>
          <p:cNvSpPr>
            <a:spLocks noGrp="1"/>
          </p:cNvSpPr>
          <p:nvPr>
            <p:ph type="sldNum" sz="quarter" idx="12"/>
          </p:nvPr>
        </p:nvSpPr>
        <p:spPr/>
        <p:txBody>
          <a:bodyPr/>
          <a:lstStyle/>
          <a:p>
            <a:fld id="{C263D6C4-4840-40CC-AC84-17E24B3B7BDE}" type="slidenum">
              <a:rPr lang="en-US" noProof="0" smtClean="0"/>
              <a:pPr/>
              <a:t>59</a:t>
            </a:fld>
            <a:endParaRPr lang="en-US" noProof="0" dirty="0"/>
          </a:p>
        </p:txBody>
      </p:sp>
      <p:sp>
        <p:nvSpPr>
          <p:cNvPr id="4" name="Content Placeholder 3">
            <a:extLst>
              <a:ext uri="{FF2B5EF4-FFF2-40B4-BE49-F238E27FC236}">
                <a16:creationId xmlns:a16="http://schemas.microsoft.com/office/drawing/2014/main" id="{BD7B1B60-A267-37C3-AC4F-0A72B1A28C3A}"/>
              </a:ext>
            </a:extLst>
          </p:cNvPr>
          <p:cNvSpPr>
            <a:spLocks noGrp="1"/>
          </p:cNvSpPr>
          <p:nvPr>
            <p:ph idx="1"/>
          </p:nvPr>
        </p:nvSpPr>
        <p:spPr>
          <a:xfrm>
            <a:off x="488382" y="1219200"/>
            <a:ext cx="11215235" cy="5461000"/>
          </a:xfrm>
        </p:spPr>
        <p:txBody>
          <a:bodyPr>
            <a:normAutofit fontScale="92500" lnSpcReduction="10000"/>
          </a:bodyPr>
          <a:lstStyle/>
          <a:p>
            <a:pPr>
              <a:lnSpc>
                <a:spcPct val="107000"/>
              </a:lnSpc>
              <a:spcAft>
                <a:spcPts val="800"/>
              </a:spcAft>
              <a:tabLst>
                <a:tab pos="457200" algn="l"/>
                <a:tab pos="590550" algn="l"/>
              </a:tabLst>
            </a:pPr>
            <a:r>
              <a:rPr lang="en-IN" sz="2000" kern="100" dirty="0">
                <a:effectLst/>
                <a:latin typeface="Calibri" panose="020F0502020204030204" pitchFamily="34" charset="0"/>
                <a:ea typeface="Calibri" panose="020F0502020204030204" pitchFamily="34" charset="0"/>
                <a:cs typeface="Calibri" panose="020F0502020204030204" pitchFamily="34" charset="0"/>
              </a:rPr>
              <a:t>In a modular system like AMS, several object-oriented features are employed to enhance code organization, reusability, and maintainability. </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mj-lt"/>
              <a:buAutoNum type="arabicPeriod"/>
              <a:tabLst>
                <a:tab pos="457200" algn="l"/>
                <a:tab pos="590550" algn="l"/>
              </a:tabLs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Classes and Objects: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Symbol" panose="05050102010706020507" pitchFamily="18" charset="2"/>
              <a:buChar char=""/>
              <a:tabLst>
                <a:tab pos="590550" algn="l"/>
                <a:tab pos="914400" algn="l"/>
              </a:tabLs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Example:</a:t>
            </a:r>
            <a:r>
              <a:rPr lang="en-IN" sz="2000" kern="100" dirty="0">
                <a:effectLst/>
                <a:latin typeface="Calibri" panose="020F0502020204030204" pitchFamily="34" charset="0"/>
                <a:ea typeface="Calibri" panose="020F0502020204030204" pitchFamily="34" charset="0"/>
                <a:cs typeface="Calibri" panose="020F0502020204030204" pitchFamily="34" charset="0"/>
              </a:rPr>
              <a:t> Classes for "Student," "Teacher,"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Adminare</a:t>
            </a:r>
            <a:r>
              <a:rPr lang="en-IN" sz="2000" kern="100" dirty="0">
                <a:effectLst/>
                <a:latin typeface="Calibri" panose="020F0502020204030204" pitchFamily="34" charset="0"/>
                <a:ea typeface="Calibri" panose="020F0502020204030204" pitchFamily="34" charset="0"/>
                <a:cs typeface="Calibri" panose="020F0502020204030204" pitchFamily="34" charset="0"/>
              </a:rPr>
              <a:t> created, with objects instantiated for each specific instance in the system.</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mj-lt"/>
              <a:buAutoNum type="arabicPeriod"/>
              <a:tabLst>
                <a:tab pos="457200" algn="l"/>
                <a:tab pos="590550" algn="l"/>
              </a:tabLs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Encapsulation:</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Symbol" panose="05050102010706020507" pitchFamily="18" charset="2"/>
              <a:buChar char=""/>
              <a:tabLst>
                <a:tab pos="590550" algn="l"/>
                <a:tab pos="914400" algn="l"/>
              </a:tabLs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Example:</a:t>
            </a:r>
            <a:r>
              <a:rPr lang="en-IN" sz="2000" kern="100" dirty="0">
                <a:effectLst/>
                <a:latin typeface="Calibri" panose="020F0502020204030204" pitchFamily="34" charset="0"/>
                <a:ea typeface="Calibri" panose="020F0502020204030204" pitchFamily="34" charset="0"/>
                <a:cs typeface="Calibri" panose="020F0502020204030204" pitchFamily="34" charset="0"/>
              </a:rPr>
              <a:t> Each module encapsulates related functionalities, ensuring that the internal workings of one module are hidden from others, promoting modular design.</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mj-lt"/>
              <a:buAutoNum type="arabicPeriod"/>
              <a:tabLst>
                <a:tab pos="457200" algn="l"/>
                <a:tab pos="590550" algn="l"/>
              </a:tabLs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Inheritance:</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Symbol" panose="05050102010706020507" pitchFamily="18" charset="2"/>
              <a:buChar char=""/>
              <a:tabLst>
                <a:tab pos="590550" algn="l"/>
                <a:tab pos="914400" algn="l"/>
              </a:tabLs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Example</a:t>
            </a:r>
            <a:r>
              <a:rPr lang="en-IN" sz="2000" kern="100" dirty="0">
                <a:effectLst/>
                <a:latin typeface="Calibri" panose="020F0502020204030204" pitchFamily="34" charset="0"/>
                <a:ea typeface="Calibri" panose="020F0502020204030204" pitchFamily="34" charset="0"/>
                <a:cs typeface="Calibri" panose="020F0502020204030204" pitchFamily="34" charset="0"/>
              </a:rPr>
              <a:t>: Every class extends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javax.swing</a:t>
            </a:r>
            <a:r>
              <a:rPr lang="en-IN" sz="2000" kern="100" dirty="0">
                <a:effectLst/>
                <a:latin typeface="Calibri" panose="020F0502020204030204" pitchFamily="34" charset="0"/>
                <a:ea typeface="Calibri" panose="020F0502020204030204" pitchFamily="34" charset="0"/>
                <a:cs typeface="Calibri" panose="020F0502020204030204" pitchFamily="34" charset="0"/>
              </a:rPr>
              <a:t> for easier Graphic User Interface.</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mj-lt"/>
              <a:buAutoNum type="arabicPeriod"/>
              <a:tabLst>
                <a:tab pos="457200" algn="l"/>
                <a:tab pos="590550" algn="l"/>
              </a:tabLs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Modularity:</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Symbol" panose="05050102010706020507" pitchFamily="18" charset="2"/>
              <a:buChar char=""/>
              <a:tabLst>
                <a:tab pos="590550" algn="l"/>
                <a:tab pos="914400" algn="l"/>
              </a:tabLs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Example:</a:t>
            </a:r>
            <a:r>
              <a:rPr lang="en-IN" sz="2000" kern="100" dirty="0">
                <a:effectLst/>
                <a:latin typeface="Calibri" panose="020F0502020204030204" pitchFamily="34" charset="0"/>
                <a:ea typeface="Calibri" panose="020F0502020204030204" pitchFamily="34" charset="0"/>
                <a:cs typeface="Calibri" panose="020F0502020204030204" pitchFamily="34" charset="0"/>
              </a:rPr>
              <a:t> Each module (e.g., "Login," "Attendance," "Timetable") can be represented as a modular and independent unit, promoting the separation of concerns.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endParaRPr lang="en-IN" sz="4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911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02DFD-7095-5DFB-A98D-532EE6E27B64}"/>
              </a:ext>
            </a:extLst>
          </p:cNvPr>
          <p:cNvSpPr>
            <a:spLocks noGrp="1"/>
          </p:cNvSpPr>
          <p:nvPr>
            <p:ph type="title"/>
          </p:nvPr>
        </p:nvSpPr>
        <p:spPr/>
        <p:txBody>
          <a:bodyPr/>
          <a:lstStyle/>
          <a:p>
            <a:pPr algn="ctr"/>
            <a:r>
              <a:rPr lang="en-US" dirty="0"/>
              <a:t>EXTENDED EXPORATION OF THE PROBLEM STATEMENT </a:t>
            </a:r>
            <a:endParaRPr lang="en-IN" dirty="0"/>
          </a:p>
        </p:txBody>
      </p:sp>
      <p:sp>
        <p:nvSpPr>
          <p:cNvPr id="3" name="Slide Number Placeholder 2">
            <a:extLst>
              <a:ext uri="{FF2B5EF4-FFF2-40B4-BE49-F238E27FC236}">
                <a16:creationId xmlns:a16="http://schemas.microsoft.com/office/drawing/2014/main" id="{E5D173DE-F433-4C2F-972B-61EDCC4362B2}"/>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Content Placeholder 3">
            <a:extLst>
              <a:ext uri="{FF2B5EF4-FFF2-40B4-BE49-F238E27FC236}">
                <a16:creationId xmlns:a16="http://schemas.microsoft.com/office/drawing/2014/main" id="{6C0229A4-0AA7-6E17-13F6-ABAED7BF918D}"/>
              </a:ext>
            </a:extLst>
          </p:cNvPr>
          <p:cNvSpPr>
            <a:spLocks noGrp="1"/>
          </p:cNvSpPr>
          <p:nvPr>
            <p:ph idx="1"/>
          </p:nvPr>
        </p:nvSpPr>
        <p:spPr>
          <a:xfrm>
            <a:off x="443365" y="1432560"/>
            <a:ext cx="11215235" cy="5090160"/>
          </a:xfrm>
        </p:spPr>
        <p:txBody>
          <a:bodyPr>
            <a:normAutofit fontScale="55000" lnSpcReduction="20000"/>
          </a:bodyPr>
          <a:lstStyle/>
          <a:p>
            <a:pPr>
              <a:lnSpc>
                <a:spcPct val="107000"/>
              </a:lnSpc>
              <a:spcAft>
                <a:spcPts val="800"/>
              </a:spcAft>
              <a:tabLst>
                <a:tab pos="590550" algn="l"/>
              </a:tabLst>
            </a:pPr>
            <a:r>
              <a:rPr lang="en-IN" sz="4400" b="1" kern="100" dirty="0">
                <a:effectLst/>
                <a:latin typeface="Calibri" panose="020F0502020204030204" pitchFamily="34" charset="0"/>
                <a:ea typeface="Calibri" panose="020F0502020204030204" pitchFamily="34" charset="0"/>
                <a:cs typeface="Calibri" panose="020F0502020204030204" pitchFamily="34" charset="0"/>
              </a:rPr>
              <a:t>Student-centric:</a:t>
            </a:r>
            <a:endParaRPr lang="en-IN" sz="4400" kern="100" dirty="0">
              <a:effectLst/>
              <a:latin typeface="Calibri" panose="020F0502020204030204" pitchFamily="34" charset="0"/>
              <a:ea typeface="Calibri" panose="020F0502020204030204" pitchFamily="34" charset="0"/>
              <a:cs typeface="Calibri" panose="020F0502020204030204" pitchFamily="34" charset="0"/>
            </a:endParaRPr>
          </a:p>
          <a:p>
            <a:pPr lvl="1">
              <a:lnSpc>
                <a:spcPct val="107000"/>
              </a:lnSpc>
              <a:spcAft>
                <a:spcPts val="800"/>
              </a:spcAft>
              <a:tabLst>
                <a:tab pos="590550" algn="l"/>
              </a:tabLst>
            </a:pPr>
            <a:r>
              <a:rPr lang="en-IN" sz="3300" kern="100" dirty="0">
                <a:effectLst/>
                <a:latin typeface="Calibri" panose="020F0502020204030204" pitchFamily="34" charset="0"/>
                <a:ea typeface="Calibri" panose="020F0502020204030204" pitchFamily="34" charset="0"/>
                <a:cs typeface="Calibri" panose="020F0502020204030204" pitchFamily="34" charset="0"/>
              </a:rPr>
              <a:t>Involves a system that empowers students to independently monitor and manage their attendance records. The system offers a user-friendly interface allowing students to log their attendance, view personalized attendance reports. This enhancement aims to provide students with a centralized platform where they can not only monitor their attendance but also conveniently access and navigate their timetable.</a:t>
            </a:r>
          </a:p>
          <a:p>
            <a:pPr>
              <a:lnSpc>
                <a:spcPct val="107000"/>
              </a:lnSpc>
              <a:spcAft>
                <a:spcPts val="800"/>
              </a:spcAft>
              <a:tabLst>
                <a:tab pos="590550" algn="l"/>
              </a:tabLst>
            </a:pPr>
            <a:r>
              <a:rPr lang="en-IN" sz="4500" b="1" kern="100" dirty="0">
                <a:effectLst/>
                <a:latin typeface="Calibri" panose="020F0502020204030204" pitchFamily="34" charset="0"/>
                <a:ea typeface="Calibri" panose="020F0502020204030204" pitchFamily="34" charset="0"/>
                <a:cs typeface="Calibri" panose="020F0502020204030204" pitchFamily="34" charset="0"/>
              </a:rPr>
              <a:t> </a:t>
            </a:r>
            <a:r>
              <a:rPr lang="en-IN" sz="4400" b="1" kern="100" dirty="0">
                <a:effectLst/>
                <a:latin typeface="Calibri" panose="020F0502020204030204" pitchFamily="34" charset="0"/>
                <a:ea typeface="Calibri" panose="020F0502020204030204" pitchFamily="34" charset="0"/>
                <a:cs typeface="Calibri" panose="020F0502020204030204" pitchFamily="34" charset="0"/>
              </a:rPr>
              <a:t>Teacher-centric</a:t>
            </a:r>
            <a:endParaRPr lang="en-IN" sz="4400" kern="100" dirty="0">
              <a:effectLst/>
              <a:latin typeface="Calibri" panose="020F0502020204030204" pitchFamily="34" charset="0"/>
              <a:ea typeface="Calibri" panose="020F0502020204030204" pitchFamily="34" charset="0"/>
              <a:cs typeface="Calibri" panose="020F0502020204030204" pitchFamily="34" charset="0"/>
            </a:endParaRPr>
          </a:p>
          <a:p>
            <a:pPr lvl="1">
              <a:lnSpc>
                <a:spcPct val="107000"/>
              </a:lnSpc>
              <a:spcAft>
                <a:spcPts val="800"/>
              </a:spcAft>
              <a:tabLst>
                <a:tab pos="590550" algn="l"/>
              </a:tabLst>
            </a:pPr>
            <a:r>
              <a:rPr lang="en-IN" sz="3300" kern="100" dirty="0">
                <a:effectLst/>
                <a:latin typeface="Calibri" panose="020F0502020204030204" pitchFamily="34" charset="0"/>
                <a:ea typeface="Calibri" panose="020F0502020204030204" pitchFamily="34" charset="0"/>
                <a:cs typeface="Calibri" panose="020F0502020204030204" pitchFamily="34" charset="0"/>
              </a:rPr>
              <a:t>Involves a system tailored for educators, empowering them to efficiently maintain attendance record of the class. The system offers a user-friendly interface that allows teachers to easily record attendance, receive ODs of students, and generate comprehensive reports as needed.</a:t>
            </a:r>
          </a:p>
          <a:p>
            <a:pPr>
              <a:lnSpc>
                <a:spcPct val="107000"/>
              </a:lnSpc>
              <a:spcAft>
                <a:spcPts val="800"/>
              </a:spcAft>
              <a:tabLst>
                <a:tab pos="590550" algn="l"/>
              </a:tabLst>
            </a:pPr>
            <a:r>
              <a:rPr lang="en-IN" sz="4400" b="1" kern="100" dirty="0">
                <a:effectLst/>
                <a:latin typeface="Calibri" panose="020F0502020204030204" pitchFamily="34" charset="0"/>
                <a:ea typeface="Calibri" panose="020F0502020204030204" pitchFamily="34" charset="0"/>
                <a:cs typeface="Calibri" panose="020F0502020204030204" pitchFamily="34" charset="0"/>
              </a:rPr>
              <a:t> Admin console</a:t>
            </a:r>
            <a:endParaRPr lang="en-IN" sz="4400" b="1" kern="100" dirty="0">
              <a:latin typeface="Calibri" panose="020F0502020204030204" pitchFamily="34" charset="0"/>
              <a:ea typeface="Calibri" panose="020F0502020204030204" pitchFamily="34" charset="0"/>
              <a:cs typeface="Calibri" panose="020F0502020204030204" pitchFamily="34" charset="0"/>
            </a:endParaRPr>
          </a:p>
          <a:p>
            <a:pPr lvl="1">
              <a:lnSpc>
                <a:spcPct val="107000"/>
              </a:lnSpc>
              <a:spcAft>
                <a:spcPts val="800"/>
              </a:spcAft>
              <a:tabLst>
                <a:tab pos="590550" algn="l"/>
              </a:tabLst>
            </a:pPr>
            <a:r>
              <a:rPr lang="en-IN" sz="3300" kern="100" dirty="0">
                <a:effectLst/>
                <a:latin typeface="Calibri" panose="020F0502020204030204" pitchFamily="34" charset="0"/>
                <a:ea typeface="Calibri" panose="020F0502020204030204" pitchFamily="34" charset="0"/>
                <a:cs typeface="Calibri" panose="020F0502020204030204" pitchFamily="34" charset="0"/>
              </a:rPr>
              <a:t>Involves a robust Admin Console within the system, enabling administrators to review login logs for enhanced security monitoring and edit class timetables seamlessly. This feature grants administrators the ability to access and analyse login histories, ensuring a heightened level of system security. Additionally, administrators can effortlessly modify class timetables, ensuring adaptability to schedule changes or optimizing class arrangements.</a:t>
            </a:r>
          </a:p>
          <a:p>
            <a:endParaRPr lang="en-IN" sz="2400" dirty="0"/>
          </a:p>
        </p:txBody>
      </p:sp>
    </p:spTree>
    <p:extLst>
      <p:ext uri="{BB962C8B-B14F-4D97-AF65-F5344CB8AC3E}">
        <p14:creationId xmlns:p14="http://schemas.microsoft.com/office/powerpoint/2010/main" val="21446893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83DB8-14B2-73E8-145B-6E76D6590B93}"/>
              </a:ext>
            </a:extLst>
          </p:cNvPr>
          <p:cNvSpPr>
            <a:spLocks noGrp="1"/>
          </p:cNvSpPr>
          <p:nvPr>
            <p:ph type="title"/>
          </p:nvPr>
        </p:nvSpPr>
        <p:spPr/>
        <p:txBody>
          <a:bodyPr/>
          <a:lstStyle/>
          <a:p>
            <a:pPr algn="ctr"/>
            <a:r>
              <a:rPr lang="en-IN" dirty="0"/>
              <a:t>OBJECT ORIENTED FEATURES USED(</a:t>
            </a:r>
            <a:r>
              <a:rPr lang="en-IN" dirty="0" err="1"/>
              <a:t>contd</a:t>
            </a:r>
            <a:r>
              <a:rPr lang="en-IN" dirty="0"/>
              <a:t>)</a:t>
            </a:r>
          </a:p>
        </p:txBody>
      </p:sp>
      <p:sp>
        <p:nvSpPr>
          <p:cNvPr id="3" name="Slide Number Placeholder 2">
            <a:extLst>
              <a:ext uri="{FF2B5EF4-FFF2-40B4-BE49-F238E27FC236}">
                <a16:creationId xmlns:a16="http://schemas.microsoft.com/office/drawing/2014/main" id="{AF81CCB6-1339-CAF0-1762-1190A217E94D}"/>
              </a:ext>
            </a:extLst>
          </p:cNvPr>
          <p:cNvSpPr>
            <a:spLocks noGrp="1"/>
          </p:cNvSpPr>
          <p:nvPr>
            <p:ph type="sldNum" sz="quarter" idx="12"/>
          </p:nvPr>
        </p:nvSpPr>
        <p:spPr/>
        <p:txBody>
          <a:bodyPr/>
          <a:lstStyle/>
          <a:p>
            <a:fld id="{C263D6C4-4840-40CC-AC84-17E24B3B7BDE}" type="slidenum">
              <a:rPr lang="en-US" noProof="0" smtClean="0"/>
              <a:pPr/>
              <a:t>60</a:t>
            </a:fld>
            <a:endParaRPr lang="en-US" noProof="0" dirty="0"/>
          </a:p>
        </p:txBody>
      </p:sp>
      <p:sp>
        <p:nvSpPr>
          <p:cNvPr id="4" name="Content Placeholder 3">
            <a:extLst>
              <a:ext uri="{FF2B5EF4-FFF2-40B4-BE49-F238E27FC236}">
                <a16:creationId xmlns:a16="http://schemas.microsoft.com/office/drawing/2014/main" id="{BD7B1B60-A267-37C3-AC4F-0A72B1A28C3A}"/>
              </a:ext>
            </a:extLst>
          </p:cNvPr>
          <p:cNvSpPr>
            <a:spLocks noGrp="1"/>
          </p:cNvSpPr>
          <p:nvPr>
            <p:ph idx="1"/>
          </p:nvPr>
        </p:nvSpPr>
        <p:spPr>
          <a:xfrm>
            <a:off x="488382" y="1219200"/>
            <a:ext cx="11215235" cy="5461000"/>
          </a:xfrm>
        </p:spPr>
        <p:txBody>
          <a:bodyPr>
            <a:normAutofit fontScale="92500" lnSpcReduction="10000"/>
          </a:bodyPr>
          <a:lstStyle/>
          <a:p>
            <a:pPr marL="342900" lvl="0" indent="-342900">
              <a:lnSpc>
                <a:spcPct val="107000"/>
              </a:lnSpc>
              <a:spcAft>
                <a:spcPts val="800"/>
              </a:spcAft>
              <a:buFont typeface="+mj-lt"/>
              <a:buAutoNum type="arabicPeriod"/>
              <a:tabLst>
                <a:tab pos="457200" algn="l"/>
                <a:tab pos="590550" algn="l"/>
              </a:tabLs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Interfaces: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Symbol" panose="05050102010706020507" pitchFamily="18" charset="2"/>
              <a:buChar char=""/>
              <a:tabLst>
                <a:tab pos="590550" algn="l"/>
                <a:tab pos="914400" algn="l"/>
              </a:tabLs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Example: </a:t>
            </a:r>
            <a:r>
              <a:rPr lang="en-IN" sz="2000" kern="100" dirty="0">
                <a:effectLst/>
                <a:latin typeface="Calibri" panose="020F0502020204030204" pitchFamily="34" charset="0"/>
                <a:ea typeface="Calibri" panose="020F0502020204030204" pitchFamily="34" charset="0"/>
                <a:cs typeface="Calibri" panose="020F0502020204030204" pitchFamily="34" charset="0"/>
              </a:rPr>
              <a:t>The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CompareTo</a:t>
            </a:r>
            <a:r>
              <a:rPr lang="en-IN" sz="2000" kern="100" dirty="0">
                <a:effectLst/>
                <a:latin typeface="Calibri" panose="020F0502020204030204" pitchFamily="34" charset="0"/>
                <a:ea typeface="Calibri" panose="020F0502020204030204" pitchFamily="34" charset="0"/>
                <a:cs typeface="Calibri" panose="020F0502020204030204" pitchFamily="34" charset="0"/>
              </a:rPr>
              <a:t>&lt;T&gt; generic interface was used to sort the ODs of students according to their date.</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mj-lt"/>
              <a:buAutoNum type="arabicPeriod"/>
              <a:tabLst>
                <a:tab pos="457200" algn="l"/>
                <a:tab pos="590550" algn="l"/>
              </a:tabLs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Dependency Injection:</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Symbol" panose="05050102010706020507" pitchFamily="18" charset="2"/>
              <a:buChar char=""/>
              <a:tabLst>
                <a:tab pos="590550" algn="l"/>
                <a:tab pos="914400" algn="l"/>
              </a:tabLs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Example:</a:t>
            </a:r>
            <a:r>
              <a:rPr lang="en-IN" sz="2000" kern="100" dirty="0">
                <a:effectLst/>
                <a:latin typeface="Calibri" panose="020F0502020204030204" pitchFamily="34" charset="0"/>
                <a:ea typeface="Calibri" panose="020F0502020204030204" pitchFamily="34" charset="0"/>
                <a:cs typeface="Calibri" panose="020F0502020204030204" pitchFamily="34" charset="0"/>
              </a:rPr>
              <a:t> Injecting dependencies, such as a "</a:t>
            </a:r>
            <a:r>
              <a:rPr lang="en-IN" sz="2000" kern="100" dirty="0" err="1">
                <a:effectLst/>
                <a:latin typeface="Calibri" panose="020F0502020204030204" pitchFamily="34" charset="0"/>
                <a:ea typeface="Calibri" panose="020F0502020204030204" pitchFamily="34" charset="0"/>
                <a:cs typeface="Calibri" panose="020F0502020204030204" pitchFamily="34" charset="0"/>
              </a:rPr>
              <a:t>DatabaseConnector</a:t>
            </a:r>
            <a:r>
              <a:rPr lang="en-IN" sz="2000" kern="100" dirty="0">
                <a:effectLst/>
                <a:latin typeface="Calibri" panose="020F0502020204030204" pitchFamily="34" charset="0"/>
                <a:ea typeface="Calibri" panose="020F0502020204030204" pitchFamily="34" charset="0"/>
                <a:cs typeface="Calibri" panose="020F0502020204030204" pitchFamily="34" charset="0"/>
              </a:rPr>
              <a:t>"  into classes to enhance flexibility and maintainability.</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mj-lt"/>
              <a:buAutoNum type="arabicPeriod"/>
              <a:tabLst>
                <a:tab pos="457200" algn="l"/>
                <a:tab pos="590550" algn="l"/>
              </a:tabLs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Exception Handling</a:t>
            </a:r>
            <a:r>
              <a:rPr lang="en-IN" sz="2000" kern="100" dirty="0">
                <a:effectLst/>
                <a:latin typeface="Calibri" panose="020F0502020204030204" pitchFamily="34" charset="0"/>
                <a:ea typeface="Calibri" panose="020F0502020204030204" pitchFamily="34"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Symbol" panose="05050102010706020507" pitchFamily="18" charset="2"/>
              <a:buChar char=""/>
              <a:tabLst>
                <a:tab pos="590550" algn="l"/>
                <a:tab pos="914400" algn="l"/>
              </a:tabLs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Example</a:t>
            </a:r>
            <a:r>
              <a:rPr lang="en-IN" sz="2000" kern="100" dirty="0">
                <a:effectLst/>
                <a:latin typeface="Calibri" panose="020F0502020204030204" pitchFamily="34" charset="0"/>
                <a:ea typeface="Calibri" panose="020F0502020204030204" pitchFamily="34" charset="0"/>
                <a:cs typeface="Calibri" panose="020F0502020204030204" pitchFamily="34" charset="0"/>
              </a:rPr>
              <a:t>: SQL Exceptions were used to catch any error in SQL command or operation on an empty result set.</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mj-lt"/>
              <a:buAutoNum type="arabicPeriod"/>
              <a:tabLst>
                <a:tab pos="457200" algn="l"/>
                <a:tab pos="590550" algn="l"/>
              </a:tabLs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Event Handling</a:t>
            </a:r>
            <a:r>
              <a:rPr lang="en-IN" sz="2000" kern="100" dirty="0">
                <a:effectLst/>
                <a:latin typeface="Calibri" panose="020F0502020204030204" pitchFamily="34" charset="0"/>
                <a:ea typeface="Calibri" panose="020F0502020204030204" pitchFamily="34" charset="0"/>
                <a:cs typeface="Calibri" panose="020F0502020204030204" pitchFamily="34" charset="0"/>
              </a:rPr>
              <a:t>:</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Symbol" panose="05050102010706020507" pitchFamily="18" charset="2"/>
              <a:buChar char=""/>
              <a:tabLst>
                <a:tab pos="590550" algn="l"/>
                <a:tab pos="914400" algn="l"/>
              </a:tabLst>
            </a:pPr>
            <a:r>
              <a:rPr lang="en-IN" sz="2000" kern="100" dirty="0">
                <a:effectLst/>
                <a:latin typeface="Calibri" panose="020F0502020204030204" pitchFamily="34" charset="0"/>
                <a:ea typeface="Calibri" panose="020F0502020204030204" pitchFamily="34" charset="0"/>
                <a:cs typeface="Calibri" panose="020F0502020204030204" pitchFamily="34" charset="0"/>
              </a:rPr>
              <a:t>Example: Incorporating event handling mechanisms for user actions or system events, enabling responsive and interactive user experiences.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Symbol" panose="05050102010706020507" pitchFamily="18" charset="2"/>
              <a:buChar char=""/>
              <a:tabLst>
                <a:tab pos="590550" algn="l"/>
                <a:tab pos="914400" algn="l"/>
              </a:tabLst>
            </a:pPr>
            <a:r>
              <a:rPr lang="en-IN" sz="2000" kern="100" dirty="0">
                <a:effectLst/>
                <a:latin typeface="Calibri" panose="020F0502020204030204" pitchFamily="34" charset="0"/>
                <a:ea typeface="Calibri" panose="020F0502020204030204" pitchFamily="34" charset="0"/>
                <a:cs typeface="Calibri" panose="020F0502020204030204" pitchFamily="34" charset="0"/>
              </a:rPr>
              <a:t>When a button was pressed, an event was triggered.</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endParaRPr lang="en-IN" sz="6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9956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84E63C-3737-6881-DFC1-5BAD4B59CAA2}"/>
              </a:ext>
            </a:extLst>
          </p:cNvPr>
          <p:cNvSpPr>
            <a:spLocks noGrp="1"/>
          </p:cNvSpPr>
          <p:nvPr>
            <p:ph type="body" idx="1"/>
          </p:nvPr>
        </p:nvSpPr>
        <p:spPr/>
        <p:txBody>
          <a:bodyPr/>
          <a:lstStyle/>
          <a:p>
            <a:endParaRPr lang="en-IN"/>
          </a:p>
        </p:txBody>
      </p:sp>
      <p:sp>
        <p:nvSpPr>
          <p:cNvPr id="3" name="Slide Number Placeholder 2">
            <a:extLst>
              <a:ext uri="{FF2B5EF4-FFF2-40B4-BE49-F238E27FC236}">
                <a16:creationId xmlns:a16="http://schemas.microsoft.com/office/drawing/2014/main" id="{1ABCCFBC-3010-477D-C5AF-0D6AA9E438E3}"/>
              </a:ext>
            </a:extLst>
          </p:cNvPr>
          <p:cNvSpPr>
            <a:spLocks noGrp="1"/>
          </p:cNvSpPr>
          <p:nvPr>
            <p:ph type="sldNum" sz="quarter" idx="12"/>
          </p:nvPr>
        </p:nvSpPr>
        <p:spPr/>
        <p:txBody>
          <a:bodyPr/>
          <a:lstStyle/>
          <a:p>
            <a:fld id="{C263D6C4-4840-40CC-AC84-17E24B3B7BDE}" type="slidenum">
              <a:rPr lang="en-US" noProof="0" smtClean="0"/>
              <a:pPr/>
              <a:t>61</a:t>
            </a:fld>
            <a:endParaRPr lang="en-US" noProof="0" dirty="0"/>
          </a:p>
        </p:txBody>
      </p:sp>
      <p:sp>
        <p:nvSpPr>
          <p:cNvPr id="4" name="Title 3">
            <a:extLst>
              <a:ext uri="{FF2B5EF4-FFF2-40B4-BE49-F238E27FC236}">
                <a16:creationId xmlns:a16="http://schemas.microsoft.com/office/drawing/2014/main" id="{DB8F65E4-BE93-01CA-F4C1-90655D7BD55C}"/>
              </a:ext>
            </a:extLst>
          </p:cNvPr>
          <p:cNvSpPr>
            <a:spLocks noGrp="1"/>
          </p:cNvSpPr>
          <p:nvPr>
            <p:ph type="title"/>
          </p:nvPr>
        </p:nvSpPr>
        <p:spPr/>
        <p:txBody>
          <a:bodyPr>
            <a:normAutofit fontScale="90000"/>
          </a:bodyPr>
          <a:lstStyle/>
          <a:p>
            <a:r>
              <a:rPr lang="en-IN" dirty="0"/>
              <a:t>INFERENCE AND FUTURE EXTENSION</a:t>
            </a:r>
          </a:p>
        </p:txBody>
      </p:sp>
    </p:spTree>
    <p:extLst>
      <p:ext uri="{BB962C8B-B14F-4D97-AF65-F5344CB8AC3E}">
        <p14:creationId xmlns:p14="http://schemas.microsoft.com/office/powerpoint/2010/main" val="8306664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F5BE4-A2BD-BD55-C851-1E789156A074}"/>
              </a:ext>
            </a:extLst>
          </p:cNvPr>
          <p:cNvSpPr>
            <a:spLocks noGrp="1"/>
          </p:cNvSpPr>
          <p:nvPr>
            <p:ph type="title"/>
          </p:nvPr>
        </p:nvSpPr>
        <p:spPr/>
        <p:txBody>
          <a:bodyPr/>
          <a:lstStyle/>
          <a:p>
            <a:pPr algn="ctr"/>
            <a:r>
              <a:rPr lang="en-IN" dirty="0"/>
              <a:t>INFERENCE AND FUTURE EXTENSION</a:t>
            </a:r>
          </a:p>
        </p:txBody>
      </p:sp>
      <p:sp>
        <p:nvSpPr>
          <p:cNvPr id="3" name="Slide Number Placeholder 2">
            <a:extLst>
              <a:ext uri="{FF2B5EF4-FFF2-40B4-BE49-F238E27FC236}">
                <a16:creationId xmlns:a16="http://schemas.microsoft.com/office/drawing/2014/main" id="{2D97A622-0416-DFA0-03CA-355E28873AD4}"/>
              </a:ext>
            </a:extLst>
          </p:cNvPr>
          <p:cNvSpPr>
            <a:spLocks noGrp="1"/>
          </p:cNvSpPr>
          <p:nvPr>
            <p:ph type="sldNum" sz="quarter" idx="12"/>
          </p:nvPr>
        </p:nvSpPr>
        <p:spPr/>
        <p:txBody>
          <a:bodyPr/>
          <a:lstStyle/>
          <a:p>
            <a:fld id="{C263D6C4-4840-40CC-AC84-17E24B3B7BDE}" type="slidenum">
              <a:rPr lang="en-US" noProof="0" smtClean="0"/>
              <a:pPr/>
              <a:t>62</a:t>
            </a:fld>
            <a:endParaRPr lang="en-US" noProof="0" dirty="0"/>
          </a:p>
        </p:txBody>
      </p:sp>
      <p:sp>
        <p:nvSpPr>
          <p:cNvPr id="4" name="Content Placeholder 3">
            <a:extLst>
              <a:ext uri="{FF2B5EF4-FFF2-40B4-BE49-F238E27FC236}">
                <a16:creationId xmlns:a16="http://schemas.microsoft.com/office/drawing/2014/main" id="{89847674-1C38-76F2-F6E2-367D2407C91D}"/>
              </a:ext>
            </a:extLst>
          </p:cNvPr>
          <p:cNvSpPr>
            <a:spLocks noGrp="1"/>
          </p:cNvSpPr>
          <p:nvPr>
            <p:ph idx="1"/>
          </p:nvPr>
        </p:nvSpPr>
        <p:spPr>
          <a:xfrm>
            <a:off x="443365" y="1747520"/>
            <a:ext cx="11215235" cy="4932680"/>
          </a:xfrm>
        </p:spPr>
        <p:txBody>
          <a:bodyPr>
            <a:normAutofit lnSpcReduction="10000"/>
          </a:bodyPr>
          <a:lstStyle/>
          <a:p>
            <a:pPr marL="342900" lvl="0" indent="-342900">
              <a:lnSpc>
                <a:spcPct val="107000"/>
              </a:lnSpc>
              <a:buFont typeface="+mj-lt"/>
              <a:buAutoNum type="arabicPeriod"/>
              <a:tabLst>
                <a:tab pos="590550" algn="l"/>
                <a:tab pos="819150" algn="l"/>
              </a:tabLs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User-Centric Approach:</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Symbol" panose="05050102010706020507" pitchFamily="18" charset="2"/>
              <a:buChar char=""/>
              <a:tabLst>
                <a:tab pos="590550" algn="l"/>
                <a:tab pos="127635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The system prioritizes user-centric features, allowing students to actively manage their attendance, view timetables, and access relevant information. Teachers and administrators also have tools tailored to their roles. Teachers can maintain their class attendance and get concise reports. Admins can view/update timetable and calendar of events.</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mj-lt"/>
              <a:buAutoNum type="arabicPeriod"/>
              <a:tabLst>
                <a:tab pos="590550" algn="l"/>
                <a:tab pos="819150" algn="l"/>
              </a:tabLs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Modularity and Object-Oriented Design:</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Symbol" panose="05050102010706020507" pitchFamily="18" charset="2"/>
              <a:buChar char=""/>
              <a:tabLst>
                <a:tab pos="590550" algn="l"/>
                <a:tab pos="127635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The system adopts a modular and object-oriented design, promoting code organization, reusability, and maintainability. Different modules cater to distinct functionalities, enhancing system flexibility.</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mj-lt"/>
              <a:buAutoNum type="arabicPeriod"/>
              <a:tabLst>
                <a:tab pos="590550" algn="l"/>
                <a:tab pos="819150" algn="l"/>
              </a:tabLs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Security and Authentication Focus:</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Symbol" panose="05050102010706020507" pitchFamily="18" charset="2"/>
              <a:buChar char=""/>
              <a:tabLst>
                <a:tab pos="590550" algn="l"/>
                <a:tab pos="127635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The inclusion of features like login logs, authentication and security measures reflects a strong emphasis on safeguarding user data and ensuring secure access to the system.</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mj-lt"/>
              <a:buAutoNum type="arabicPeriod"/>
              <a:tabLst>
                <a:tab pos="590550" algn="l"/>
                <a:tab pos="819150" algn="l"/>
              </a:tabLs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Interconnected Data Flow:</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Symbol" panose="05050102010706020507" pitchFamily="18" charset="2"/>
              <a:buChar char=""/>
              <a:tabLst>
                <a:tab pos="590550" algn="l"/>
                <a:tab pos="127635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The system appears to facilitate seamless data flow between modules, allowing users, teachers, and administrators to access and update relevant information, enhancing the overall user experience.</a:t>
            </a:r>
            <a:endParaRPr lang="en-IN" sz="1600" kern="100" dirty="0">
              <a:effectLst/>
              <a:latin typeface="Calibri" panose="020F0502020204030204" pitchFamily="34" charset="0"/>
              <a:ea typeface="Calibri" panose="020F0502020204030204" pitchFamily="34" charset="0"/>
              <a:cs typeface="Calibri" panose="020F0502020204030204" pitchFamily="34" charset="0"/>
            </a:endParaRPr>
          </a:p>
          <a:p>
            <a:endParaRPr lang="en-IN" sz="40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163DFEE-8332-4FD4-0078-BB98ABCDC30E}"/>
              </a:ext>
            </a:extLst>
          </p:cNvPr>
          <p:cNvSpPr txBox="1"/>
          <p:nvPr/>
        </p:nvSpPr>
        <p:spPr>
          <a:xfrm>
            <a:off x="4714240" y="1078456"/>
            <a:ext cx="1670650" cy="400110"/>
          </a:xfrm>
          <a:prstGeom prst="rect">
            <a:avLst/>
          </a:prstGeom>
          <a:noFill/>
        </p:spPr>
        <p:txBody>
          <a:bodyPr wrap="none" rtlCol="0">
            <a:spAutoFit/>
          </a:bodyPr>
          <a:lstStyle/>
          <a:p>
            <a:r>
              <a:rPr lang="en-IN" sz="2000" dirty="0">
                <a:solidFill>
                  <a:schemeClr val="bg1"/>
                </a:solidFill>
              </a:rPr>
              <a:t>INFERENCE</a:t>
            </a:r>
          </a:p>
        </p:txBody>
      </p:sp>
    </p:spTree>
    <p:extLst>
      <p:ext uri="{BB962C8B-B14F-4D97-AF65-F5344CB8AC3E}">
        <p14:creationId xmlns:p14="http://schemas.microsoft.com/office/powerpoint/2010/main" val="16733147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F5BE4-A2BD-BD55-C851-1E789156A074}"/>
              </a:ext>
            </a:extLst>
          </p:cNvPr>
          <p:cNvSpPr>
            <a:spLocks noGrp="1"/>
          </p:cNvSpPr>
          <p:nvPr>
            <p:ph type="title"/>
          </p:nvPr>
        </p:nvSpPr>
        <p:spPr/>
        <p:txBody>
          <a:bodyPr/>
          <a:lstStyle/>
          <a:p>
            <a:pPr algn="ctr"/>
            <a:r>
              <a:rPr lang="en-IN" dirty="0"/>
              <a:t>INFERENCE AND FUTURE EXTENSION</a:t>
            </a:r>
          </a:p>
        </p:txBody>
      </p:sp>
      <p:sp>
        <p:nvSpPr>
          <p:cNvPr id="3" name="Slide Number Placeholder 2">
            <a:extLst>
              <a:ext uri="{FF2B5EF4-FFF2-40B4-BE49-F238E27FC236}">
                <a16:creationId xmlns:a16="http://schemas.microsoft.com/office/drawing/2014/main" id="{2D97A622-0416-DFA0-03CA-355E28873AD4}"/>
              </a:ext>
            </a:extLst>
          </p:cNvPr>
          <p:cNvSpPr>
            <a:spLocks noGrp="1"/>
          </p:cNvSpPr>
          <p:nvPr>
            <p:ph type="sldNum" sz="quarter" idx="12"/>
          </p:nvPr>
        </p:nvSpPr>
        <p:spPr/>
        <p:txBody>
          <a:bodyPr/>
          <a:lstStyle/>
          <a:p>
            <a:fld id="{C263D6C4-4840-40CC-AC84-17E24B3B7BDE}" type="slidenum">
              <a:rPr lang="en-US" noProof="0" smtClean="0"/>
              <a:pPr/>
              <a:t>63</a:t>
            </a:fld>
            <a:endParaRPr lang="en-US" noProof="0" dirty="0"/>
          </a:p>
        </p:txBody>
      </p:sp>
      <p:sp>
        <p:nvSpPr>
          <p:cNvPr id="4" name="Content Placeholder 3">
            <a:extLst>
              <a:ext uri="{FF2B5EF4-FFF2-40B4-BE49-F238E27FC236}">
                <a16:creationId xmlns:a16="http://schemas.microsoft.com/office/drawing/2014/main" id="{89847674-1C38-76F2-F6E2-367D2407C91D}"/>
              </a:ext>
            </a:extLst>
          </p:cNvPr>
          <p:cNvSpPr>
            <a:spLocks noGrp="1"/>
          </p:cNvSpPr>
          <p:nvPr>
            <p:ph idx="1"/>
          </p:nvPr>
        </p:nvSpPr>
        <p:spPr>
          <a:xfrm>
            <a:off x="443365" y="1747520"/>
            <a:ext cx="11215235" cy="4932680"/>
          </a:xfrm>
        </p:spPr>
        <p:txBody>
          <a:bodyPr>
            <a:normAutofit fontScale="92500" lnSpcReduction="10000"/>
          </a:bodyPr>
          <a:lstStyle/>
          <a:p>
            <a:pPr marL="342900" lvl="0" indent="-342900">
              <a:lnSpc>
                <a:spcPct val="107000"/>
              </a:lnSpc>
              <a:buFont typeface="+mj-lt"/>
              <a:buAutoNum type="arabicPeriod"/>
              <a:tabLst>
                <a:tab pos="590550" algn="l"/>
                <a:tab pos="819150" algn="l"/>
              </a:tabLs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Flexibility and Customization:</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Symbol" panose="05050102010706020507" pitchFamily="18" charset="2"/>
              <a:buChar char=""/>
              <a:tabLst>
                <a:tab pos="590550" algn="l"/>
                <a:tab pos="1276350" algn="l"/>
              </a:tabLst>
            </a:pPr>
            <a:r>
              <a:rPr lang="en-IN" sz="2000" kern="100" dirty="0">
                <a:effectLst/>
                <a:latin typeface="Calibri" panose="020F0502020204030204" pitchFamily="34" charset="0"/>
                <a:ea typeface="Calibri" panose="020F0502020204030204" pitchFamily="34" charset="0"/>
                <a:cs typeface="Calibri" panose="020F0502020204030204" pitchFamily="34" charset="0"/>
              </a:rPr>
              <a:t>Features such as customizable attendance policies, role-based access, and user preferences suggest a commitment to flexibility, enabling adaptation to diverse institutional or organizational requirements.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mj-lt"/>
              <a:buAutoNum type="arabicPeriod"/>
              <a:tabLst>
                <a:tab pos="590550" algn="l"/>
                <a:tab pos="819150" algn="l"/>
              </a:tabLs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Comprehensive Reporting:</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Symbol" panose="05050102010706020507" pitchFamily="18" charset="2"/>
              <a:buChar char=""/>
              <a:tabLst>
                <a:tab pos="590550" algn="l"/>
                <a:tab pos="1276350" algn="l"/>
              </a:tabLst>
            </a:pPr>
            <a:r>
              <a:rPr lang="en-IN" sz="2000" kern="100" dirty="0">
                <a:effectLst/>
                <a:latin typeface="Calibri" panose="020F0502020204030204" pitchFamily="34" charset="0"/>
                <a:ea typeface="Calibri" panose="020F0502020204030204" pitchFamily="34" charset="0"/>
                <a:cs typeface="Calibri" panose="020F0502020204030204" pitchFamily="34" charset="0"/>
              </a:rPr>
              <a:t>The inclusion of consolidated reports for attendance, defaulters, and overall development scores indicates a focus on providing administrators and educators with insightful data for decision-making.</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mj-lt"/>
              <a:buAutoNum type="arabicPeriod"/>
              <a:tabLst>
                <a:tab pos="590550" algn="l"/>
                <a:tab pos="819150" algn="l"/>
              </a:tabLs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Event and Calendar Management:</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Symbol" panose="05050102010706020507" pitchFamily="18" charset="2"/>
              <a:buChar char=""/>
              <a:tabLst>
                <a:tab pos="590550" algn="l"/>
                <a:tab pos="1276350" algn="l"/>
              </a:tabLst>
            </a:pPr>
            <a:r>
              <a:rPr lang="en-IN" sz="2000" kern="100" dirty="0">
                <a:effectLst/>
                <a:latin typeface="Calibri" panose="020F0502020204030204" pitchFamily="34" charset="0"/>
                <a:ea typeface="Calibri" panose="020F0502020204030204" pitchFamily="34" charset="0"/>
                <a:cs typeface="Calibri" panose="020F0502020204030204" pitchFamily="34" charset="0"/>
              </a:rPr>
              <a:t>Calendar-related features for viewing events and timetables, applicable to both students and teachers, enhance communication and organization within the educational or organizational environment.</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mj-lt"/>
              <a:buAutoNum type="arabicPeriod"/>
              <a:tabLst>
                <a:tab pos="590550" algn="l"/>
                <a:tab pos="819150" algn="l"/>
              </a:tabLs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User Engagement and Responsibility:</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Symbol" panose="05050102010706020507" pitchFamily="18" charset="2"/>
              <a:buChar char=""/>
              <a:tabLst>
                <a:tab pos="590550" algn="l"/>
                <a:tab pos="1276350" algn="l"/>
              </a:tabLst>
            </a:pPr>
            <a:r>
              <a:rPr lang="en-IN" sz="2000" kern="100" dirty="0">
                <a:effectLst/>
                <a:latin typeface="Calibri" panose="020F0502020204030204" pitchFamily="34" charset="0"/>
                <a:ea typeface="Calibri" panose="020F0502020204030204" pitchFamily="34" charset="0"/>
                <a:cs typeface="Calibri" panose="020F0502020204030204" pitchFamily="34" charset="0"/>
              </a:rPr>
              <a:t>The system encourages user engagement by allowing students to mark their attendance and providing teachers with tools to actively manage class attendance, promoting a sense of responsibility among users.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endParaRPr lang="en-IN" sz="60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163DFEE-8332-4FD4-0078-BB98ABCDC30E}"/>
              </a:ext>
            </a:extLst>
          </p:cNvPr>
          <p:cNvSpPr txBox="1"/>
          <p:nvPr/>
        </p:nvSpPr>
        <p:spPr>
          <a:xfrm>
            <a:off x="4704080" y="1078456"/>
            <a:ext cx="2467342" cy="400110"/>
          </a:xfrm>
          <a:prstGeom prst="rect">
            <a:avLst/>
          </a:prstGeom>
          <a:noFill/>
        </p:spPr>
        <p:txBody>
          <a:bodyPr wrap="none" rtlCol="0">
            <a:spAutoFit/>
          </a:bodyPr>
          <a:lstStyle/>
          <a:p>
            <a:r>
              <a:rPr lang="en-IN" sz="2000" dirty="0">
                <a:solidFill>
                  <a:schemeClr val="bg1"/>
                </a:solidFill>
              </a:rPr>
              <a:t>INFERENCE(</a:t>
            </a:r>
            <a:r>
              <a:rPr lang="en-IN" sz="2000" dirty="0" err="1">
                <a:solidFill>
                  <a:schemeClr val="bg1"/>
                </a:solidFill>
              </a:rPr>
              <a:t>contd</a:t>
            </a:r>
            <a:r>
              <a:rPr lang="en-IN" sz="2000" dirty="0">
                <a:solidFill>
                  <a:schemeClr val="bg1"/>
                </a:solidFill>
              </a:rPr>
              <a:t>)</a:t>
            </a:r>
          </a:p>
        </p:txBody>
      </p:sp>
    </p:spTree>
    <p:extLst>
      <p:ext uri="{BB962C8B-B14F-4D97-AF65-F5344CB8AC3E}">
        <p14:creationId xmlns:p14="http://schemas.microsoft.com/office/powerpoint/2010/main" val="17189253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F5BE4-A2BD-BD55-C851-1E789156A074}"/>
              </a:ext>
            </a:extLst>
          </p:cNvPr>
          <p:cNvSpPr>
            <a:spLocks noGrp="1"/>
          </p:cNvSpPr>
          <p:nvPr>
            <p:ph type="title"/>
          </p:nvPr>
        </p:nvSpPr>
        <p:spPr/>
        <p:txBody>
          <a:bodyPr/>
          <a:lstStyle/>
          <a:p>
            <a:pPr algn="ctr"/>
            <a:r>
              <a:rPr lang="en-IN" dirty="0"/>
              <a:t>INFERENCE AND FUTURE EXTENSION</a:t>
            </a:r>
          </a:p>
        </p:txBody>
      </p:sp>
      <p:sp>
        <p:nvSpPr>
          <p:cNvPr id="3" name="Slide Number Placeholder 2">
            <a:extLst>
              <a:ext uri="{FF2B5EF4-FFF2-40B4-BE49-F238E27FC236}">
                <a16:creationId xmlns:a16="http://schemas.microsoft.com/office/drawing/2014/main" id="{2D97A622-0416-DFA0-03CA-355E28873AD4}"/>
              </a:ext>
            </a:extLst>
          </p:cNvPr>
          <p:cNvSpPr>
            <a:spLocks noGrp="1"/>
          </p:cNvSpPr>
          <p:nvPr>
            <p:ph type="sldNum" sz="quarter" idx="12"/>
          </p:nvPr>
        </p:nvSpPr>
        <p:spPr/>
        <p:txBody>
          <a:bodyPr/>
          <a:lstStyle/>
          <a:p>
            <a:fld id="{C263D6C4-4840-40CC-AC84-17E24B3B7BDE}" type="slidenum">
              <a:rPr lang="en-US" noProof="0" smtClean="0"/>
              <a:pPr/>
              <a:t>64</a:t>
            </a:fld>
            <a:endParaRPr lang="en-US" noProof="0" dirty="0"/>
          </a:p>
        </p:txBody>
      </p:sp>
      <p:sp>
        <p:nvSpPr>
          <p:cNvPr id="4" name="Content Placeholder 3">
            <a:extLst>
              <a:ext uri="{FF2B5EF4-FFF2-40B4-BE49-F238E27FC236}">
                <a16:creationId xmlns:a16="http://schemas.microsoft.com/office/drawing/2014/main" id="{89847674-1C38-76F2-F6E2-367D2407C91D}"/>
              </a:ext>
            </a:extLst>
          </p:cNvPr>
          <p:cNvSpPr>
            <a:spLocks noGrp="1"/>
          </p:cNvSpPr>
          <p:nvPr>
            <p:ph idx="1"/>
          </p:nvPr>
        </p:nvSpPr>
        <p:spPr>
          <a:xfrm>
            <a:off x="443365" y="1747520"/>
            <a:ext cx="11215235" cy="4932680"/>
          </a:xfrm>
        </p:spPr>
        <p:txBody>
          <a:bodyPr>
            <a:normAutofit/>
          </a:bodyPr>
          <a:lstStyle/>
          <a:p>
            <a:pPr marL="342900" lvl="0" indent="-342900">
              <a:lnSpc>
                <a:spcPct val="107000"/>
              </a:lnSpc>
              <a:buFont typeface="+mj-lt"/>
              <a:buAutoNum type="arabicPeriod"/>
              <a:tabLst>
                <a:tab pos="590550" algn="l"/>
                <a:tab pos="768350" algn="l"/>
              </a:tabLs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Integration with Biometric Authentication:</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Symbol" panose="05050102010706020507" pitchFamily="18" charset="2"/>
              <a:buChar char=""/>
              <a:tabLst>
                <a:tab pos="590550" algn="l"/>
                <a:tab pos="1276350" algn="l"/>
              </a:tabLst>
            </a:pPr>
            <a:r>
              <a:rPr lang="en-IN" sz="2000" kern="100" dirty="0">
                <a:effectLst/>
                <a:latin typeface="Calibri" panose="020F0502020204030204" pitchFamily="34" charset="0"/>
                <a:ea typeface="Calibri" panose="020F0502020204030204" pitchFamily="34" charset="0"/>
                <a:cs typeface="Calibri" panose="020F0502020204030204" pitchFamily="34" charset="0"/>
              </a:rPr>
              <a:t>Implement biometric authentication methods, such as fingerprint or facial recognition, to enhance security and streamline the attendance marking process.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mj-lt"/>
              <a:buAutoNum type="arabicPeriod"/>
              <a:tabLst>
                <a:tab pos="590550" algn="l"/>
                <a:tab pos="768350" algn="l"/>
              </a:tabLs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Machine Learning for Attendance Prediction:</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Symbol" panose="05050102010706020507" pitchFamily="18" charset="2"/>
              <a:buChar char=""/>
              <a:tabLst>
                <a:tab pos="590550" algn="l"/>
                <a:tab pos="1276350" algn="l"/>
              </a:tabLst>
            </a:pPr>
            <a:r>
              <a:rPr lang="en-IN" sz="2000" kern="100" dirty="0">
                <a:effectLst/>
                <a:latin typeface="Calibri" panose="020F0502020204030204" pitchFamily="34" charset="0"/>
                <a:ea typeface="Calibri" panose="020F0502020204030204" pitchFamily="34" charset="0"/>
                <a:cs typeface="Calibri" panose="020F0502020204030204" pitchFamily="34" charset="0"/>
              </a:rPr>
              <a:t>Integrate machine learning algorithms to predict attendance patterns based on historical data, helping educators and administrators identify potential attendance issues in advance.</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mj-lt"/>
              <a:buAutoNum type="arabicPeriod"/>
              <a:tabLst>
                <a:tab pos="590550" algn="l"/>
                <a:tab pos="768350" algn="l"/>
              </a:tabLs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Enhanced Reporting and Analytics: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Symbol" panose="05050102010706020507" pitchFamily="18" charset="2"/>
              <a:buChar char=""/>
              <a:tabLst>
                <a:tab pos="590550" algn="l"/>
                <a:tab pos="1276350" algn="l"/>
              </a:tabLst>
            </a:pPr>
            <a:r>
              <a:rPr lang="en-IN" sz="2000" kern="100" dirty="0">
                <a:effectLst/>
                <a:latin typeface="Calibri" panose="020F0502020204030204" pitchFamily="34" charset="0"/>
                <a:ea typeface="Calibri" panose="020F0502020204030204" pitchFamily="34" charset="0"/>
                <a:cs typeface="Calibri" panose="020F0502020204030204" pitchFamily="34" charset="0"/>
              </a:rPr>
              <a:t>Expand reporting capabilities by incorporating advanced analytics, data visualization tools, and predictive modelling to derive deeper insights into attendance trends and student performance.</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buFont typeface="+mj-lt"/>
              <a:buAutoNum type="arabicPeriod"/>
              <a:tabLst>
                <a:tab pos="590550" algn="l"/>
                <a:tab pos="768350" algn="l"/>
              </a:tabLst>
            </a:pPr>
            <a:r>
              <a:rPr lang="en-IN" sz="2000" b="1" kern="100" dirty="0">
                <a:effectLst/>
                <a:latin typeface="Calibri" panose="020F0502020204030204" pitchFamily="34" charset="0"/>
                <a:ea typeface="Calibri" panose="020F0502020204030204" pitchFamily="34" charset="0"/>
                <a:cs typeface="Calibri" panose="020F0502020204030204" pitchFamily="34" charset="0"/>
              </a:rPr>
              <a:t>Mobile Application for On-the-Go Access: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Symbol" panose="05050102010706020507" pitchFamily="18" charset="2"/>
              <a:buChar char=""/>
              <a:tabLst>
                <a:tab pos="590550" algn="l"/>
                <a:tab pos="1276350" algn="l"/>
              </a:tabLst>
            </a:pPr>
            <a:r>
              <a:rPr lang="en-IN" sz="2000" kern="100" dirty="0">
                <a:effectLst/>
                <a:latin typeface="Calibri" panose="020F0502020204030204" pitchFamily="34" charset="0"/>
                <a:ea typeface="Calibri" panose="020F0502020204030204" pitchFamily="34" charset="0"/>
                <a:cs typeface="Calibri" panose="020F0502020204030204" pitchFamily="34" charset="0"/>
              </a:rPr>
              <a:t>Develop a mobile application that allows students, teachers, and administrators to access attendance data, timetables, and other relevant information conveniently from their smartphones.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endParaRPr lang="en-IN" sz="88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163DFEE-8332-4FD4-0078-BB98ABCDC30E}"/>
              </a:ext>
            </a:extLst>
          </p:cNvPr>
          <p:cNvSpPr txBox="1"/>
          <p:nvPr/>
        </p:nvSpPr>
        <p:spPr>
          <a:xfrm>
            <a:off x="4760630" y="1078456"/>
            <a:ext cx="2783134" cy="400110"/>
          </a:xfrm>
          <a:prstGeom prst="rect">
            <a:avLst/>
          </a:prstGeom>
          <a:noFill/>
        </p:spPr>
        <p:txBody>
          <a:bodyPr wrap="none" rtlCol="0">
            <a:spAutoFit/>
          </a:bodyPr>
          <a:lstStyle/>
          <a:p>
            <a:r>
              <a:rPr lang="en-IN" sz="2000" dirty="0">
                <a:solidFill>
                  <a:schemeClr val="bg1"/>
                </a:solidFill>
              </a:rPr>
              <a:t>FUTURE EXTENSION</a:t>
            </a:r>
          </a:p>
        </p:txBody>
      </p:sp>
    </p:spTree>
    <p:extLst>
      <p:ext uri="{BB962C8B-B14F-4D97-AF65-F5344CB8AC3E}">
        <p14:creationId xmlns:p14="http://schemas.microsoft.com/office/powerpoint/2010/main" val="28062559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F5BE4-A2BD-BD55-C851-1E789156A074}"/>
              </a:ext>
            </a:extLst>
          </p:cNvPr>
          <p:cNvSpPr>
            <a:spLocks noGrp="1"/>
          </p:cNvSpPr>
          <p:nvPr>
            <p:ph type="title"/>
          </p:nvPr>
        </p:nvSpPr>
        <p:spPr/>
        <p:txBody>
          <a:bodyPr/>
          <a:lstStyle/>
          <a:p>
            <a:pPr algn="ctr"/>
            <a:r>
              <a:rPr lang="en-IN" dirty="0"/>
              <a:t>INFERENCE AND FUTURE EXTENSION</a:t>
            </a:r>
          </a:p>
        </p:txBody>
      </p:sp>
      <p:sp>
        <p:nvSpPr>
          <p:cNvPr id="3" name="Slide Number Placeholder 2">
            <a:extLst>
              <a:ext uri="{FF2B5EF4-FFF2-40B4-BE49-F238E27FC236}">
                <a16:creationId xmlns:a16="http://schemas.microsoft.com/office/drawing/2014/main" id="{2D97A622-0416-DFA0-03CA-355E28873AD4}"/>
              </a:ext>
            </a:extLst>
          </p:cNvPr>
          <p:cNvSpPr>
            <a:spLocks noGrp="1"/>
          </p:cNvSpPr>
          <p:nvPr>
            <p:ph type="sldNum" sz="quarter" idx="12"/>
          </p:nvPr>
        </p:nvSpPr>
        <p:spPr/>
        <p:txBody>
          <a:bodyPr/>
          <a:lstStyle/>
          <a:p>
            <a:fld id="{C263D6C4-4840-40CC-AC84-17E24B3B7BDE}" type="slidenum">
              <a:rPr lang="en-US" noProof="0" smtClean="0"/>
              <a:pPr/>
              <a:t>65</a:t>
            </a:fld>
            <a:endParaRPr lang="en-US" noProof="0" dirty="0"/>
          </a:p>
        </p:txBody>
      </p:sp>
      <p:sp>
        <p:nvSpPr>
          <p:cNvPr id="4" name="Content Placeholder 3">
            <a:extLst>
              <a:ext uri="{FF2B5EF4-FFF2-40B4-BE49-F238E27FC236}">
                <a16:creationId xmlns:a16="http://schemas.microsoft.com/office/drawing/2014/main" id="{89847674-1C38-76F2-F6E2-367D2407C91D}"/>
              </a:ext>
            </a:extLst>
          </p:cNvPr>
          <p:cNvSpPr>
            <a:spLocks noGrp="1"/>
          </p:cNvSpPr>
          <p:nvPr>
            <p:ph idx="1"/>
          </p:nvPr>
        </p:nvSpPr>
        <p:spPr>
          <a:xfrm>
            <a:off x="443365" y="1747520"/>
            <a:ext cx="11215235" cy="4932680"/>
          </a:xfrm>
        </p:spPr>
        <p:txBody>
          <a:bodyPr>
            <a:normAutofit/>
          </a:bodyPr>
          <a:lstStyle/>
          <a:p>
            <a:pPr marL="342900" lvl="0" indent="-342900">
              <a:lnSpc>
                <a:spcPct val="107000"/>
              </a:lnSpc>
              <a:buFont typeface="+mj-lt"/>
              <a:buAutoNum type="arabicPeriod"/>
              <a:tabLst>
                <a:tab pos="590550" algn="l"/>
                <a:tab pos="768350" algn="l"/>
              </a:tabLs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Automated Communication Alerts: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lvl="1">
              <a:lnSpc>
                <a:spcPct val="107000"/>
              </a:lnSpc>
              <a:spcAft>
                <a:spcPts val="800"/>
              </a:spcAft>
              <a:buSzPts val="1000"/>
              <a:tabLst>
                <a:tab pos="590550" algn="l"/>
                <a:tab pos="127635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Implement automated communication features that send alerts and notifications to students, teachers, and administrators regarding attendance updates, important events, or policy changes.</a:t>
            </a:r>
          </a:p>
          <a:p>
            <a:pPr marL="342900" lvl="0" indent="-342900">
              <a:lnSpc>
                <a:spcPct val="107000"/>
              </a:lnSpc>
              <a:spcAft>
                <a:spcPts val="800"/>
              </a:spcAft>
              <a:buFont typeface="+mj-lt"/>
              <a:buAutoNum type="arabicPeriod"/>
              <a:tabLst>
                <a:tab pos="590550" algn="l"/>
                <a:tab pos="768350" algn="l"/>
              </a:tabLs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Enhanced Timetable Management:</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lvl="1"/>
            <a:r>
              <a:rPr lang="en-IN" sz="1800" dirty="0">
                <a:effectLst/>
                <a:latin typeface="Calibri" panose="020F0502020204030204" pitchFamily="34" charset="0"/>
                <a:ea typeface="Calibri" panose="020F0502020204030204" pitchFamily="34" charset="0"/>
                <a:cs typeface="Calibri" panose="020F0502020204030204" pitchFamily="34" charset="0"/>
              </a:rPr>
              <a:t>Improve timetable management by incorporating features like dynamic scheduling, room availability tracking, and automated conflict resolution.</a:t>
            </a:r>
          </a:p>
          <a:p>
            <a:pPr marL="342900" lvl="0" indent="-342900">
              <a:lnSpc>
                <a:spcPct val="107000"/>
              </a:lnSpc>
              <a:buFont typeface="+mj-lt"/>
              <a:buAutoNum type="arabicPeriod"/>
              <a:tabLst>
                <a:tab pos="590550" algn="l"/>
                <a:tab pos="768350" algn="l"/>
              </a:tabLs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Internet of Things (IoT) for Smart Classrooms:</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lvl="1">
              <a:lnSpc>
                <a:spcPct val="107000"/>
              </a:lnSpc>
              <a:buSzPts val="1000"/>
              <a:tabLst>
                <a:tab pos="590550" algn="l"/>
                <a:tab pos="127635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Utilize IoT devices to automate attendance tracking through connected devices in classrooms, providing real-time data and reducing manual input.</a:t>
            </a:r>
          </a:p>
          <a:p>
            <a:pPr marL="342900" lvl="0" indent="-342900">
              <a:lnSpc>
                <a:spcPct val="107000"/>
              </a:lnSpc>
              <a:buFont typeface="+mj-lt"/>
              <a:buAutoNum type="arabicPeriod"/>
              <a:tabLst>
                <a:tab pos="590550" algn="l"/>
                <a:tab pos="768350" algn="l"/>
              </a:tabLs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Voice Recognition for Accessibility:</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lvl="1">
              <a:lnSpc>
                <a:spcPct val="107000"/>
              </a:lnSpc>
              <a:spcAft>
                <a:spcPts val="800"/>
              </a:spcAft>
              <a:buSzPts val="1000"/>
              <a:tabLst>
                <a:tab pos="590550" algn="l"/>
                <a:tab pos="1276350" algn="l"/>
              </a:tabLst>
            </a:pPr>
            <a:r>
              <a:rPr lang="en-IN" sz="1800" kern="100" dirty="0">
                <a:effectLst/>
                <a:latin typeface="Calibri" panose="020F0502020204030204" pitchFamily="34" charset="0"/>
                <a:ea typeface="Calibri" panose="020F0502020204030204" pitchFamily="34" charset="0"/>
                <a:cs typeface="Calibri" panose="020F0502020204030204" pitchFamily="34" charset="0"/>
              </a:rPr>
              <a:t>Integrate voice recognition technology to allow students with disabilities to mark their attendance or access system features through voice commands.</a:t>
            </a:r>
          </a:p>
          <a:p>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163DFEE-8332-4FD4-0078-BB98ABCDC30E}"/>
              </a:ext>
            </a:extLst>
          </p:cNvPr>
          <p:cNvSpPr txBox="1"/>
          <p:nvPr/>
        </p:nvSpPr>
        <p:spPr>
          <a:xfrm>
            <a:off x="4760630" y="1078456"/>
            <a:ext cx="3579826" cy="400110"/>
          </a:xfrm>
          <a:prstGeom prst="rect">
            <a:avLst/>
          </a:prstGeom>
          <a:noFill/>
        </p:spPr>
        <p:txBody>
          <a:bodyPr wrap="none" rtlCol="0">
            <a:spAutoFit/>
          </a:bodyPr>
          <a:lstStyle/>
          <a:p>
            <a:r>
              <a:rPr lang="en-IN" sz="2000" dirty="0">
                <a:solidFill>
                  <a:schemeClr val="bg1"/>
                </a:solidFill>
              </a:rPr>
              <a:t>FUTURE EXTENSION(</a:t>
            </a:r>
            <a:r>
              <a:rPr lang="en-IN" sz="2000" dirty="0" err="1">
                <a:solidFill>
                  <a:schemeClr val="bg1"/>
                </a:solidFill>
              </a:rPr>
              <a:t>contd</a:t>
            </a:r>
            <a:r>
              <a:rPr lang="en-IN" sz="2000" dirty="0">
                <a:solidFill>
                  <a:schemeClr val="bg1"/>
                </a:solidFill>
              </a:rPr>
              <a:t>)</a:t>
            </a:r>
          </a:p>
        </p:txBody>
      </p:sp>
    </p:spTree>
    <p:extLst>
      <p:ext uri="{BB962C8B-B14F-4D97-AF65-F5344CB8AC3E}">
        <p14:creationId xmlns:p14="http://schemas.microsoft.com/office/powerpoint/2010/main" val="22919475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305E84-EB92-7842-E6A3-E5BC51F24011}"/>
              </a:ext>
            </a:extLst>
          </p:cNvPr>
          <p:cNvSpPr>
            <a:spLocks noGrp="1"/>
          </p:cNvSpPr>
          <p:nvPr>
            <p:ph type="body" idx="1"/>
          </p:nvPr>
        </p:nvSpPr>
        <p:spPr/>
        <p:txBody>
          <a:bodyPr/>
          <a:lstStyle/>
          <a:p>
            <a:endParaRPr lang="en-IN"/>
          </a:p>
        </p:txBody>
      </p:sp>
      <p:sp>
        <p:nvSpPr>
          <p:cNvPr id="3" name="Slide Number Placeholder 2">
            <a:extLst>
              <a:ext uri="{FF2B5EF4-FFF2-40B4-BE49-F238E27FC236}">
                <a16:creationId xmlns:a16="http://schemas.microsoft.com/office/drawing/2014/main" id="{BB406F44-E619-DC2D-636A-D709B45CB696}"/>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itle 3">
            <a:extLst>
              <a:ext uri="{FF2B5EF4-FFF2-40B4-BE49-F238E27FC236}">
                <a16:creationId xmlns:a16="http://schemas.microsoft.com/office/drawing/2014/main" id="{B1FBA9FA-3DFD-F780-D975-A3C58B570A2A}"/>
              </a:ext>
            </a:extLst>
          </p:cNvPr>
          <p:cNvSpPr>
            <a:spLocks noGrp="1"/>
          </p:cNvSpPr>
          <p:nvPr>
            <p:ph type="title"/>
          </p:nvPr>
        </p:nvSpPr>
        <p:spPr/>
        <p:txBody>
          <a:bodyPr/>
          <a:lstStyle/>
          <a:p>
            <a:r>
              <a:rPr lang="en-IN" dirty="0"/>
              <a:t>MOTIVATION</a:t>
            </a:r>
          </a:p>
        </p:txBody>
      </p:sp>
    </p:spTree>
    <p:extLst>
      <p:ext uri="{BB962C8B-B14F-4D97-AF65-F5344CB8AC3E}">
        <p14:creationId xmlns:p14="http://schemas.microsoft.com/office/powerpoint/2010/main" val="21076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7F4E-67AC-3218-91E3-7015BB4223CB}"/>
              </a:ext>
            </a:extLst>
          </p:cNvPr>
          <p:cNvSpPr>
            <a:spLocks noGrp="1"/>
          </p:cNvSpPr>
          <p:nvPr>
            <p:ph type="title"/>
          </p:nvPr>
        </p:nvSpPr>
        <p:spPr/>
        <p:txBody>
          <a:bodyPr/>
          <a:lstStyle/>
          <a:p>
            <a:pPr algn="ctr"/>
            <a:r>
              <a:rPr lang="en-IN" dirty="0"/>
              <a:t>EXISTING SYSTEM</a:t>
            </a:r>
          </a:p>
        </p:txBody>
      </p:sp>
      <p:sp>
        <p:nvSpPr>
          <p:cNvPr id="3" name="Slide Number Placeholder 2">
            <a:extLst>
              <a:ext uri="{FF2B5EF4-FFF2-40B4-BE49-F238E27FC236}">
                <a16:creationId xmlns:a16="http://schemas.microsoft.com/office/drawing/2014/main" id="{D6FF327A-4FB3-E534-583D-C01D3330DC6F}"/>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Content Placeholder 3">
            <a:extLst>
              <a:ext uri="{FF2B5EF4-FFF2-40B4-BE49-F238E27FC236}">
                <a16:creationId xmlns:a16="http://schemas.microsoft.com/office/drawing/2014/main" id="{B9410EB6-D9E5-7D8D-0D87-C5286619DCAA}"/>
              </a:ext>
            </a:extLst>
          </p:cNvPr>
          <p:cNvSpPr>
            <a:spLocks noGrp="1"/>
          </p:cNvSpPr>
          <p:nvPr>
            <p:ph idx="1"/>
          </p:nvPr>
        </p:nvSpPr>
        <p:spPr>
          <a:xfrm>
            <a:off x="443365" y="1229360"/>
            <a:ext cx="11215235" cy="5450840"/>
          </a:xfrm>
        </p:spPr>
        <p:txBody>
          <a:bodyPr>
            <a:normAutofit lnSpcReduction="10000"/>
          </a:bodyPr>
          <a:lstStyle/>
          <a:p>
            <a:pPr marL="342900" lvl="0" indent="-342900">
              <a:lnSpc>
                <a:spcPct val="107000"/>
              </a:lnSpc>
              <a:tabLst>
                <a:tab pos="457200" algn="l"/>
                <a:tab pos="590550" algn="l"/>
              </a:tabLst>
            </a:pPr>
            <a:r>
              <a:rPr lang="en-IN" sz="2200" b="1" kern="100" dirty="0">
                <a:effectLst/>
                <a:latin typeface="Calibri" panose="020F0502020204030204" pitchFamily="34" charset="0"/>
                <a:ea typeface="Calibri" panose="020F0502020204030204" pitchFamily="34" charset="0"/>
                <a:cs typeface="Calibri" panose="020F0502020204030204" pitchFamily="34" charset="0"/>
              </a:rPr>
              <a:t>Manual, Time-Consuming Processes and prone to errors:</a:t>
            </a:r>
            <a:endParaRPr lang="en-IN" sz="22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buSzPts val="1000"/>
              <a:buFont typeface="Symbol" panose="05050102010706020507" pitchFamily="18" charset="2"/>
              <a:buChar char=""/>
              <a:tabLst>
                <a:tab pos="590550" algn="l"/>
                <a:tab pos="914400" algn="l"/>
              </a:tabLst>
            </a:pPr>
            <a:r>
              <a:rPr lang="en-IN" sz="2200" kern="100" dirty="0">
                <a:effectLst/>
                <a:latin typeface="Calibri" panose="020F0502020204030204" pitchFamily="34" charset="0"/>
                <a:ea typeface="Calibri" panose="020F0502020204030204" pitchFamily="34" charset="0"/>
                <a:cs typeface="Calibri" panose="020F0502020204030204" pitchFamily="34" charset="0"/>
              </a:rPr>
              <a:t>Many traditional systems rely on manual attendance recording methods, such as paper-based registers or manual data entry. This is not only time-consuming but also prone to errors and delays.</a:t>
            </a:r>
          </a:p>
          <a:p>
            <a:pPr marL="742950" lvl="1" indent="-285750">
              <a:lnSpc>
                <a:spcPct val="107000"/>
              </a:lnSpc>
              <a:buSzPts val="1000"/>
              <a:buFont typeface="Symbol" panose="05050102010706020507" pitchFamily="18" charset="2"/>
              <a:buChar char=""/>
              <a:tabLst>
                <a:tab pos="590550" algn="l"/>
                <a:tab pos="914400" algn="l"/>
              </a:tabLst>
            </a:pPr>
            <a:r>
              <a:rPr lang="en-IN" sz="2200" kern="100" dirty="0">
                <a:effectLst/>
                <a:latin typeface="Calibri" panose="020F0502020204030204" pitchFamily="34" charset="0"/>
                <a:ea typeface="Calibri" panose="020F0502020204030204" pitchFamily="34" charset="0"/>
                <a:cs typeface="Calibri" panose="020F0502020204030204" pitchFamily="34" charset="0"/>
              </a:rPr>
              <a:t>In systems that rely on manual entry, human errors such as typos, misinterpretations, or accidental double entries can occur, leading to inaccuracies in the attendance records.</a:t>
            </a:r>
          </a:p>
          <a:p>
            <a:pPr marL="342900" lvl="0" indent="-342900">
              <a:lnSpc>
                <a:spcPct val="107000"/>
              </a:lnSpc>
              <a:tabLst>
                <a:tab pos="457200" algn="l"/>
                <a:tab pos="590550" algn="l"/>
              </a:tabLst>
            </a:pPr>
            <a:r>
              <a:rPr lang="en-IN" sz="2200" b="1" kern="100" dirty="0">
                <a:effectLst/>
                <a:latin typeface="Calibri" panose="020F0502020204030204" pitchFamily="34" charset="0"/>
                <a:ea typeface="Calibri" panose="020F0502020204030204" pitchFamily="34" charset="0"/>
                <a:cs typeface="Calibri" panose="020F0502020204030204" pitchFamily="34" charset="0"/>
              </a:rPr>
              <a:t>Lack of Accessibility:</a:t>
            </a:r>
            <a:endParaRPr lang="en-IN" sz="1900" b="1" kern="100" dirty="0">
              <a:latin typeface="Calibri" panose="020F0502020204030204" pitchFamily="34" charset="0"/>
              <a:ea typeface="Calibri" panose="020F0502020204030204" pitchFamily="34" charset="0"/>
              <a:cs typeface="Calibri" panose="020F0502020204030204" pitchFamily="34" charset="0"/>
            </a:endParaRPr>
          </a:p>
          <a:p>
            <a:pPr marL="800100" lvl="1" indent="-342900">
              <a:lnSpc>
                <a:spcPct val="107000"/>
              </a:lnSpc>
              <a:tabLst>
                <a:tab pos="457200" algn="l"/>
                <a:tab pos="590550" algn="l"/>
              </a:tabLst>
            </a:pPr>
            <a:r>
              <a:rPr lang="en-IN" sz="2200" kern="100" dirty="0">
                <a:effectLst/>
                <a:latin typeface="Calibri" panose="020F0502020204030204" pitchFamily="34" charset="0"/>
                <a:ea typeface="Calibri" panose="020F0502020204030204" pitchFamily="34" charset="0"/>
                <a:cs typeface="Calibri" panose="020F0502020204030204" pitchFamily="34" charset="0"/>
              </a:rPr>
              <a:t>Some systems may lack user-friendly interfaces or accessibility features, making it difficult for both students and teachers to conveniently access and input attendance data. This can lead to decreased user engagement.</a:t>
            </a:r>
          </a:p>
          <a:p>
            <a:pPr marL="342900" lvl="0" indent="-342900">
              <a:lnSpc>
                <a:spcPct val="107000"/>
              </a:lnSpc>
              <a:spcAft>
                <a:spcPts val="800"/>
              </a:spcAft>
              <a:tabLst>
                <a:tab pos="457200" algn="l"/>
                <a:tab pos="590550" algn="l"/>
              </a:tabLst>
            </a:pPr>
            <a:r>
              <a:rPr lang="en-IN" sz="2200" b="1" kern="100" dirty="0">
                <a:effectLst/>
                <a:latin typeface="Calibri" panose="020F0502020204030204" pitchFamily="34" charset="0"/>
                <a:ea typeface="Calibri" panose="020F0502020204030204" pitchFamily="34" charset="0"/>
                <a:cs typeface="Calibri" panose="020F0502020204030204" pitchFamily="34" charset="0"/>
              </a:rPr>
              <a:t>Inflexibility in Data Analysis:</a:t>
            </a:r>
          </a:p>
          <a:p>
            <a:pPr marL="800100" lvl="1" indent="-342900">
              <a:lnSpc>
                <a:spcPct val="107000"/>
              </a:lnSpc>
              <a:spcAft>
                <a:spcPts val="800"/>
              </a:spcAft>
              <a:tabLst>
                <a:tab pos="457200" algn="l"/>
                <a:tab pos="590550" algn="l"/>
              </a:tabLst>
            </a:pPr>
            <a:r>
              <a:rPr lang="en-IN" sz="2000" dirty="0">
                <a:effectLst/>
                <a:latin typeface="Calibri" panose="020F0502020204030204" pitchFamily="34" charset="0"/>
                <a:ea typeface="Calibri" panose="020F0502020204030204" pitchFamily="34" charset="0"/>
                <a:cs typeface="Calibri" panose="020F0502020204030204" pitchFamily="34" charset="0"/>
              </a:rPr>
              <a:t>The inability to generate customizable and insightful reports may limit the system's utility for educators. Analysing attendance trends and patterns becomes challenging without robust reporting capabilities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5481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F24B0-6710-C5CC-4EA8-CDB9BF1BCB79}"/>
              </a:ext>
            </a:extLst>
          </p:cNvPr>
          <p:cNvSpPr>
            <a:spLocks noGrp="1"/>
          </p:cNvSpPr>
          <p:nvPr>
            <p:ph type="title"/>
          </p:nvPr>
        </p:nvSpPr>
        <p:spPr/>
        <p:txBody>
          <a:bodyPr/>
          <a:lstStyle/>
          <a:p>
            <a:pPr algn="ctr"/>
            <a:r>
              <a:rPr lang="en-IN" dirty="0"/>
              <a:t>PROPOSED SYSTEM</a:t>
            </a:r>
          </a:p>
        </p:txBody>
      </p:sp>
      <p:sp>
        <p:nvSpPr>
          <p:cNvPr id="3" name="Slide Number Placeholder 2">
            <a:extLst>
              <a:ext uri="{FF2B5EF4-FFF2-40B4-BE49-F238E27FC236}">
                <a16:creationId xmlns:a16="http://schemas.microsoft.com/office/drawing/2014/main" id="{61EA2FD4-83D8-AF75-5C04-82C0C4676CE3}"/>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Content Placeholder 3">
            <a:extLst>
              <a:ext uri="{FF2B5EF4-FFF2-40B4-BE49-F238E27FC236}">
                <a16:creationId xmlns:a16="http://schemas.microsoft.com/office/drawing/2014/main" id="{EA576C53-E2D3-9A51-B32B-9592EA417C6D}"/>
              </a:ext>
            </a:extLst>
          </p:cNvPr>
          <p:cNvSpPr>
            <a:spLocks noGrp="1"/>
          </p:cNvSpPr>
          <p:nvPr>
            <p:ph idx="1"/>
          </p:nvPr>
        </p:nvSpPr>
        <p:spPr>
          <a:xfrm>
            <a:off x="443365" y="1239520"/>
            <a:ext cx="11215235" cy="5440680"/>
          </a:xfrm>
        </p:spPr>
        <p:txBody>
          <a:bodyPr>
            <a:normAutofit fontScale="85000" lnSpcReduction="10000"/>
          </a:bodyPr>
          <a:lstStyle/>
          <a:p>
            <a:pPr marL="342900" lvl="0" indent="-342900">
              <a:lnSpc>
                <a:spcPct val="107000"/>
              </a:lnSpc>
              <a:spcAft>
                <a:spcPts val="800"/>
              </a:spcAft>
              <a:tabLst>
                <a:tab pos="457200" algn="l"/>
                <a:tab pos="590550" algn="l"/>
              </a:tabLst>
            </a:pPr>
            <a:r>
              <a:rPr lang="en-IN" sz="2100" b="1" kern="100" dirty="0">
                <a:effectLst/>
                <a:latin typeface="Calibri" panose="020F0502020204030204" pitchFamily="34" charset="0"/>
                <a:ea typeface="Calibri" panose="020F0502020204030204" pitchFamily="34" charset="0"/>
                <a:cs typeface="Calibri" panose="020F0502020204030204" pitchFamily="34" charset="0"/>
              </a:rPr>
              <a:t>User-Friendly Interface:</a:t>
            </a:r>
            <a:endParaRPr lang="en-IN" sz="21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Symbol" panose="05050102010706020507" pitchFamily="18" charset="2"/>
              <a:buChar char=""/>
              <a:tabLst>
                <a:tab pos="590550" algn="l"/>
                <a:tab pos="914400" algn="l"/>
              </a:tabLst>
            </a:pPr>
            <a:r>
              <a:rPr lang="en-IN" sz="2100" kern="100" dirty="0">
                <a:effectLst/>
                <a:latin typeface="Calibri" panose="020F0502020204030204" pitchFamily="34" charset="0"/>
                <a:ea typeface="Calibri" panose="020F0502020204030204" pitchFamily="34" charset="0"/>
                <a:cs typeface="Calibri" panose="020F0502020204030204" pitchFamily="34" charset="0"/>
              </a:rPr>
              <a:t>The system provides an intuitive and user-friendly interface for both students and teachers, making it easy to navigate and record attendance. This promotes user engagement and reduces the learning curve.</a:t>
            </a:r>
          </a:p>
          <a:p>
            <a:pPr marL="342900" lvl="0" indent="-342900">
              <a:lnSpc>
                <a:spcPct val="107000"/>
              </a:lnSpc>
              <a:spcAft>
                <a:spcPts val="800"/>
              </a:spcAft>
              <a:tabLst>
                <a:tab pos="457200" algn="l"/>
                <a:tab pos="590550" algn="l"/>
              </a:tabLst>
            </a:pPr>
            <a:r>
              <a:rPr lang="en-IN" sz="2100" b="1" kern="100" dirty="0">
                <a:effectLst/>
                <a:latin typeface="Calibri" panose="020F0502020204030204" pitchFamily="34" charset="0"/>
                <a:ea typeface="Calibri" panose="020F0502020204030204" pitchFamily="34" charset="0"/>
                <a:cs typeface="Calibri" panose="020F0502020204030204" pitchFamily="34" charset="0"/>
              </a:rPr>
              <a:t>Real-Time Updates:</a:t>
            </a:r>
            <a:endParaRPr lang="en-IN" sz="21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Symbol" panose="05050102010706020507" pitchFamily="18" charset="2"/>
              <a:buChar char=""/>
              <a:tabLst>
                <a:tab pos="590550" algn="l"/>
                <a:tab pos="914400" algn="l"/>
              </a:tabLst>
            </a:pPr>
            <a:r>
              <a:rPr lang="en-IN" sz="2100" kern="100" dirty="0">
                <a:effectLst/>
                <a:latin typeface="Calibri" panose="020F0502020204030204" pitchFamily="34" charset="0"/>
                <a:ea typeface="Calibri" panose="020F0502020204030204" pitchFamily="34" charset="0"/>
                <a:cs typeface="Calibri" panose="020F0502020204030204" pitchFamily="34" charset="0"/>
              </a:rPr>
              <a:t>With the inclusion of real-time attendance recording, the system ensures that attendance data is instantly updated. This feature allows for timely intervention and proactive management of attendance-related issues.</a:t>
            </a:r>
            <a:endParaRPr lang="en-IN" sz="2100" kern="100" dirty="0">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Symbol" panose="05050102010706020507" pitchFamily="18" charset="2"/>
              <a:buChar char=""/>
              <a:tabLst>
                <a:tab pos="590550" algn="l"/>
                <a:tab pos="914400" algn="l"/>
              </a:tabLst>
            </a:pPr>
            <a:r>
              <a:rPr lang="en-IN" sz="2100" dirty="0">
                <a:effectLst/>
                <a:latin typeface="Calibri" panose="020F0502020204030204" pitchFamily="34" charset="0"/>
                <a:ea typeface="Calibri" panose="020F0502020204030204" pitchFamily="34" charset="0"/>
                <a:cs typeface="Calibri" panose="020F0502020204030204" pitchFamily="34" charset="0"/>
              </a:rPr>
              <a:t>The proposed system facilitates quick and efficient </a:t>
            </a:r>
            <a:r>
              <a:rPr lang="en-IN" sz="2100" dirty="0" err="1">
                <a:effectLst/>
                <a:latin typeface="Calibri" panose="020F0502020204030204" pitchFamily="34" charset="0"/>
                <a:ea typeface="Calibri" panose="020F0502020204030204" pitchFamily="34" charset="0"/>
                <a:cs typeface="Calibri" panose="020F0502020204030204" pitchFamily="34" charset="0"/>
              </a:rPr>
              <a:t>updation</a:t>
            </a:r>
            <a:r>
              <a:rPr lang="en-IN" sz="2100" dirty="0">
                <a:effectLst/>
                <a:latin typeface="Calibri" panose="020F0502020204030204" pitchFamily="34" charset="0"/>
                <a:ea typeface="Calibri" panose="020F0502020204030204" pitchFamily="34" charset="0"/>
                <a:cs typeface="Calibri" panose="020F0502020204030204" pitchFamily="34" charset="0"/>
              </a:rPr>
              <a:t> of the timetable through user-friendly interfaces.</a:t>
            </a:r>
          </a:p>
          <a:p>
            <a:pPr marL="342900" lvl="0" indent="-342900">
              <a:lnSpc>
                <a:spcPct val="107000"/>
              </a:lnSpc>
              <a:spcAft>
                <a:spcPts val="800"/>
              </a:spcAft>
              <a:tabLst>
                <a:tab pos="457200" algn="l"/>
                <a:tab pos="590550" algn="l"/>
              </a:tabLst>
            </a:pPr>
            <a:r>
              <a:rPr lang="en-IN" sz="2100" b="1" kern="100" dirty="0">
                <a:effectLst/>
                <a:latin typeface="Calibri" panose="020F0502020204030204" pitchFamily="34" charset="0"/>
                <a:ea typeface="Calibri" panose="020F0502020204030204" pitchFamily="34" charset="0"/>
                <a:cs typeface="Calibri" panose="020F0502020204030204" pitchFamily="34" charset="0"/>
              </a:rPr>
              <a:t>Self-Service for Students:</a:t>
            </a:r>
            <a:endParaRPr lang="en-IN" sz="21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Symbol" panose="05050102010706020507" pitchFamily="18" charset="2"/>
              <a:buChar char=""/>
              <a:tabLst>
                <a:tab pos="590550" algn="l"/>
                <a:tab pos="914400" algn="l"/>
              </a:tabLst>
            </a:pPr>
            <a:r>
              <a:rPr lang="en-IN" sz="2100" kern="100" dirty="0">
                <a:effectLst/>
                <a:latin typeface="Calibri" panose="020F0502020204030204" pitchFamily="34" charset="0"/>
                <a:ea typeface="Calibri" panose="020F0502020204030204" pitchFamily="34" charset="0"/>
                <a:cs typeface="Calibri" panose="020F0502020204030204" pitchFamily="34" charset="0"/>
              </a:rPr>
              <a:t>Empowering students to manage their own attendance promotes a sense of responsibility and ownership. Students can easily track their attendance records and get consolidated reports, fostering a proactive approach to attendance management.</a:t>
            </a:r>
          </a:p>
          <a:p>
            <a:pPr marL="342900" lvl="0" indent="-342900">
              <a:lnSpc>
                <a:spcPct val="107000"/>
              </a:lnSpc>
              <a:spcAft>
                <a:spcPts val="800"/>
              </a:spcAft>
              <a:tabLst>
                <a:tab pos="457200" algn="l"/>
                <a:tab pos="590550" algn="l"/>
              </a:tabLst>
            </a:pPr>
            <a:r>
              <a:rPr lang="en-IN" sz="2100" b="1" kern="100" dirty="0">
                <a:effectLst/>
                <a:latin typeface="Calibri" panose="020F0502020204030204" pitchFamily="34" charset="0"/>
                <a:ea typeface="Calibri" panose="020F0502020204030204" pitchFamily="34" charset="0"/>
                <a:cs typeface="Calibri" panose="020F0502020204030204" pitchFamily="34" charset="0"/>
              </a:rPr>
              <a:t>Efficient Teacher Oversight:</a:t>
            </a:r>
            <a:endParaRPr lang="en-IN" sz="2100" kern="1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07000"/>
              </a:lnSpc>
              <a:spcAft>
                <a:spcPts val="800"/>
              </a:spcAft>
              <a:buSzPts val="1000"/>
              <a:buFont typeface="Symbol" panose="05050102010706020507" pitchFamily="18" charset="2"/>
              <a:buChar char=""/>
              <a:tabLst>
                <a:tab pos="590550" algn="l"/>
                <a:tab pos="914400" algn="l"/>
              </a:tabLst>
            </a:pPr>
            <a:r>
              <a:rPr lang="en-IN" sz="2100" kern="100" dirty="0">
                <a:effectLst/>
                <a:latin typeface="Calibri" panose="020F0502020204030204" pitchFamily="34" charset="0"/>
                <a:ea typeface="Calibri" panose="020F0502020204030204" pitchFamily="34" charset="0"/>
                <a:cs typeface="Calibri" panose="020F0502020204030204" pitchFamily="34" charset="0"/>
              </a:rPr>
              <a:t>Teachers benefit from a streamlined process for managing class-wide attendance records. The system allows for easy input, modification, and verification of attendance, reducing administrative burdens.</a:t>
            </a:r>
          </a:p>
          <a:p>
            <a:pPr marL="742950" lvl="1" indent="-285750">
              <a:lnSpc>
                <a:spcPct val="107000"/>
              </a:lnSpc>
              <a:spcAft>
                <a:spcPts val="800"/>
              </a:spcAft>
              <a:buSzPts val="1000"/>
              <a:buFont typeface="Symbol" panose="05050102010706020507" pitchFamily="18" charset="2"/>
              <a:buChar char=""/>
              <a:tabLst>
                <a:tab pos="590550" algn="l"/>
                <a:tab pos="914400" algn="l"/>
              </a:tabLst>
            </a:pPr>
            <a:endParaRPr lang="en-IN" sz="13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7136142"/>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151</TotalTime>
  <Words>2133</Words>
  <Application>Microsoft Office PowerPoint</Application>
  <PresentationFormat>Widescreen</PresentationFormat>
  <Paragraphs>305</Paragraphs>
  <Slides>66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Symbol</vt:lpstr>
      <vt:lpstr>Times New Roman</vt:lpstr>
      <vt:lpstr>Trade Gothic LT Pro</vt:lpstr>
      <vt:lpstr>Trebuchet MS</vt:lpstr>
      <vt:lpstr>Office Theme</vt:lpstr>
      <vt:lpstr>ATTENDANCE MANAGEMENT SYSTEM</vt:lpstr>
      <vt:lpstr>TABLE OF CONTENTS</vt:lpstr>
      <vt:lpstr>PROBLEM STATEMENT</vt:lpstr>
      <vt:lpstr>PROBLEM STATEMENT</vt:lpstr>
      <vt:lpstr>EXTENDED EXPORATION OF THE PROBLEM STATEMENT </vt:lpstr>
      <vt:lpstr>EXTENDED EXPORATION OF THE PROBLEM STATEMENT </vt:lpstr>
      <vt:lpstr>MOTIVATION</vt:lpstr>
      <vt:lpstr>EXISTING SYSTEM</vt:lpstr>
      <vt:lpstr>PROPOSED SYSTEM</vt:lpstr>
      <vt:lpstr>SCOPE AND LIMITATIONS</vt:lpstr>
      <vt:lpstr>SCOPE</vt:lpstr>
      <vt:lpstr>LIMITATIONS</vt:lpstr>
      <vt:lpstr>CLASS DIAGRAMS</vt:lpstr>
      <vt:lpstr>REGISTER MODULE</vt:lpstr>
      <vt:lpstr>STUDENT MODULE</vt:lpstr>
      <vt:lpstr>STUDENT MODULE</vt:lpstr>
      <vt:lpstr>STUDENT MODULE</vt:lpstr>
      <vt:lpstr>TEACHER MODULE</vt:lpstr>
      <vt:lpstr>TEACHER MODULE (contd)</vt:lpstr>
      <vt:lpstr>VIEW CALENDAR CLASS (Common to student and teacher)</vt:lpstr>
      <vt:lpstr>ADMIN MODULE </vt:lpstr>
      <vt:lpstr>ADMIN MODULE(contd)</vt:lpstr>
      <vt:lpstr>MODULE SPLIT UP</vt:lpstr>
      <vt:lpstr>MODULE SPLIT-UP</vt:lpstr>
      <vt:lpstr>MODULE SPLIT-UP</vt:lpstr>
      <vt:lpstr>MODULE SPLIT-UP</vt:lpstr>
      <vt:lpstr>MODULE SPLIT-UP</vt:lpstr>
      <vt:lpstr>MODULE SPLIT-UP</vt:lpstr>
      <vt:lpstr>IMPLEMENTATION</vt:lpstr>
      <vt:lpstr>IMPLEMENTATION </vt:lpstr>
      <vt:lpstr>IMPLEMENTATION </vt:lpstr>
      <vt:lpstr>IMPLEMENTATION </vt:lpstr>
      <vt:lpstr>IMPLEMENTATION </vt:lpstr>
      <vt:lpstr>IMPLEMENTATION </vt:lpstr>
      <vt:lpstr>IMPLEMENTATION </vt:lpstr>
      <vt:lpstr>IMPLEMENTATION </vt:lpstr>
      <vt:lpstr>IMPLEMENTATION </vt:lpstr>
      <vt:lpstr>IMPLEMENTATION </vt:lpstr>
      <vt:lpstr>DATABASE DESIGN</vt:lpstr>
      <vt:lpstr>DATABASE DESIGN</vt:lpstr>
      <vt:lpstr>DATABASE DESIGN</vt:lpstr>
      <vt:lpstr>DATABASE DESIGN</vt:lpstr>
      <vt:lpstr>OUTPUT SCREENSHOTS</vt:lpstr>
      <vt:lpstr>OUTPUT SCREENSHOTS</vt:lpstr>
      <vt:lpstr>OUTPUT SCREENSHOTS</vt:lpstr>
      <vt:lpstr>OUTPUT SCREENSHOTS</vt:lpstr>
      <vt:lpstr>OUTPUT SCREENSHOTS</vt:lpstr>
      <vt:lpstr>OUTPUT SCREENSHOTS</vt:lpstr>
      <vt:lpstr>OUTPUT SCREENSHOTS</vt:lpstr>
      <vt:lpstr>OUTPUT SCREENSHOTS</vt:lpstr>
      <vt:lpstr>OUTPUT SCREENSHOTS</vt:lpstr>
      <vt:lpstr>OUTPUT SCREENSHOTS</vt:lpstr>
      <vt:lpstr>OUTPUT SCREENSHOTS</vt:lpstr>
      <vt:lpstr>OUTPUT SCREENSHOTS</vt:lpstr>
      <vt:lpstr>OUTPUT SCREENSHOTS</vt:lpstr>
      <vt:lpstr>OUTPUT SCREENSHOTS</vt:lpstr>
      <vt:lpstr>OUTPUT SCREENSHOTS</vt:lpstr>
      <vt:lpstr>OBJECT ORIENTED FEATURES USED</vt:lpstr>
      <vt:lpstr>OBJECT ORIENTED FEATURES USED</vt:lpstr>
      <vt:lpstr>OBJECT ORIENTED FEATURES USED(contd)</vt:lpstr>
      <vt:lpstr>INFERENCE AND FUTURE EXTENSION</vt:lpstr>
      <vt:lpstr>INFERENCE AND FUTURE EXTENSION</vt:lpstr>
      <vt:lpstr>INFERENCE AND FUTURE EXTENSION</vt:lpstr>
      <vt:lpstr>INFERENCE AND FUTURE EXTENSION</vt:lpstr>
      <vt:lpstr>INFERENCE AND FUTURE EXTENSION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ATTENDANCE MANAGEMENT SYSTEM</dc:title>
  <dc:creator>Karthikeyan Swaminathan</dc:creator>
  <cp:lastModifiedBy>Karthikeyan Swaminathan</cp:lastModifiedBy>
  <cp:revision>1</cp:revision>
  <dcterms:created xsi:type="dcterms:W3CDTF">2023-12-24T17:08:16Z</dcterms:created>
  <dcterms:modified xsi:type="dcterms:W3CDTF">2023-12-25T12:12:15Z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