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1365" y="4173910"/>
            <a:ext cx="5675590" cy="61122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00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00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00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4727" y="514605"/>
            <a:ext cx="1029854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000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870" y="2572005"/>
            <a:ext cx="15664259" cy="631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6525"/>
            <a:chOff x="0" y="0"/>
            <a:chExt cx="18288000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9689" y="0"/>
              <a:ext cx="9787625" cy="10295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6000" y="1928478"/>
            <a:ext cx="10088880" cy="6298565"/>
          </a:xfrm>
          <a:prstGeom prst="rect">
            <a:avLst/>
          </a:prstGeom>
        </p:spPr>
        <p:txBody>
          <a:bodyPr wrap="square" lIns="0" tIns="273050" rIns="0" bIns="0" rtlCol="0" vert="horz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dirty="0" sz="11500" spc="-110">
                <a:solidFill>
                  <a:srgbClr val="F7F7F7"/>
                </a:solidFill>
                <a:latin typeface="Lucida Sans Unicode"/>
                <a:cs typeface="Lucida Sans Unicode"/>
              </a:rPr>
              <a:t>LIBRARY </a:t>
            </a:r>
            <a:r>
              <a:rPr dirty="0" sz="11500" spc="-10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11500" spc="-42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11500" spc="-10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11500" spc="-30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11500" spc="-10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11500" spc="-6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11500" spc="32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11500" spc="-42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11500" spc="32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11500" spc="-30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11500" spc="-320">
                <a:solidFill>
                  <a:srgbClr val="F7F7F7"/>
                </a:solidFill>
                <a:latin typeface="Lucida Sans Unicode"/>
                <a:cs typeface="Lucida Sans Unicode"/>
              </a:rPr>
              <a:t>T  </a:t>
            </a:r>
            <a:r>
              <a:rPr dirty="0" sz="11500" spc="71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11500" spc="-9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dirty="0" sz="11500" spc="71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11500" spc="-484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11500" spc="32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11500" spc="-41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11500" spc="-99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11500" spc="190">
                <a:solidFill>
                  <a:srgbClr val="F7F7F7"/>
                </a:solidFill>
                <a:latin typeface="Lucida Sans Unicode"/>
                <a:cs typeface="Lucida Sans Unicode"/>
              </a:rPr>
              <a:t>-  </a:t>
            </a:r>
            <a:r>
              <a:rPr dirty="0" sz="11500" spc="20">
                <a:solidFill>
                  <a:srgbClr val="F7F7F7"/>
                </a:solidFill>
                <a:latin typeface="Lucida Sans Unicode"/>
                <a:cs typeface="Lucida Sans Unicode"/>
              </a:rPr>
              <a:t>PROJECT</a:t>
            </a:r>
            <a:endParaRPr sz="1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6401" y="7053238"/>
            <a:ext cx="26435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0" b="1">
                <a:solidFill>
                  <a:srgbClr val="F7F7F7"/>
                </a:solidFill>
                <a:latin typeface="Verdana"/>
                <a:cs typeface="Verdana"/>
              </a:rPr>
              <a:t>PRESENTED</a:t>
            </a:r>
            <a:r>
              <a:rPr dirty="0" sz="2600" spc="100" b="1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600" spc="-180" b="1">
                <a:solidFill>
                  <a:srgbClr val="F7F7F7"/>
                </a:solidFill>
                <a:latin typeface="Verdana"/>
                <a:cs typeface="Verdana"/>
              </a:rPr>
              <a:t>BY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6401" y="7461195"/>
            <a:ext cx="4116704" cy="13970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580"/>
              </a:spcBef>
              <a:buChar char="-"/>
              <a:tabLst>
                <a:tab pos="222885" algn="l"/>
              </a:tabLst>
            </a:pPr>
            <a:r>
              <a:rPr dirty="0" sz="2600" spc="-2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600" spc="-7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105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600" spc="70">
                <a:solidFill>
                  <a:srgbClr val="F7F7F7"/>
                </a:solidFill>
                <a:latin typeface="Tahoma"/>
                <a:cs typeface="Tahoma"/>
              </a:rPr>
              <a:t>k</a:t>
            </a:r>
            <a:r>
              <a:rPr dirty="0" sz="2600" spc="1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10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hn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-13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dirty="0" sz="2600" spc="135">
                <a:solidFill>
                  <a:srgbClr val="F7F7F7"/>
                </a:solidFill>
                <a:latin typeface="Tahoma"/>
                <a:cs typeface="Tahoma"/>
              </a:rPr>
              <a:t>073</a:t>
            </a:r>
            <a:r>
              <a:rPr dirty="0" sz="2600" spc="-125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480"/>
              </a:spcBef>
              <a:buChar char="-"/>
              <a:tabLst>
                <a:tab pos="222885" algn="l"/>
              </a:tabLst>
            </a:pPr>
            <a:r>
              <a:rPr dirty="0" sz="2600" spc="9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70">
                <a:solidFill>
                  <a:srgbClr val="F7F7F7"/>
                </a:solidFill>
                <a:latin typeface="Tahoma"/>
                <a:cs typeface="Tahoma"/>
              </a:rPr>
              <a:t>k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105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600" spc="10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600" spc="25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235">
                <a:solidFill>
                  <a:srgbClr val="F7F7F7"/>
                </a:solidFill>
                <a:latin typeface="Tahoma"/>
                <a:cs typeface="Tahoma"/>
              </a:rPr>
              <a:t>J</a:t>
            </a:r>
            <a:r>
              <a:rPr dirty="0" sz="2600" spc="15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-5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600" spc="15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-7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pt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-13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dirty="0" sz="2600" spc="135">
                <a:solidFill>
                  <a:srgbClr val="F7F7F7"/>
                </a:solidFill>
                <a:latin typeface="Tahoma"/>
                <a:cs typeface="Tahoma"/>
              </a:rPr>
              <a:t>081</a:t>
            </a:r>
            <a:r>
              <a:rPr dirty="0" sz="2600" spc="-125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480"/>
              </a:spcBef>
              <a:buChar char="-"/>
              <a:tabLst>
                <a:tab pos="222885" algn="l"/>
              </a:tabLst>
            </a:pPr>
            <a:r>
              <a:rPr dirty="0" sz="2600" spc="9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6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1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600" spc="15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2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600" spc="-90">
                <a:solidFill>
                  <a:srgbClr val="F7F7F7"/>
                </a:solidFill>
                <a:latin typeface="Tahoma"/>
                <a:cs typeface="Tahoma"/>
              </a:rPr>
              <a:t>j</a:t>
            </a:r>
            <a:r>
              <a:rPr dirty="0" sz="2600" spc="15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2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dirty="0" sz="2600" spc="-20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-13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dirty="0" sz="2600" spc="135">
                <a:solidFill>
                  <a:srgbClr val="F7F7F7"/>
                </a:solidFill>
                <a:latin typeface="Tahoma"/>
                <a:cs typeface="Tahoma"/>
              </a:rPr>
              <a:t>082</a:t>
            </a:r>
            <a:r>
              <a:rPr dirty="0" sz="2600" spc="-125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2143" y="3086100"/>
            <a:ext cx="3438524" cy="4114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9402" y="514605"/>
            <a:ext cx="74091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25">
                <a:latin typeface="Verdana"/>
                <a:cs typeface="Verdana"/>
              </a:rPr>
              <a:t>R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60">
                <a:latin typeface="Verdana"/>
                <a:cs typeface="Verdana"/>
              </a:rPr>
              <a:t>l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775">
                <a:latin typeface="Verdana"/>
                <a:cs typeface="Verdana"/>
              </a:rPr>
              <a:t>-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905">
                <a:latin typeface="Verdana"/>
                <a:cs typeface="Verdana"/>
              </a:rPr>
              <a:t>O</a:t>
            </a:r>
            <a:r>
              <a:rPr dirty="0" spc="-695">
                <a:latin typeface="Verdana"/>
                <a:cs typeface="Verdana"/>
              </a:rPr>
              <a:t>r</a:t>
            </a:r>
            <a:r>
              <a:rPr dirty="0" spc="-620">
                <a:latin typeface="Verdana"/>
                <a:cs typeface="Verdana"/>
              </a:rPr>
              <a:t>d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690">
                <a:latin typeface="Verdana"/>
                <a:cs typeface="Verdana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290" y="2334018"/>
            <a:ext cx="6522720" cy="673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orders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made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by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members.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276225">
              <a:lnSpc>
                <a:spcPct val="114599"/>
              </a:lnSpc>
            </a:pPr>
            <a:r>
              <a:rPr dirty="0" sz="2400" spc="2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36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130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un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q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.  </a:t>
            </a:r>
            <a:r>
              <a:rPr dirty="0" sz="2400" spc="105" b="1">
                <a:solidFill>
                  <a:srgbClr val="00003B"/>
                </a:solidFill>
                <a:latin typeface="Trebuchet MS"/>
                <a:cs typeface="Trebuchet MS"/>
              </a:rPr>
              <a:t>MemID: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who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made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order.</a:t>
            </a:r>
            <a:endParaRPr sz="2400">
              <a:latin typeface="Tahoma"/>
              <a:cs typeface="Tahoma"/>
            </a:endParaRPr>
          </a:p>
          <a:p>
            <a:pPr marL="12700" marR="287655">
              <a:lnSpc>
                <a:spcPct val="114599"/>
              </a:lnSpc>
            </a:pPr>
            <a:r>
              <a:rPr dirty="0" sz="2400" spc="90" b="1">
                <a:solidFill>
                  <a:srgbClr val="00003B"/>
                </a:solidFill>
                <a:latin typeface="Trebuchet MS"/>
                <a:cs typeface="Trebuchet MS"/>
              </a:rPr>
              <a:t>C</a:t>
            </a: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</a:t>
            </a: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k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u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checked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00003B"/>
                </a:solidFill>
                <a:latin typeface="Tahoma"/>
                <a:cs typeface="Tahoma"/>
              </a:rPr>
              <a:t>out.</a:t>
            </a:r>
            <a:endParaRPr sz="2400">
              <a:latin typeface="Tahoma"/>
              <a:cs typeface="Tahoma"/>
            </a:endParaRPr>
          </a:p>
          <a:p>
            <a:pPr marL="12700" marR="43180">
              <a:lnSpc>
                <a:spcPct val="114599"/>
              </a:lnSpc>
            </a:pPr>
            <a:r>
              <a:rPr dirty="0" sz="2400" spc="35" b="1">
                <a:solidFill>
                  <a:srgbClr val="00003B"/>
                </a:solidFill>
                <a:latin typeface="Trebuchet MS"/>
                <a:cs typeface="Trebuchet MS"/>
              </a:rPr>
              <a:t>Due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003B"/>
                </a:solidFill>
                <a:latin typeface="Trebuchet MS"/>
                <a:cs typeface="Trebuchet MS"/>
              </a:rPr>
              <a:t>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due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be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returned.</a:t>
            </a:r>
            <a:endParaRPr sz="2400">
              <a:latin typeface="Tahoma"/>
              <a:cs typeface="Tahoma"/>
            </a:endParaRPr>
          </a:p>
          <a:p>
            <a:pPr marL="12700" marR="662940">
              <a:lnSpc>
                <a:spcPct val="114599"/>
              </a:lnSpc>
            </a:pPr>
            <a:r>
              <a:rPr dirty="0" sz="2400" spc="15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u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returned.</a:t>
            </a:r>
            <a:endParaRPr sz="2400">
              <a:latin typeface="Tahoma"/>
              <a:cs typeface="Tahoma"/>
            </a:endParaRPr>
          </a:p>
          <a:p>
            <a:pPr marL="12700" marR="250825">
              <a:lnSpc>
                <a:spcPct val="114599"/>
              </a:lnSpc>
            </a:pPr>
            <a:r>
              <a:rPr dirty="0" sz="2400" spc="-15" b="1">
                <a:solidFill>
                  <a:srgbClr val="00003B"/>
                </a:solidFill>
                <a:latin typeface="Trebuchet MS"/>
                <a:cs typeface="Trebuchet MS"/>
              </a:rPr>
              <a:t>Fine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amt: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amount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fine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applicable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returned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late.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4269" y="3318317"/>
            <a:ext cx="3124835" cy="4102100"/>
          </a:xfrm>
          <a:custGeom>
            <a:avLst/>
            <a:gdLst/>
            <a:ahLst/>
            <a:cxnLst/>
            <a:rect l="l" t="t" r="r" b="b"/>
            <a:pathLst>
              <a:path w="3124834" h="4102100">
                <a:moveTo>
                  <a:pt x="1288000" y="279400"/>
                </a:moveTo>
                <a:lnTo>
                  <a:pt x="1139649" y="279400"/>
                </a:lnTo>
                <a:lnTo>
                  <a:pt x="1160874" y="228600"/>
                </a:lnTo>
                <a:lnTo>
                  <a:pt x="1186605" y="190500"/>
                </a:lnTo>
                <a:lnTo>
                  <a:pt x="1216519" y="152400"/>
                </a:lnTo>
                <a:lnTo>
                  <a:pt x="1250288" y="114300"/>
                </a:lnTo>
                <a:lnTo>
                  <a:pt x="1287589" y="88900"/>
                </a:lnTo>
                <a:lnTo>
                  <a:pt x="1327364" y="63500"/>
                </a:lnTo>
                <a:lnTo>
                  <a:pt x="1369945" y="38100"/>
                </a:lnTo>
                <a:lnTo>
                  <a:pt x="1415020" y="12700"/>
                </a:lnTo>
                <a:lnTo>
                  <a:pt x="1462278" y="0"/>
                </a:lnTo>
                <a:lnTo>
                  <a:pt x="1661966" y="0"/>
                </a:lnTo>
                <a:lnTo>
                  <a:pt x="1709217" y="12700"/>
                </a:lnTo>
                <a:lnTo>
                  <a:pt x="1754276" y="38100"/>
                </a:lnTo>
                <a:lnTo>
                  <a:pt x="1796841" y="63500"/>
                </a:lnTo>
                <a:lnTo>
                  <a:pt x="1836610" y="88900"/>
                </a:lnTo>
                <a:lnTo>
                  <a:pt x="1873960" y="114300"/>
                </a:lnTo>
                <a:lnTo>
                  <a:pt x="1885227" y="127000"/>
                </a:lnTo>
                <a:lnTo>
                  <a:pt x="1508563" y="127000"/>
                </a:lnTo>
                <a:lnTo>
                  <a:pt x="1457707" y="139700"/>
                </a:lnTo>
                <a:lnTo>
                  <a:pt x="1410376" y="165100"/>
                </a:lnTo>
                <a:lnTo>
                  <a:pt x="1367312" y="190500"/>
                </a:lnTo>
                <a:lnTo>
                  <a:pt x="1344662" y="215900"/>
                </a:lnTo>
                <a:lnTo>
                  <a:pt x="1323803" y="228600"/>
                </a:lnTo>
                <a:lnTo>
                  <a:pt x="1304871" y="254000"/>
                </a:lnTo>
                <a:lnTo>
                  <a:pt x="1288000" y="279400"/>
                </a:lnTo>
                <a:close/>
              </a:path>
              <a:path w="3124834" h="4102100">
                <a:moveTo>
                  <a:pt x="1984652" y="279400"/>
                </a:moveTo>
                <a:lnTo>
                  <a:pt x="1836301" y="279400"/>
                </a:lnTo>
                <a:lnTo>
                  <a:pt x="1819430" y="254000"/>
                </a:lnTo>
                <a:lnTo>
                  <a:pt x="1800498" y="228600"/>
                </a:lnTo>
                <a:lnTo>
                  <a:pt x="1779639" y="215900"/>
                </a:lnTo>
                <a:lnTo>
                  <a:pt x="1756989" y="190500"/>
                </a:lnTo>
                <a:lnTo>
                  <a:pt x="1713941" y="165100"/>
                </a:lnTo>
                <a:lnTo>
                  <a:pt x="1666646" y="139700"/>
                </a:lnTo>
                <a:lnTo>
                  <a:pt x="1615825" y="127000"/>
                </a:lnTo>
                <a:lnTo>
                  <a:pt x="1885227" y="127000"/>
                </a:lnTo>
                <a:lnTo>
                  <a:pt x="1907761" y="152400"/>
                </a:lnTo>
                <a:lnTo>
                  <a:pt x="1937690" y="190500"/>
                </a:lnTo>
                <a:lnTo>
                  <a:pt x="1963427" y="228600"/>
                </a:lnTo>
                <a:lnTo>
                  <a:pt x="1984652" y="279400"/>
                </a:lnTo>
                <a:close/>
              </a:path>
              <a:path w="3124834" h="4102100">
                <a:moveTo>
                  <a:pt x="3083821" y="4102100"/>
                </a:moveTo>
                <a:lnTo>
                  <a:pt x="40481" y="4102100"/>
                </a:lnTo>
                <a:lnTo>
                  <a:pt x="19417" y="4089400"/>
                </a:lnTo>
                <a:lnTo>
                  <a:pt x="5210" y="4064000"/>
                </a:lnTo>
                <a:lnTo>
                  <a:pt x="0" y="4038600"/>
                </a:lnTo>
                <a:lnTo>
                  <a:pt x="0" y="520700"/>
                </a:lnTo>
                <a:lnTo>
                  <a:pt x="5210" y="495300"/>
                </a:lnTo>
                <a:lnTo>
                  <a:pt x="19417" y="469900"/>
                </a:lnTo>
                <a:lnTo>
                  <a:pt x="40481" y="457200"/>
                </a:lnTo>
                <a:lnTo>
                  <a:pt x="669632" y="457200"/>
                </a:lnTo>
                <a:lnTo>
                  <a:pt x="669632" y="342900"/>
                </a:lnTo>
                <a:lnTo>
                  <a:pt x="674843" y="317500"/>
                </a:lnTo>
                <a:lnTo>
                  <a:pt x="689049" y="292100"/>
                </a:lnTo>
                <a:lnTo>
                  <a:pt x="710114" y="279400"/>
                </a:lnTo>
                <a:lnTo>
                  <a:pt x="2414188" y="279400"/>
                </a:lnTo>
                <a:lnTo>
                  <a:pt x="2435252" y="292100"/>
                </a:lnTo>
                <a:lnTo>
                  <a:pt x="2449459" y="317500"/>
                </a:lnTo>
                <a:lnTo>
                  <a:pt x="2454669" y="342900"/>
                </a:lnTo>
                <a:lnTo>
                  <a:pt x="2454669" y="406400"/>
                </a:lnTo>
                <a:lnTo>
                  <a:pt x="802059" y="406400"/>
                </a:lnTo>
                <a:lnTo>
                  <a:pt x="802059" y="584200"/>
                </a:lnTo>
                <a:lnTo>
                  <a:pt x="132529" y="584200"/>
                </a:lnTo>
                <a:lnTo>
                  <a:pt x="132529" y="3975100"/>
                </a:lnTo>
                <a:lnTo>
                  <a:pt x="3124302" y="3975100"/>
                </a:lnTo>
                <a:lnTo>
                  <a:pt x="3124302" y="4038600"/>
                </a:lnTo>
                <a:lnTo>
                  <a:pt x="3119091" y="4064000"/>
                </a:lnTo>
                <a:lnTo>
                  <a:pt x="3104885" y="4089400"/>
                </a:lnTo>
                <a:lnTo>
                  <a:pt x="3083821" y="4102100"/>
                </a:lnTo>
                <a:close/>
              </a:path>
              <a:path w="3124834" h="4102100">
                <a:moveTo>
                  <a:pt x="2454772" y="635000"/>
                </a:moveTo>
                <a:lnTo>
                  <a:pt x="2322140" y="635000"/>
                </a:lnTo>
                <a:lnTo>
                  <a:pt x="2322140" y="406400"/>
                </a:lnTo>
                <a:lnTo>
                  <a:pt x="2454669" y="406400"/>
                </a:lnTo>
                <a:lnTo>
                  <a:pt x="2454669" y="457200"/>
                </a:lnTo>
                <a:lnTo>
                  <a:pt x="3083821" y="457200"/>
                </a:lnTo>
                <a:lnTo>
                  <a:pt x="3104885" y="469900"/>
                </a:lnTo>
                <a:lnTo>
                  <a:pt x="3119091" y="495300"/>
                </a:lnTo>
                <a:lnTo>
                  <a:pt x="3124302" y="520700"/>
                </a:lnTo>
                <a:lnTo>
                  <a:pt x="3124302" y="584200"/>
                </a:lnTo>
                <a:lnTo>
                  <a:pt x="2454772" y="584200"/>
                </a:lnTo>
                <a:lnTo>
                  <a:pt x="2454772" y="635000"/>
                </a:lnTo>
                <a:close/>
              </a:path>
              <a:path w="3124834" h="4102100">
                <a:moveTo>
                  <a:pt x="2414291" y="762000"/>
                </a:moveTo>
                <a:lnTo>
                  <a:pt x="710113" y="762000"/>
                </a:lnTo>
                <a:lnTo>
                  <a:pt x="689049" y="749300"/>
                </a:lnTo>
                <a:lnTo>
                  <a:pt x="674843" y="723900"/>
                </a:lnTo>
                <a:lnTo>
                  <a:pt x="669632" y="698500"/>
                </a:lnTo>
                <a:lnTo>
                  <a:pt x="669632" y="584200"/>
                </a:lnTo>
                <a:lnTo>
                  <a:pt x="802059" y="584200"/>
                </a:lnTo>
                <a:lnTo>
                  <a:pt x="802059" y="635000"/>
                </a:lnTo>
                <a:lnTo>
                  <a:pt x="2454772" y="635000"/>
                </a:lnTo>
                <a:lnTo>
                  <a:pt x="2454772" y="698500"/>
                </a:lnTo>
                <a:lnTo>
                  <a:pt x="2449561" y="723900"/>
                </a:lnTo>
                <a:lnTo>
                  <a:pt x="2435355" y="749300"/>
                </a:lnTo>
                <a:lnTo>
                  <a:pt x="2414291" y="762000"/>
                </a:lnTo>
                <a:close/>
              </a:path>
              <a:path w="3124834" h="4102100">
                <a:moveTo>
                  <a:pt x="3124302" y="3975100"/>
                </a:moveTo>
                <a:lnTo>
                  <a:pt x="2991875" y="3975100"/>
                </a:lnTo>
                <a:lnTo>
                  <a:pt x="2991875" y="584200"/>
                </a:lnTo>
                <a:lnTo>
                  <a:pt x="3124302" y="584200"/>
                </a:lnTo>
                <a:lnTo>
                  <a:pt x="3124302" y="3975100"/>
                </a:lnTo>
                <a:close/>
              </a:path>
              <a:path w="3124834" h="4102100">
                <a:moveTo>
                  <a:pt x="1290668" y="1866900"/>
                </a:moveTo>
                <a:lnTo>
                  <a:pt x="630801" y="1866900"/>
                </a:lnTo>
                <a:lnTo>
                  <a:pt x="609737" y="1854200"/>
                </a:lnTo>
                <a:lnTo>
                  <a:pt x="595531" y="1828800"/>
                </a:lnTo>
                <a:lnTo>
                  <a:pt x="590320" y="1803400"/>
                </a:lnTo>
                <a:lnTo>
                  <a:pt x="590320" y="1193800"/>
                </a:lnTo>
                <a:lnTo>
                  <a:pt x="595531" y="1168400"/>
                </a:lnTo>
                <a:lnTo>
                  <a:pt x="609737" y="1143000"/>
                </a:lnTo>
                <a:lnTo>
                  <a:pt x="630801" y="1130300"/>
                </a:lnTo>
                <a:lnTo>
                  <a:pt x="1290668" y="1130300"/>
                </a:lnTo>
                <a:lnTo>
                  <a:pt x="1311732" y="1143000"/>
                </a:lnTo>
                <a:lnTo>
                  <a:pt x="1325938" y="1168400"/>
                </a:lnTo>
                <a:lnTo>
                  <a:pt x="1331149" y="1193800"/>
                </a:lnTo>
                <a:lnTo>
                  <a:pt x="1331149" y="1257300"/>
                </a:lnTo>
                <a:lnTo>
                  <a:pt x="722850" y="1257300"/>
                </a:lnTo>
                <a:lnTo>
                  <a:pt x="722850" y="1739900"/>
                </a:lnTo>
                <a:lnTo>
                  <a:pt x="1331149" y="1739900"/>
                </a:lnTo>
                <a:lnTo>
                  <a:pt x="1331149" y="1803400"/>
                </a:lnTo>
                <a:lnTo>
                  <a:pt x="1325938" y="1828800"/>
                </a:lnTo>
                <a:lnTo>
                  <a:pt x="1311732" y="1854200"/>
                </a:lnTo>
                <a:lnTo>
                  <a:pt x="1290668" y="1866900"/>
                </a:lnTo>
                <a:close/>
              </a:path>
              <a:path w="3124834" h="4102100">
                <a:moveTo>
                  <a:pt x="2493603" y="1257300"/>
                </a:moveTo>
                <a:lnTo>
                  <a:pt x="1513508" y="1257300"/>
                </a:lnTo>
                <a:lnTo>
                  <a:pt x="1492444" y="1244600"/>
                </a:lnTo>
                <a:lnTo>
                  <a:pt x="1478238" y="1219200"/>
                </a:lnTo>
                <a:lnTo>
                  <a:pt x="1473027" y="1193800"/>
                </a:lnTo>
                <a:lnTo>
                  <a:pt x="1478223" y="1168400"/>
                </a:lnTo>
                <a:lnTo>
                  <a:pt x="1492406" y="1143000"/>
                </a:lnTo>
                <a:lnTo>
                  <a:pt x="1513465" y="1130300"/>
                </a:lnTo>
                <a:lnTo>
                  <a:pt x="2493603" y="1130300"/>
                </a:lnTo>
                <a:lnTo>
                  <a:pt x="2514667" y="1143000"/>
                </a:lnTo>
                <a:lnTo>
                  <a:pt x="2528873" y="1168400"/>
                </a:lnTo>
                <a:lnTo>
                  <a:pt x="2534084" y="1193800"/>
                </a:lnTo>
                <a:lnTo>
                  <a:pt x="2528873" y="1219200"/>
                </a:lnTo>
                <a:lnTo>
                  <a:pt x="2514667" y="1244600"/>
                </a:lnTo>
                <a:lnTo>
                  <a:pt x="2493603" y="1257300"/>
                </a:lnTo>
                <a:close/>
              </a:path>
              <a:path w="3124834" h="4102100">
                <a:moveTo>
                  <a:pt x="1331149" y="1739900"/>
                </a:moveTo>
                <a:lnTo>
                  <a:pt x="1198620" y="1739900"/>
                </a:lnTo>
                <a:lnTo>
                  <a:pt x="1198620" y="1257300"/>
                </a:lnTo>
                <a:lnTo>
                  <a:pt x="1331149" y="1257300"/>
                </a:lnTo>
                <a:lnTo>
                  <a:pt x="1331149" y="1739900"/>
                </a:lnTo>
                <a:close/>
              </a:path>
              <a:path w="3124834" h="4102100">
                <a:moveTo>
                  <a:pt x="1063716" y="1524000"/>
                </a:moveTo>
                <a:lnTo>
                  <a:pt x="883220" y="1524000"/>
                </a:lnTo>
                <a:lnTo>
                  <a:pt x="1052837" y="1346200"/>
                </a:lnTo>
                <a:lnTo>
                  <a:pt x="1074508" y="1333500"/>
                </a:lnTo>
                <a:lnTo>
                  <a:pt x="1099300" y="1320800"/>
                </a:lnTo>
                <a:lnTo>
                  <a:pt x="1124207" y="1333500"/>
                </a:lnTo>
                <a:lnTo>
                  <a:pt x="1146224" y="1346200"/>
                </a:lnTo>
                <a:lnTo>
                  <a:pt x="1161009" y="1358900"/>
                </a:lnTo>
                <a:lnTo>
                  <a:pt x="1166181" y="1384300"/>
                </a:lnTo>
                <a:lnTo>
                  <a:pt x="1161683" y="1409700"/>
                </a:lnTo>
                <a:lnTo>
                  <a:pt x="1147457" y="1435100"/>
                </a:lnTo>
                <a:lnTo>
                  <a:pt x="1063716" y="1524000"/>
                </a:lnTo>
                <a:close/>
              </a:path>
              <a:path w="3124834" h="4102100">
                <a:moveTo>
                  <a:pt x="2287720" y="1562100"/>
                </a:moveTo>
                <a:lnTo>
                  <a:pt x="1513465" y="1562100"/>
                </a:lnTo>
                <a:lnTo>
                  <a:pt x="1492406" y="1549400"/>
                </a:lnTo>
                <a:lnTo>
                  <a:pt x="1478224" y="1524000"/>
                </a:lnTo>
                <a:lnTo>
                  <a:pt x="1473027" y="1498600"/>
                </a:lnTo>
                <a:lnTo>
                  <a:pt x="1478238" y="1473200"/>
                </a:lnTo>
                <a:lnTo>
                  <a:pt x="1492444" y="1447800"/>
                </a:lnTo>
                <a:lnTo>
                  <a:pt x="1513509" y="1435100"/>
                </a:lnTo>
                <a:lnTo>
                  <a:pt x="2287720" y="1435100"/>
                </a:lnTo>
                <a:lnTo>
                  <a:pt x="2308784" y="1447800"/>
                </a:lnTo>
                <a:lnTo>
                  <a:pt x="2322991" y="1473200"/>
                </a:lnTo>
                <a:lnTo>
                  <a:pt x="2328201" y="1498600"/>
                </a:lnTo>
                <a:lnTo>
                  <a:pt x="2322991" y="1524000"/>
                </a:lnTo>
                <a:lnTo>
                  <a:pt x="2308784" y="1549400"/>
                </a:lnTo>
                <a:lnTo>
                  <a:pt x="2287720" y="1562100"/>
                </a:lnTo>
                <a:close/>
              </a:path>
              <a:path w="3124834" h="4102100">
                <a:moveTo>
                  <a:pt x="910452" y="1676400"/>
                </a:moveTo>
                <a:lnTo>
                  <a:pt x="860753" y="1676400"/>
                </a:lnTo>
                <a:lnTo>
                  <a:pt x="838736" y="1663700"/>
                </a:lnTo>
                <a:lnTo>
                  <a:pt x="775450" y="1600200"/>
                </a:lnTo>
                <a:lnTo>
                  <a:pt x="760647" y="1574800"/>
                </a:lnTo>
                <a:lnTo>
                  <a:pt x="755417" y="1549400"/>
                </a:lnTo>
                <a:lnTo>
                  <a:pt x="759818" y="1524000"/>
                </a:lnTo>
                <a:lnTo>
                  <a:pt x="773909" y="1498600"/>
                </a:lnTo>
                <a:lnTo>
                  <a:pt x="795447" y="1485900"/>
                </a:lnTo>
                <a:lnTo>
                  <a:pt x="845033" y="1485900"/>
                </a:lnTo>
                <a:lnTo>
                  <a:pt x="867091" y="1498600"/>
                </a:lnTo>
                <a:lnTo>
                  <a:pt x="883220" y="1524000"/>
                </a:lnTo>
                <a:lnTo>
                  <a:pt x="1063716" y="1524000"/>
                </a:lnTo>
                <a:lnTo>
                  <a:pt x="932123" y="1663700"/>
                </a:lnTo>
                <a:lnTo>
                  <a:pt x="910452" y="1676400"/>
                </a:lnTo>
                <a:close/>
              </a:path>
              <a:path w="3124834" h="4102100">
                <a:moveTo>
                  <a:pt x="1290668" y="2717800"/>
                </a:moveTo>
                <a:lnTo>
                  <a:pt x="630801" y="2717800"/>
                </a:lnTo>
                <a:lnTo>
                  <a:pt x="609737" y="2705100"/>
                </a:lnTo>
                <a:lnTo>
                  <a:pt x="595531" y="2679700"/>
                </a:lnTo>
                <a:lnTo>
                  <a:pt x="590320" y="2654300"/>
                </a:lnTo>
                <a:lnTo>
                  <a:pt x="590320" y="2044700"/>
                </a:lnTo>
                <a:lnTo>
                  <a:pt x="595531" y="2019300"/>
                </a:lnTo>
                <a:lnTo>
                  <a:pt x="609737" y="1993900"/>
                </a:lnTo>
                <a:lnTo>
                  <a:pt x="630801" y="1981200"/>
                </a:lnTo>
                <a:lnTo>
                  <a:pt x="1290668" y="1981200"/>
                </a:lnTo>
                <a:lnTo>
                  <a:pt x="1311732" y="1993900"/>
                </a:lnTo>
                <a:lnTo>
                  <a:pt x="1325938" y="2019300"/>
                </a:lnTo>
                <a:lnTo>
                  <a:pt x="1331149" y="2044700"/>
                </a:lnTo>
                <a:lnTo>
                  <a:pt x="1331149" y="2108200"/>
                </a:lnTo>
                <a:lnTo>
                  <a:pt x="722850" y="2108200"/>
                </a:lnTo>
                <a:lnTo>
                  <a:pt x="722850" y="2590800"/>
                </a:lnTo>
                <a:lnTo>
                  <a:pt x="1331149" y="2590800"/>
                </a:lnTo>
                <a:lnTo>
                  <a:pt x="1331149" y="2654300"/>
                </a:lnTo>
                <a:lnTo>
                  <a:pt x="1325938" y="2679700"/>
                </a:lnTo>
                <a:lnTo>
                  <a:pt x="1311732" y="2705100"/>
                </a:lnTo>
                <a:lnTo>
                  <a:pt x="1290668" y="2717800"/>
                </a:lnTo>
                <a:close/>
              </a:path>
              <a:path w="3124834" h="4102100">
                <a:moveTo>
                  <a:pt x="2493500" y="2108200"/>
                </a:moveTo>
                <a:lnTo>
                  <a:pt x="1513406" y="2108200"/>
                </a:lnTo>
                <a:lnTo>
                  <a:pt x="1492342" y="2095500"/>
                </a:lnTo>
                <a:lnTo>
                  <a:pt x="1478135" y="2070100"/>
                </a:lnTo>
                <a:lnTo>
                  <a:pt x="1472925" y="2044700"/>
                </a:lnTo>
                <a:lnTo>
                  <a:pt x="1478135" y="2019300"/>
                </a:lnTo>
                <a:lnTo>
                  <a:pt x="1492342" y="1993900"/>
                </a:lnTo>
                <a:lnTo>
                  <a:pt x="1513406" y="1981200"/>
                </a:lnTo>
                <a:lnTo>
                  <a:pt x="2493543" y="1981200"/>
                </a:lnTo>
                <a:lnTo>
                  <a:pt x="2514603" y="1993900"/>
                </a:lnTo>
                <a:lnTo>
                  <a:pt x="2528785" y="2019300"/>
                </a:lnTo>
                <a:lnTo>
                  <a:pt x="2533981" y="2044700"/>
                </a:lnTo>
                <a:lnTo>
                  <a:pt x="2528771" y="2070100"/>
                </a:lnTo>
                <a:lnTo>
                  <a:pt x="2514564" y="2095500"/>
                </a:lnTo>
                <a:lnTo>
                  <a:pt x="2493500" y="2108200"/>
                </a:lnTo>
                <a:close/>
              </a:path>
              <a:path w="3124834" h="4102100">
                <a:moveTo>
                  <a:pt x="1331149" y="2590800"/>
                </a:moveTo>
                <a:lnTo>
                  <a:pt x="1198620" y="2590800"/>
                </a:lnTo>
                <a:lnTo>
                  <a:pt x="1198620" y="2108200"/>
                </a:lnTo>
                <a:lnTo>
                  <a:pt x="1331149" y="2108200"/>
                </a:lnTo>
                <a:lnTo>
                  <a:pt x="1331149" y="2590800"/>
                </a:lnTo>
                <a:close/>
              </a:path>
              <a:path w="3124834" h="4102100">
                <a:moveTo>
                  <a:pt x="1063716" y="2374900"/>
                </a:moveTo>
                <a:lnTo>
                  <a:pt x="883220" y="2374900"/>
                </a:lnTo>
                <a:lnTo>
                  <a:pt x="1052837" y="2197100"/>
                </a:lnTo>
                <a:lnTo>
                  <a:pt x="1074508" y="2184400"/>
                </a:lnTo>
                <a:lnTo>
                  <a:pt x="1099300" y="2171700"/>
                </a:lnTo>
                <a:lnTo>
                  <a:pt x="1124207" y="2184400"/>
                </a:lnTo>
                <a:lnTo>
                  <a:pt x="1146224" y="2197100"/>
                </a:lnTo>
                <a:lnTo>
                  <a:pt x="1161009" y="2209800"/>
                </a:lnTo>
                <a:lnTo>
                  <a:pt x="1166181" y="2235200"/>
                </a:lnTo>
                <a:lnTo>
                  <a:pt x="1161683" y="2260600"/>
                </a:lnTo>
                <a:lnTo>
                  <a:pt x="1147457" y="2286000"/>
                </a:lnTo>
                <a:lnTo>
                  <a:pt x="1063716" y="2374900"/>
                </a:lnTo>
                <a:close/>
              </a:path>
              <a:path w="3124834" h="4102100">
                <a:moveTo>
                  <a:pt x="2287720" y="2413000"/>
                </a:moveTo>
                <a:lnTo>
                  <a:pt x="1513465" y="2413000"/>
                </a:lnTo>
                <a:lnTo>
                  <a:pt x="1492406" y="2400300"/>
                </a:lnTo>
                <a:lnTo>
                  <a:pt x="1478224" y="2374900"/>
                </a:lnTo>
                <a:lnTo>
                  <a:pt x="1473027" y="2349500"/>
                </a:lnTo>
                <a:lnTo>
                  <a:pt x="1478238" y="2324100"/>
                </a:lnTo>
                <a:lnTo>
                  <a:pt x="1492444" y="2298700"/>
                </a:lnTo>
                <a:lnTo>
                  <a:pt x="1513509" y="2286000"/>
                </a:lnTo>
                <a:lnTo>
                  <a:pt x="2287720" y="2286000"/>
                </a:lnTo>
                <a:lnTo>
                  <a:pt x="2308784" y="2298700"/>
                </a:lnTo>
                <a:lnTo>
                  <a:pt x="2322991" y="2324100"/>
                </a:lnTo>
                <a:lnTo>
                  <a:pt x="2328201" y="2349500"/>
                </a:lnTo>
                <a:lnTo>
                  <a:pt x="2322991" y="2374900"/>
                </a:lnTo>
                <a:lnTo>
                  <a:pt x="2308784" y="2400300"/>
                </a:lnTo>
                <a:lnTo>
                  <a:pt x="2287720" y="2413000"/>
                </a:lnTo>
                <a:close/>
              </a:path>
              <a:path w="3124834" h="4102100">
                <a:moveTo>
                  <a:pt x="910452" y="2527300"/>
                </a:moveTo>
                <a:lnTo>
                  <a:pt x="860753" y="2527300"/>
                </a:lnTo>
                <a:lnTo>
                  <a:pt x="838736" y="2514600"/>
                </a:lnTo>
                <a:lnTo>
                  <a:pt x="775450" y="2451100"/>
                </a:lnTo>
                <a:lnTo>
                  <a:pt x="760647" y="2425700"/>
                </a:lnTo>
                <a:lnTo>
                  <a:pt x="755417" y="2400300"/>
                </a:lnTo>
                <a:lnTo>
                  <a:pt x="759818" y="2374900"/>
                </a:lnTo>
                <a:lnTo>
                  <a:pt x="773909" y="2349500"/>
                </a:lnTo>
                <a:lnTo>
                  <a:pt x="795447" y="2336800"/>
                </a:lnTo>
                <a:lnTo>
                  <a:pt x="845033" y="2336800"/>
                </a:lnTo>
                <a:lnTo>
                  <a:pt x="867091" y="2349500"/>
                </a:lnTo>
                <a:lnTo>
                  <a:pt x="883220" y="2374900"/>
                </a:lnTo>
                <a:lnTo>
                  <a:pt x="1063716" y="2374900"/>
                </a:lnTo>
                <a:lnTo>
                  <a:pt x="932123" y="2514600"/>
                </a:lnTo>
                <a:lnTo>
                  <a:pt x="910452" y="2527300"/>
                </a:lnTo>
                <a:close/>
              </a:path>
              <a:path w="3124834" h="4102100">
                <a:moveTo>
                  <a:pt x="1290668" y="3568700"/>
                </a:moveTo>
                <a:lnTo>
                  <a:pt x="630801" y="3568700"/>
                </a:lnTo>
                <a:lnTo>
                  <a:pt x="609737" y="3556000"/>
                </a:lnTo>
                <a:lnTo>
                  <a:pt x="595531" y="3530600"/>
                </a:lnTo>
                <a:lnTo>
                  <a:pt x="590320" y="3505200"/>
                </a:lnTo>
                <a:lnTo>
                  <a:pt x="590320" y="2895600"/>
                </a:lnTo>
                <a:lnTo>
                  <a:pt x="595531" y="2870200"/>
                </a:lnTo>
                <a:lnTo>
                  <a:pt x="609737" y="2857500"/>
                </a:lnTo>
                <a:lnTo>
                  <a:pt x="630801" y="2832100"/>
                </a:lnTo>
                <a:lnTo>
                  <a:pt x="1290668" y="2832100"/>
                </a:lnTo>
                <a:lnTo>
                  <a:pt x="1311732" y="2857500"/>
                </a:lnTo>
                <a:lnTo>
                  <a:pt x="1325938" y="2870200"/>
                </a:lnTo>
                <a:lnTo>
                  <a:pt x="1331149" y="2895600"/>
                </a:lnTo>
                <a:lnTo>
                  <a:pt x="1331149" y="2959100"/>
                </a:lnTo>
                <a:lnTo>
                  <a:pt x="722850" y="2959100"/>
                </a:lnTo>
                <a:lnTo>
                  <a:pt x="722850" y="3441700"/>
                </a:lnTo>
                <a:lnTo>
                  <a:pt x="1331149" y="3441700"/>
                </a:lnTo>
                <a:lnTo>
                  <a:pt x="1331149" y="3505200"/>
                </a:lnTo>
                <a:lnTo>
                  <a:pt x="1325938" y="3530600"/>
                </a:lnTo>
                <a:lnTo>
                  <a:pt x="1311732" y="3556000"/>
                </a:lnTo>
                <a:lnTo>
                  <a:pt x="1290668" y="3568700"/>
                </a:lnTo>
                <a:close/>
              </a:path>
              <a:path w="3124834" h="4102100">
                <a:moveTo>
                  <a:pt x="2493500" y="2959100"/>
                </a:moveTo>
                <a:lnTo>
                  <a:pt x="1513406" y="2959100"/>
                </a:lnTo>
                <a:lnTo>
                  <a:pt x="1492342" y="2946400"/>
                </a:lnTo>
                <a:lnTo>
                  <a:pt x="1478135" y="2921000"/>
                </a:lnTo>
                <a:lnTo>
                  <a:pt x="1472925" y="2895600"/>
                </a:lnTo>
                <a:lnTo>
                  <a:pt x="1478135" y="2870200"/>
                </a:lnTo>
                <a:lnTo>
                  <a:pt x="1492342" y="2857500"/>
                </a:lnTo>
                <a:lnTo>
                  <a:pt x="1513406" y="2832100"/>
                </a:lnTo>
                <a:lnTo>
                  <a:pt x="2493543" y="2832100"/>
                </a:lnTo>
                <a:lnTo>
                  <a:pt x="2514603" y="2857500"/>
                </a:lnTo>
                <a:lnTo>
                  <a:pt x="2528785" y="2870200"/>
                </a:lnTo>
                <a:lnTo>
                  <a:pt x="2533981" y="2895600"/>
                </a:lnTo>
                <a:lnTo>
                  <a:pt x="2528771" y="2921000"/>
                </a:lnTo>
                <a:lnTo>
                  <a:pt x="2514564" y="2946400"/>
                </a:lnTo>
                <a:lnTo>
                  <a:pt x="2493500" y="2959100"/>
                </a:lnTo>
                <a:close/>
              </a:path>
              <a:path w="3124834" h="4102100">
                <a:moveTo>
                  <a:pt x="1331149" y="3441700"/>
                </a:moveTo>
                <a:lnTo>
                  <a:pt x="1198620" y="3441700"/>
                </a:lnTo>
                <a:lnTo>
                  <a:pt x="1198620" y="2959100"/>
                </a:lnTo>
                <a:lnTo>
                  <a:pt x="1331149" y="2959100"/>
                </a:lnTo>
                <a:lnTo>
                  <a:pt x="1331149" y="3441700"/>
                </a:lnTo>
                <a:close/>
              </a:path>
              <a:path w="3124834" h="4102100">
                <a:moveTo>
                  <a:pt x="1063716" y="3225800"/>
                </a:moveTo>
                <a:lnTo>
                  <a:pt x="883220" y="3225800"/>
                </a:lnTo>
                <a:lnTo>
                  <a:pt x="1052837" y="3048000"/>
                </a:lnTo>
                <a:lnTo>
                  <a:pt x="1074508" y="3035300"/>
                </a:lnTo>
                <a:lnTo>
                  <a:pt x="1099300" y="3022600"/>
                </a:lnTo>
                <a:lnTo>
                  <a:pt x="1124207" y="3035300"/>
                </a:lnTo>
                <a:lnTo>
                  <a:pt x="1146224" y="3048000"/>
                </a:lnTo>
                <a:lnTo>
                  <a:pt x="1161009" y="3060700"/>
                </a:lnTo>
                <a:lnTo>
                  <a:pt x="1166181" y="3086100"/>
                </a:lnTo>
                <a:lnTo>
                  <a:pt x="1161683" y="3111500"/>
                </a:lnTo>
                <a:lnTo>
                  <a:pt x="1147457" y="3136900"/>
                </a:lnTo>
                <a:lnTo>
                  <a:pt x="1063716" y="3225800"/>
                </a:lnTo>
                <a:close/>
              </a:path>
              <a:path w="3124834" h="4102100">
                <a:moveTo>
                  <a:pt x="2287617" y="3263900"/>
                </a:moveTo>
                <a:lnTo>
                  <a:pt x="1513406" y="3263900"/>
                </a:lnTo>
                <a:lnTo>
                  <a:pt x="1492342" y="3251200"/>
                </a:lnTo>
                <a:lnTo>
                  <a:pt x="1478135" y="3225800"/>
                </a:lnTo>
                <a:lnTo>
                  <a:pt x="1472925" y="3200400"/>
                </a:lnTo>
                <a:lnTo>
                  <a:pt x="1478135" y="3175000"/>
                </a:lnTo>
                <a:lnTo>
                  <a:pt x="1492342" y="3162300"/>
                </a:lnTo>
                <a:lnTo>
                  <a:pt x="1513406" y="3136900"/>
                </a:lnTo>
                <a:lnTo>
                  <a:pt x="2287661" y="3136900"/>
                </a:lnTo>
                <a:lnTo>
                  <a:pt x="2308720" y="3162300"/>
                </a:lnTo>
                <a:lnTo>
                  <a:pt x="2322902" y="3175000"/>
                </a:lnTo>
                <a:lnTo>
                  <a:pt x="2328098" y="3200400"/>
                </a:lnTo>
                <a:lnTo>
                  <a:pt x="2322888" y="3225800"/>
                </a:lnTo>
                <a:lnTo>
                  <a:pt x="2308681" y="3251200"/>
                </a:lnTo>
                <a:lnTo>
                  <a:pt x="2287617" y="3263900"/>
                </a:lnTo>
                <a:close/>
              </a:path>
              <a:path w="3124834" h="4102100">
                <a:moveTo>
                  <a:pt x="910452" y="3378200"/>
                </a:moveTo>
                <a:lnTo>
                  <a:pt x="860753" y="3378200"/>
                </a:lnTo>
                <a:lnTo>
                  <a:pt x="838736" y="3365500"/>
                </a:lnTo>
                <a:lnTo>
                  <a:pt x="775450" y="3302000"/>
                </a:lnTo>
                <a:lnTo>
                  <a:pt x="760647" y="3276600"/>
                </a:lnTo>
                <a:lnTo>
                  <a:pt x="755417" y="3251200"/>
                </a:lnTo>
                <a:lnTo>
                  <a:pt x="759818" y="3225800"/>
                </a:lnTo>
                <a:lnTo>
                  <a:pt x="773909" y="3213100"/>
                </a:lnTo>
                <a:lnTo>
                  <a:pt x="795447" y="3187700"/>
                </a:lnTo>
                <a:lnTo>
                  <a:pt x="845033" y="3187700"/>
                </a:lnTo>
                <a:lnTo>
                  <a:pt x="867091" y="3200400"/>
                </a:lnTo>
                <a:lnTo>
                  <a:pt x="883220" y="3225800"/>
                </a:lnTo>
                <a:lnTo>
                  <a:pt x="1063716" y="3225800"/>
                </a:lnTo>
                <a:lnTo>
                  <a:pt x="932123" y="3365500"/>
                </a:lnTo>
                <a:lnTo>
                  <a:pt x="910452" y="337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0666" y="2787137"/>
            <a:ext cx="7026909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inventory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books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different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branches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170" b="1">
                <a:solidFill>
                  <a:srgbClr val="00003B"/>
                </a:solidFill>
                <a:latin typeface="Trebuchet MS"/>
                <a:cs typeface="Trebuchet MS"/>
              </a:rPr>
              <a:t>B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oo</a:t>
            </a: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k</a:t>
            </a:r>
            <a:r>
              <a:rPr dirty="0" sz="2400" spc="36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130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-2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70" b="1">
                <a:solidFill>
                  <a:srgbClr val="00003B"/>
                </a:solidFill>
                <a:latin typeface="Trebuchet MS"/>
                <a:cs typeface="Trebuchet MS"/>
              </a:rPr>
              <a:t>B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</a:t>
            </a: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2400" spc="36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130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-2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77850">
              <a:lnSpc>
                <a:spcPct val="114599"/>
              </a:lnSpc>
            </a:pPr>
            <a:r>
              <a:rPr dirty="0" sz="2400" b="1">
                <a:solidFill>
                  <a:srgbClr val="00003B"/>
                </a:solidFill>
                <a:latin typeface="Trebuchet MS"/>
                <a:cs typeface="Trebuchet MS"/>
              </a:rPr>
              <a:t>Total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copies: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total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copies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available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branch.</a:t>
            </a:r>
            <a:endParaRPr sz="2400">
              <a:latin typeface="Tahoma"/>
              <a:cs typeface="Tahoma"/>
            </a:endParaRPr>
          </a:p>
          <a:p>
            <a:pPr marL="12700" marR="220979">
              <a:lnSpc>
                <a:spcPct val="114599"/>
              </a:lnSpc>
            </a:pPr>
            <a:r>
              <a:rPr dirty="0" sz="2400" spc="40" b="1">
                <a:solidFill>
                  <a:srgbClr val="00003B"/>
                </a:solidFill>
                <a:latin typeface="Trebuchet MS"/>
                <a:cs typeface="Trebuchet MS"/>
              </a:rPr>
              <a:t>Available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copies: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copies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currently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available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lending.</a:t>
            </a:r>
            <a:endParaRPr sz="2400">
              <a:latin typeface="Tahoma"/>
              <a:cs typeface="Tahoma"/>
            </a:endParaRPr>
          </a:p>
          <a:p>
            <a:pPr marL="12700" marR="327660">
              <a:lnSpc>
                <a:spcPct val="114599"/>
              </a:lnSpc>
            </a:pP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Lending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00003B"/>
                </a:solidFill>
                <a:latin typeface="Trebuchet MS"/>
                <a:cs typeface="Trebuchet MS"/>
              </a:rPr>
              <a:t>type: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type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lending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available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Short-term,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00003B"/>
                </a:solidFill>
                <a:latin typeface="Tahoma"/>
                <a:cs typeface="Tahoma"/>
              </a:rPr>
              <a:t>Long-term).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3554" y="514605"/>
            <a:ext cx="906081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Relations</a:t>
            </a:r>
            <a:r>
              <a:rPr dirty="0" spc="-365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45"/>
              <a:t>Inventory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5023" y="3791199"/>
            <a:ext cx="3667124" cy="3143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7755" y="514605"/>
            <a:ext cx="80327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115">
                <a:latin typeface="Tahoma"/>
                <a:cs typeface="Tahoma"/>
              </a:rPr>
              <a:t>-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250">
                <a:latin typeface="Tahoma"/>
                <a:cs typeface="Tahoma"/>
              </a:rPr>
              <a:t>r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295">
                <a:latin typeface="Tahoma"/>
                <a:cs typeface="Tahoma"/>
              </a:rPr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2744" y="3565260"/>
            <a:ext cx="6558280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5050">
              <a:lnSpc>
                <a:spcPct val="114599"/>
              </a:lnSpc>
              <a:spcBef>
                <a:spcPts val="100"/>
              </a:spcBef>
            </a:pP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containing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branches.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1492885">
              <a:lnSpc>
                <a:spcPct val="114599"/>
              </a:lnSpc>
            </a:pPr>
            <a:r>
              <a:rPr dirty="0" sz="2400" spc="170" b="1">
                <a:solidFill>
                  <a:srgbClr val="00003B"/>
                </a:solidFill>
                <a:latin typeface="Trebuchet MS"/>
                <a:cs typeface="Trebuchet MS"/>
              </a:rPr>
              <a:t>B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</a:t>
            </a: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2400" spc="36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130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-2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.  </a:t>
            </a:r>
            <a:r>
              <a:rPr dirty="0" sz="2400" spc="135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80" b="1">
                <a:solidFill>
                  <a:srgbClr val="00003B"/>
                </a:solidFill>
                <a:latin typeface="Trebuchet MS"/>
                <a:cs typeface="Trebuchet MS"/>
              </a:rPr>
              <a:t>m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.  </a:t>
            </a:r>
            <a:r>
              <a:rPr dirty="0" sz="2400" spc="-55" b="1">
                <a:solidFill>
                  <a:srgbClr val="00003B"/>
                </a:solidFill>
                <a:latin typeface="Trebuchet MS"/>
                <a:cs typeface="Trebuchet MS"/>
              </a:rPr>
              <a:t>L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c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Contact_no: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contact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branch.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1258" y="6363999"/>
            <a:ext cx="496570" cy="166370"/>
          </a:xfrm>
          <a:custGeom>
            <a:avLst/>
            <a:gdLst/>
            <a:ahLst/>
            <a:cxnLst/>
            <a:rect l="l" t="t" r="r" b="b"/>
            <a:pathLst>
              <a:path w="496570" h="166370">
                <a:moveTo>
                  <a:pt x="413742" y="165926"/>
                </a:moveTo>
                <a:lnTo>
                  <a:pt x="82748" y="165926"/>
                </a:lnTo>
                <a:lnTo>
                  <a:pt x="50548" y="159403"/>
                </a:lnTo>
                <a:lnTo>
                  <a:pt x="24245" y="141618"/>
                </a:lnTo>
                <a:lnTo>
                  <a:pt x="6506" y="115246"/>
                </a:lnTo>
                <a:lnTo>
                  <a:pt x="0" y="82963"/>
                </a:lnTo>
                <a:lnTo>
                  <a:pt x="6506" y="50680"/>
                </a:lnTo>
                <a:lnTo>
                  <a:pt x="24245" y="24308"/>
                </a:lnTo>
                <a:lnTo>
                  <a:pt x="50548" y="6523"/>
                </a:lnTo>
                <a:lnTo>
                  <a:pt x="82748" y="0"/>
                </a:lnTo>
                <a:lnTo>
                  <a:pt x="413742" y="0"/>
                </a:lnTo>
                <a:lnTo>
                  <a:pt x="445941" y="6523"/>
                </a:lnTo>
                <a:lnTo>
                  <a:pt x="472245" y="24308"/>
                </a:lnTo>
                <a:lnTo>
                  <a:pt x="489984" y="50680"/>
                </a:lnTo>
                <a:lnTo>
                  <a:pt x="496490" y="82963"/>
                </a:lnTo>
                <a:lnTo>
                  <a:pt x="489984" y="115246"/>
                </a:lnTo>
                <a:lnTo>
                  <a:pt x="472245" y="141618"/>
                </a:lnTo>
                <a:lnTo>
                  <a:pt x="445941" y="159403"/>
                </a:lnTo>
                <a:lnTo>
                  <a:pt x="413742" y="165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23381" y="5036591"/>
            <a:ext cx="1737995" cy="1825625"/>
          </a:xfrm>
          <a:custGeom>
            <a:avLst/>
            <a:gdLst/>
            <a:ahLst/>
            <a:cxnLst/>
            <a:rect l="l" t="t" r="r" b="b"/>
            <a:pathLst>
              <a:path w="1737994" h="1825625">
                <a:moveTo>
                  <a:pt x="1737804" y="746671"/>
                </a:moveTo>
                <a:lnTo>
                  <a:pt x="1736344" y="699528"/>
                </a:lnTo>
                <a:lnTo>
                  <a:pt x="1724863" y="607631"/>
                </a:lnTo>
                <a:lnTo>
                  <a:pt x="1702574" y="519518"/>
                </a:lnTo>
                <a:lnTo>
                  <a:pt x="1670177" y="435889"/>
                </a:lnTo>
                <a:lnTo>
                  <a:pt x="1628381" y="357441"/>
                </a:lnTo>
                <a:lnTo>
                  <a:pt x="1577898" y="284899"/>
                </a:lnTo>
                <a:lnTo>
                  <a:pt x="1573796" y="280276"/>
                </a:lnTo>
                <a:lnTo>
                  <a:pt x="1573796" y="731405"/>
                </a:lnTo>
                <a:lnTo>
                  <a:pt x="1462252" y="1327416"/>
                </a:lnTo>
                <a:lnTo>
                  <a:pt x="1397965" y="1327416"/>
                </a:lnTo>
                <a:lnTo>
                  <a:pt x="1395869" y="1315351"/>
                </a:lnTo>
                <a:lnTo>
                  <a:pt x="1382649" y="1270584"/>
                </a:lnTo>
                <a:lnTo>
                  <a:pt x="1364678" y="1228077"/>
                </a:lnTo>
                <a:lnTo>
                  <a:pt x="1342288" y="1188123"/>
                </a:lnTo>
                <a:lnTo>
                  <a:pt x="1323238" y="1161491"/>
                </a:lnTo>
                <a:lnTo>
                  <a:pt x="1315783" y="1151051"/>
                </a:lnTo>
                <a:lnTo>
                  <a:pt x="1285468" y="1117168"/>
                </a:lnTo>
                <a:lnTo>
                  <a:pt x="1251661" y="1086777"/>
                </a:lnTo>
                <a:lnTo>
                  <a:pt x="1241323" y="1079360"/>
                </a:lnTo>
                <a:lnTo>
                  <a:pt x="1241323" y="1410373"/>
                </a:lnTo>
                <a:lnTo>
                  <a:pt x="1237310" y="1455051"/>
                </a:lnTo>
                <a:lnTo>
                  <a:pt x="1225765" y="1497126"/>
                </a:lnTo>
                <a:lnTo>
                  <a:pt x="1207376" y="1535887"/>
                </a:lnTo>
                <a:lnTo>
                  <a:pt x="1182852" y="1570634"/>
                </a:lnTo>
                <a:lnTo>
                  <a:pt x="1152918" y="1600657"/>
                </a:lnTo>
                <a:lnTo>
                  <a:pt x="1118260" y="1625231"/>
                </a:lnTo>
                <a:lnTo>
                  <a:pt x="1079601" y="1643672"/>
                </a:lnTo>
                <a:lnTo>
                  <a:pt x="1037628" y="1655254"/>
                </a:lnTo>
                <a:lnTo>
                  <a:pt x="993076" y="1659267"/>
                </a:lnTo>
                <a:lnTo>
                  <a:pt x="948512" y="1655254"/>
                </a:lnTo>
                <a:lnTo>
                  <a:pt x="906551" y="1643672"/>
                </a:lnTo>
                <a:lnTo>
                  <a:pt x="867879" y="1625231"/>
                </a:lnTo>
                <a:lnTo>
                  <a:pt x="833234" y="1600657"/>
                </a:lnTo>
                <a:lnTo>
                  <a:pt x="803287" y="1570634"/>
                </a:lnTo>
                <a:lnTo>
                  <a:pt x="778776" y="1535887"/>
                </a:lnTo>
                <a:lnTo>
                  <a:pt x="760387" y="1497126"/>
                </a:lnTo>
                <a:lnTo>
                  <a:pt x="748830" y="1455051"/>
                </a:lnTo>
                <a:lnTo>
                  <a:pt x="744829" y="1410373"/>
                </a:lnTo>
                <a:lnTo>
                  <a:pt x="748830" y="1365707"/>
                </a:lnTo>
                <a:lnTo>
                  <a:pt x="760387" y="1323632"/>
                </a:lnTo>
                <a:lnTo>
                  <a:pt x="778776" y="1284859"/>
                </a:lnTo>
                <a:lnTo>
                  <a:pt x="803287" y="1250124"/>
                </a:lnTo>
                <a:lnTo>
                  <a:pt x="833234" y="1220101"/>
                </a:lnTo>
                <a:lnTo>
                  <a:pt x="867879" y="1195527"/>
                </a:lnTo>
                <a:lnTo>
                  <a:pt x="906551" y="1177086"/>
                </a:lnTo>
                <a:lnTo>
                  <a:pt x="948512" y="1165504"/>
                </a:lnTo>
                <a:lnTo>
                  <a:pt x="993076" y="1161491"/>
                </a:lnTo>
                <a:lnTo>
                  <a:pt x="1037628" y="1165504"/>
                </a:lnTo>
                <a:lnTo>
                  <a:pt x="1079601" y="1177086"/>
                </a:lnTo>
                <a:lnTo>
                  <a:pt x="1118260" y="1195527"/>
                </a:lnTo>
                <a:lnTo>
                  <a:pt x="1152918" y="1220101"/>
                </a:lnTo>
                <a:lnTo>
                  <a:pt x="1182852" y="1250124"/>
                </a:lnTo>
                <a:lnTo>
                  <a:pt x="1207376" y="1284859"/>
                </a:lnTo>
                <a:lnTo>
                  <a:pt x="1225765" y="1323632"/>
                </a:lnTo>
                <a:lnTo>
                  <a:pt x="1237310" y="1365707"/>
                </a:lnTo>
                <a:lnTo>
                  <a:pt x="1241323" y="1410373"/>
                </a:lnTo>
                <a:lnTo>
                  <a:pt x="1241323" y="1079360"/>
                </a:lnTo>
                <a:lnTo>
                  <a:pt x="1174826" y="1037767"/>
                </a:lnTo>
                <a:lnTo>
                  <a:pt x="1132433" y="1019771"/>
                </a:lnTo>
                <a:lnTo>
                  <a:pt x="1087793" y="1006525"/>
                </a:lnTo>
                <a:lnTo>
                  <a:pt x="1041234" y="998359"/>
                </a:lnTo>
                <a:lnTo>
                  <a:pt x="993076" y="995565"/>
                </a:lnTo>
                <a:lnTo>
                  <a:pt x="944905" y="998359"/>
                </a:lnTo>
                <a:lnTo>
                  <a:pt x="898347" y="1006525"/>
                </a:lnTo>
                <a:lnTo>
                  <a:pt x="853706" y="1019771"/>
                </a:lnTo>
                <a:lnTo>
                  <a:pt x="811314" y="1037767"/>
                </a:lnTo>
                <a:lnTo>
                  <a:pt x="771474" y="1060208"/>
                </a:lnTo>
                <a:lnTo>
                  <a:pt x="734491" y="1086777"/>
                </a:lnTo>
                <a:lnTo>
                  <a:pt x="700684" y="1117168"/>
                </a:lnTo>
                <a:lnTo>
                  <a:pt x="670369" y="1151051"/>
                </a:lnTo>
                <a:lnTo>
                  <a:pt x="643851" y="1188123"/>
                </a:lnTo>
                <a:lnTo>
                  <a:pt x="621461" y="1228077"/>
                </a:lnTo>
                <a:lnTo>
                  <a:pt x="603504" y="1270584"/>
                </a:lnTo>
                <a:lnTo>
                  <a:pt x="590283" y="1315351"/>
                </a:lnTo>
                <a:lnTo>
                  <a:pt x="588162" y="1327416"/>
                </a:lnTo>
                <a:lnTo>
                  <a:pt x="186436" y="1327416"/>
                </a:lnTo>
                <a:lnTo>
                  <a:pt x="449745" y="165925"/>
                </a:lnTo>
                <a:lnTo>
                  <a:pt x="993076" y="165925"/>
                </a:lnTo>
                <a:lnTo>
                  <a:pt x="1040511" y="167855"/>
                </a:lnTo>
                <a:lnTo>
                  <a:pt x="1086904" y="173532"/>
                </a:lnTo>
                <a:lnTo>
                  <a:pt x="1132116" y="182778"/>
                </a:lnTo>
                <a:lnTo>
                  <a:pt x="1175981" y="195465"/>
                </a:lnTo>
                <a:lnTo>
                  <a:pt x="1218349" y="211404"/>
                </a:lnTo>
                <a:lnTo>
                  <a:pt x="1259090" y="230428"/>
                </a:lnTo>
                <a:lnTo>
                  <a:pt x="1298028" y="252399"/>
                </a:lnTo>
                <a:lnTo>
                  <a:pt x="1335049" y="277139"/>
                </a:lnTo>
                <a:lnTo>
                  <a:pt x="1402651" y="334302"/>
                </a:lnTo>
                <a:lnTo>
                  <a:pt x="1460728" y="400608"/>
                </a:lnTo>
                <a:lnTo>
                  <a:pt x="1485823" y="436791"/>
                </a:lnTo>
                <a:lnTo>
                  <a:pt x="1508074" y="474776"/>
                </a:lnTo>
                <a:lnTo>
                  <a:pt x="1527352" y="514388"/>
                </a:lnTo>
                <a:lnTo>
                  <a:pt x="1543494" y="555485"/>
                </a:lnTo>
                <a:lnTo>
                  <a:pt x="1556359" y="597903"/>
                </a:lnTo>
                <a:lnTo>
                  <a:pt x="1565808" y="641464"/>
                </a:lnTo>
                <a:lnTo>
                  <a:pt x="1571663" y="686015"/>
                </a:lnTo>
                <a:lnTo>
                  <a:pt x="1573796" y="731405"/>
                </a:lnTo>
                <a:lnTo>
                  <a:pt x="1573796" y="280276"/>
                </a:lnTo>
                <a:lnTo>
                  <a:pt x="1519415" y="218960"/>
                </a:lnTo>
                <a:lnTo>
                  <a:pt x="1453642" y="160324"/>
                </a:lnTo>
                <a:lnTo>
                  <a:pt x="1381290" y="109715"/>
                </a:lnTo>
                <a:lnTo>
                  <a:pt x="1303058" y="67805"/>
                </a:lnTo>
                <a:lnTo>
                  <a:pt x="1219644" y="35331"/>
                </a:lnTo>
                <a:lnTo>
                  <a:pt x="1131747" y="12992"/>
                </a:lnTo>
                <a:lnTo>
                  <a:pt x="1040091" y="1473"/>
                </a:lnTo>
                <a:lnTo>
                  <a:pt x="383717" y="0"/>
                </a:lnTo>
                <a:lnTo>
                  <a:pt x="355968" y="4775"/>
                </a:lnTo>
                <a:lnTo>
                  <a:pt x="313753" y="38569"/>
                </a:lnTo>
                <a:lnTo>
                  <a:pt x="2082" y="1392123"/>
                </a:lnTo>
                <a:lnTo>
                  <a:pt x="0" y="1410677"/>
                </a:lnTo>
                <a:lnTo>
                  <a:pt x="2095" y="1429004"/>
                </a:lnTo>
                <a:lnTo>
                  <a:pt x="31330" y="1475346"/>
                </a:lnTo>
                <a:lnTo>
                  <a:pt x="82842" y="1493342"/>
                </a:lnTo>
                <a:lnTo>
                  <a:pt x="588162" y="1493342"/>
                </a:lnTo>
                <a:lnTo>
                  <a:pt x="590283" y="1505407"/>
                </a:lnTo>
                <a:lnTo>
                  <a:pt x="603504" y="1550162"/>
                </a:lnTo>
                <a:lnTo>
                  <a:pt x="621461" y="1592681"/>
                </a:lnTo>
                <a:lnTo>
                  <a:pt x="643851" y="1632635"/>
                </a:lnTo>
                <a:lnTo>
                  <a:pt x="670369" y="1669707"/>
                </a:lnTo>
                <a:lnTo>
                  <a:pt x="700684" y="1703590"/>
                </a:lnTo>
                <a:lnTo>
                  <a:pt x="734491" y="1733969"/>
                </a:lnTo>
                <a:lnTo>
                  <a:pt x="771474" y="1760537"/>
                </a:lnTo>
                <a:lnTo>
                  <a:pt x="811314" y="1782978"/>
                </a:lnTo>
                <a:lnTo>
                  <a:pt x="853706" y="1800974"/>
                </a:lnTo>
                <a:lnTo>
                  <a:pt x="898347" y="1814220"/>
                </a:lnTo>
                <a:lnTo>
                  <a:pt x="944905" y="1822399"/>
                </a:lnTo>
                <a:lnTo>
                  <a:pt x="993076" y="1825193"/>
                </a:lnTo>
                <a:lnTo>
                  <a:pt x="1041234" y="1822399"/>
                </a:lnTo>
                <a:lnTo>
                  <a:pt x="1087793" y="1814220"/>
                </a:lnTo>
                <a:lnTo>
                  <a:pt x="1132433" y="1800974"/>
                </a:lnTo>
                <a:lnTo>
                  <a:pt x="1174826" y="1782978"/>
                </a:lnTo>
                <a:lnTo>
                  <a:pt x="1214678" y="1760537"/>
                </a:lnTo>
                <a:lnTo>
                  <a:pt x="1251661" y="1733969"/>
                </a:lnTo>
                <a:lnTo>
                  <a:pt x="1285468" y="1703590"/>
                </a:lnTo>
                <a:lnTo>
                  <a:pt x="1315783" y="1669707"/>
                </a:lnTo>
                <a:lnTo>
                  <a:pt x="1323238" y="1659267"/>
                </a:lnTo>
                <a:lnTo>
                  <a:pt x="1342288" y="1632635"/>
                </a:lnTo>
                <a:lnTo>
                  <a:pt x="1364678" y="1592681"/>
                </a:lnTo>
                <a:lnTo>
                  <a:pt x="1382649" y="1550162"/>
                </a:lnTo>
                <a:lnTo>
                  <a:pt x="1395869" y="1505407"/>
                </a:lnTo>
                <a:lnTo>
                  <a:pt x="1397965" y="1493342"/>
                </a:lnTo>
                <a:lnTo>
                  <a:pt x="1530934" y="1493342"/>
                </a:lnTo>
                <a:lnTo>
                  <a:pt x="1559433" y="1488287"/>
                </a:lnTo>
                <a:lnTo>
                  <a:pt x="1583791" y="1474241"/>
                </a:lnTo>
                <a:lnTo>
                  <a:pt x="1602041" y="1452816"/>
                </a:lnTo>
                <a:lnTo>
                  <a:pt x="1612201" y="1425638"/>
                </a:lnTo>
                <a:lnTo>
                  <a:pt x="1737804" y="746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82252" y="6032146"/>
            <a:ext cx="828040" cy="829944"/>
          </a:xfrm>
          <a:custGeom>
            <a:avLst/>
            <a:gdLst/>
            <a:ahLst/>
            <a:cxnLst/>
            <a:rect l="l" t="t" r="r" b="b"/>
            <a:pathLst>
              <a:path w="828040" h="829945">
                <a:moveTo>
                  <a:pt x="413742" y="829631"/>
                </a:moveTo>
                <a:lnTo>
                  <a:pt x="365574" y="826837"/>
                </a:lnTo>
                <a:lnTo>
                  <a:pt x="319016" y="818661"/>
                </a:lnTo>
                <a:lnTo>
                  <a:pt x="274382" y="805418"/>
                </a:lnTo>
                <a:lnTo>
                  <a:pt x="231985" y="787419"/>
                </a:lnTo>
                <a:lnTo>
                  <a:pt x="192138" y="764980"/>
                </a:lnTo>
                <a:lnTo>
                  <a:pt x="155155" y="738412"/>
                </a:lnTo>
                <a:lnTo>
                  <a:pt x="121350" y="708028"/>
                </a:lnTo>
                <a:lnTo>
                  <a:pt x="91035" y="674142"/>
                </a:lnTo>
                <a:lnTo>
                  <a:pt x="64525" y="637068"/>
                </a:lnTo>
                <a:lnTo>
                  <a:pt x="42131" y="597117"/>
                </a:lnTo>
                <a:lnTo>
                  <a:pt x="24169" y="554603"/>
                </a:lnTo>
                <a:lnTo>
                  <a:pt x="10950" y="509840"/>
                </a:lnTo>
                <a:lnTo>
                  <a:pt x="2789" y="463139"/>
                </a:lnTo>
                <a:lnTo>
                  <a:pt x="0" y="414815"/>
                </a:lnTo>
                <a:lnTo>
                  <a:pt x="2789" y="366492"/>
                </a:lnTo>
                <a:lnTo>
                  <a:pt x="10950" y="319791"/>
                </a:lnTo>
                <a:lnTo>
                  <a:pt x="24169" y="275028"/>
                </a:lnTo>
                <a:lnTo>
                  <a:pt x="42131" y="232514"/>
                </a:lnTo>
                <a:lnTo>
                  <a:pt x="64525" y="192563"/>
                </a:lnTo>
                <a:lnTo>
                  <a:pt x="91035" y="155488"/>
                </a:lnTo>
                <a:lnTo>
                  <a:pt x="121350" y="121603"/>
                </a:lnTo>
                <a:lnTo>
                  <a:pt x="155155" y="91219"/>
                </a:lnTo>
                <a:lnTo>
                  <a:pt x="192138" y="64651"/>
                </a:lnTo>
                <a:lnTo>
                  <a:pt x="231985" y="42212"/>
                </a:lnTo>
                <a:lnTo>
                  <a:pt x="274382" y="24213"/>
                </a:lnTo>
                <a:lnTo>
                  <a:pt x="319016" y="10970"/>
                </a:lnTo>
                <a:lnTo>
                  <a:pt x="365574" y="2794"/>
                </a:lnTo>
                <a:lnTo>
                  <a:pt x="413742" y="0"/>
                </a:lnTo>
                <a:lnTo>
                  <a:pt x="461910" y="2794"/>
                </a:lnTo>
                <a:lnTo>
                  <a:pt x="508468" y="10970"/>
                </a:lnTo>
                <a:lnTo>
                  <a:pt x="553102" y="24213"/>
                </a:lnTo>
                <a:lnTo>
                  <a:pt x="595499" y="42212"/>
                </a:lnTo>
                <a:lnTo>
                  <a:pt x="635345" y="64651"/>
                </a:lnTo>
                <a:lnTo>
                  <a:pt x="672328" y="91219"/>
                </a:lnTo>
                <a:lnTo>
                  <a:pt x="706133" y="121603"/>
                </a:lnTo>
                <a:lnTo>
                  <a:pt x="736448" y="155488"/>
                </a:lnTo>
                <a:lnTo>
                  <a:pt x="743911" y="165926"/>
                </a:lnTo>
                <a:lnTo>
                  <a:pt x="413742" y="165926"/>
                </a:lnTo>
                <a:lnTo>
                  <a:pt x="369181" y="169944"/>
                </a:lnTo>
                <a:lnTo>
                  <a:pt x="327216" y="181524"/>
                </a:lnTo>
                <a:lnTo>
                  <a:pt x="288552" y="199959"/>
                </a:lnTo>
                <a:lnTo>
                  <a:pt x="253898" y="224540"/>
                </a:lnTo>
                <a:lnTo>
                  <a:pt x="223958" y="254557"/>
                </a:lnTo>
                <a:lnTo>
                  <a:pt x="199442" y="289301"/>
                </a:lnTo>
                <a:lnTo>
                  <a:pt x="181054" y="328065"/>
                </a:lnTo>
                <a:lnTo>
                  <a:pt x="169504" y="370140"/>
                </a:lnTo>
                <a:lnTo>
                  <a:pt x="165496" y="414815"/>
                </a:lnTo>
                <a:lnTo>
                  <a:pt x="169504" y="459491"/>
                </a:lnTo>
                <a:lnTo>
                  <a:pt x="181054" y="501566"/>
                </a:lnTo>
                <a:lnTo>
                  <a:pt x="199442" y="540330"/>
                </a:lnTo>
                <a:lnTo>
                  <a:pt x="223958" y="575074"/>
                </a:lnTo>
                <a:lnTo>
                  <a:pt x="253898" y="605091"/>
                </a:lnTo>
                <a:lnTo>
                  <a:pt x="288552" y="629672"/>
                </a:lnTo>
                <a:lnTo>
                  <a:pt x="327216" y="648107"/>
                </a:lnTo>
                <a:lnTo>
                  <a:pt x="369181" y="659687"/>
                </a:lnTo>
                <a:lnTo>
                  <a:pt x="413742" y="663705"/>
                </a:lnTo>
                <a:lnTo>
                  <a:pt x="743911" y="663705"/>
                </a:lnTo>
                <a:lnTo>
                  <a:pt x="736448" y="674142"/>
                </a:lnTo>
                <a:lnTo>
                  <a:pt x="706133" y="708028"/>
                </a:lnTo>
                <a:lnTo>
                  <a:pt x="672328" y="738412"/>
                </a:lnTo>
                <a:lnTo>
                  <a:pt x="635345" y="764980"/>
                </a:lnTo>
                <a:lnTo>
                  <a:pt x="595499" y="787419"/>
                </a:lnTo>
                <a:lnTo>
                  <a:pt x="553102" y="805418"/>
                </a:lnTo>
                <a:lnTo>
                  <a:pt x="508468" y="818661"/>
                </a:lnTo>
                <a:lnTo>
                  <a:pt x="461910" y="826837"/>
                </a:lnTo>
                <a:lnTo>
                  <a:pt x="413742" y="829631"/>
                </a:lnTo>
                <a:close/>
              </a:path>
              <a:path w="828040" h="829945">
                <a:moveTo>
                  <a:pt x="743911" y="663705"/>
                </a:moveTo>
                <a:lnTo>
                  <a:pt x="413742" y="663705"/>
                </a:lnTo>
                <a:lnTo>
                  <a:pt x="458302" y="659687"/>
                </a:lnTo>
                <a:lnTo>
                  <a:pt x="500267" y="648107"/>
                </a:lnTo>
                <a:lnTo>
                  <a:pt x="538931" y="629672"/>
                </a:lnTo>
                <a:lnTo>
                  <a:pt x="573586" y="605091"/>
                </a:lnTo>
                <a:lnTo>
                  <a:pt x="603525" y="575074"/>
                </a:lnTo>
                <a:lnTo>
                  <a:pt x="628042" y="540330"/>
                </a:lnTo>
                <a:lnTo>
                  <a:pt x="646429" y="501566"/>
                </a:lnTo>
                <a:lnTo>
                  <a:pt x="657980" y="459491"/>
                </a:lnTo>
                <a:lnTo>
                  <a:pt x="661987" y="414815"/>
                </a:lnTo>
                <a:lnTo>
                  <a:pt x="657980" y="370140"/>
                </a:lnTo>
                <a:lnTo>
                  <a:pt x="646429" y="328065"/>
                </a:lnTo>
                <a:lnTo>
                  <a:pt x="628042" y="289301"/>
                </a:lnTo>
                <a:lnTo>
                  <a:pt x="603525" y="254557"/>
                </a:lnTo>
                <a:lnTo>
                  <a:pt x="573586" y="224540"/>
                </a:lnTo>
                <a:lnTo>
                  <a:pt x="538931" y="199959"/>
                </a:lnTo>
                <a:lnTo>
                  <a:pt x="500267" y="181524"/>
                </a:lnTo>
                <a:lnTo>
                  <a:pt x="458302" y="169944"/>
                </a:lnTo>
                <a:lnTo>
                  <a:pt x="413742" y="165926"/>
                </a:lnTo>
                <a:lnTo>
                  <a:pt x="743911" y="165926"/>
                </a:lnTo>
                <a:lnTo>
                  <a:pt x="785352" y="232514"/>
                </a:lnTo>
                <a:lnTo>
                  <a:pt x="803315" y="275028"/>
                </a:lnTo>
                <a:lnTo>
                  <a:pt x="816533" y="319791"/>
                </a:lnTo>
                <a:lnTo>
                  <a:pt x="824694" y="366492"/>
                </a:lnTo>
                <a:lnTo>
                  <a:pt x="827484" y="414815"/>
                </a:lnTo>
                <a:lnTo>
                  <a:pt x="824694" y="463139"/>
                </a:lnTo>
                <a:lnTo>
                  <a:pt x="816533" y="509840"/>
                </a:lnTo>
                <a:lnTo>
                  <a:pt x="803315" y="554603"/>
                </a:lnTo>
                <a:lnTo>
                  <a:pt x="785352" y="597117"/>
                </a:lnTo>
                <a:lnTo>
                  <a:pt x="762959" y="637068"/>
                </a:lnTo>
                <a:lnTo>
                  <a:pt x="743911" y="66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20265" y="4870661"/>
            <a:ext cx="828040" cy="166370"/>
          </a:xfrm>
          <a:custGeom>
            <a:avLst/>
            <a:gdLst/>
            <a:ahLst/>
            <a:cxnLst/>
            <a:rect l="l" t="t" r="r" b="b"/>
            <a:pathLst>
              <a:path w="828040" h="166370">
                <a:moveTo>
                  <a:pt x="744735" y="165926"/>
                </a:moveTo>
                <a:lnTo>
                  <a:pt x="82748" y="165926"/>
                </a:lnTo>
                <a:lnTo>
                  <a:pt x="50548" y="159403"/>
                </a:lnTo>
                <a:lnTo>
                  <a:pt x="24245" y="141618"/>
                </a:lnTo>
                <a:lnTo>
                  <a:pt x="6506" y="115246"/>
                </a:lnTo>
                <a:lnTo>
                  <a:pt x="0" y="82963"/>
                </a:lnTo>
                <a:lnTo>
                  <a:pt x="6506" y="50680"/>
                </a:lnTo>
                <a:lnTo>
                  <a:pt x="24245" y="24308"/>
                </a:lnTo>
                <a:lnTo>
                  <a:pt x="50548" y="6522"/>
                </a:lnTo>
                <a:lnTo>
                  <a:pt x="82748" y="0"/>
                </a:lnTo>
                <a:lnTo>
                  <a:pt x="744735" y="0"/>
                </a:lnTo>
                <a:lnTo>
                  <a:pt x="776935" y="6522"/>
                </a:lnTo>
                <a:lnTo>
                  <a:pt x="803239" y="24308"/>
                </a:lnTo>
                <a:lnTo>
                  <a:pt x="820978" y="50680"/>
                </a:lnTo>
                <a:lnTo>
                  <a:pt x="827484" y="82963"/>
                </a:lnTo>
                <a:lnTo>
                  <a:pt x="820978" y="115246"/>
                </a:lnTo>
                <a:lnTo>
                  <a:pt x="803239" y="141618"/>
                </a:lnTo>
                <a:lnTo>
                  <a:pt x="776935" y="159403"/>
                </a:lnTo>
                <a:lnTo>
                  <a:pt x="744735" y="165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54768" y="5368440"/>
            <a:ext cx="993140" cy="166370"/>
          </a:xfrm>
          <a:custGeom>
            <a:avLst/>
            <a:gdLst/>
            <a:ahLst/>
            <a:cxnLst/>
            <a:rect l="l" t="t" r="r" b="b"/>
            <a:pathLst>
              <a:path w="993140" h="166370">
                <a:moveTo>
                  <a:pt x="910232" y="165926"/>
                </a:moveTo>
                <a:lnTo>
                  <a:pt x="82748" y="165926"/>
                </a:lnTo>
                <a:lnTo>
                  <a:pt x="50548" y="159403"/>
                </a:lnTo>
                <a:lnTo>
                  <a:pt x="24245" y="141618"/>
                </a:lnTo>
                <a:lnTo>
                  <a:pt x="6506" y="115246"/>
                </a:lnTo>
                <a:lnTo>
                  <a:pt x="0" y="82963"/>
                </a:lnTo>
                <a:lnTo>
                  <a:pt x="6506" y="50680"/>
                </a:lnTo>
                <a:lnTo>
                  <a:pt x="24245" y="24308"/>
                </a:lnTo>
                <a:lnTo>
                  <a:pt x="50548" y="6522"/>
                </a:lnTo>
                <a:lnTo>
                  <a:pt x="82748" y="0"/>
                </a:lnTo>
                <a:lnTo>
                  <a:pt x="910232" y="0"/>
                </a:lnTo>
                <a:lnTo>
                  <a:pt x="942432" y="6522"/>
                </a:lnTo>
                <a:lnTo>
                  <a:pt x="968735" y="24308"/>
                </a:lnTo>
                <a:lnTo>
                  <a:pt x="986475" y="50680"/>
                </a:lnTo>
                <a:lnTo>
                  <a:pt x="992981" y="82963"/>
                </a:lnTo>
                <a:lnTo>
                  <a:pt x="986475" y="115246"/>
                </a:lnTo>
                <a:lnTo>
                  <a:pt x="968735" y="141618"/>
                </a:lnTo>
                <a:lnTo>
                  <a:pt x="942432" y="159403"/>
                </a:lnTo>
                <a:lnTo>
                  <a:pt x="910232" y="165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89261" y="4538814"/>
            <a:ext cx="2813685" cy="1991360"/>
          </a:xfrm>
          <a:custGeom>
            <a:avLst/>
            <a:gdLst/>
            <a:ahLst/>
            <a:cxnLst/>
            <a:rect l="l" t="t" r="r" b="b"/>
            <a:pathLst>
              <a:path w="2813684" h="1991359">
                <a:moveTo>
                  <a:pt x="1158481" y="1410373"/>
                </a:moveTo>
                <a:lnTo>
                  <a:pt x="1151978" y="1378089"/>
                </a:lnTo>
                <a:lnTo>
                  <a:pt x="1134237" y="1351724"/>
                </a:lnTo>
                <a:lnTo>
                  <a:pt x="1107935" y="1333931"/>
                </a:lnTo>
                <a:lnTo>
                  <a:pt x="1075728" y="1327416"/>
                </a:lnTo>
                <a:lnTo>
                  <a:pt x="82753" y="1327416"/>
                </a:lnTo>
                <a:lnTo>
                  <a:pt x="50558" y="1333931"/>
                </a:lnTo>
                <a:lnTo>
                  <a:pt x="24244" y="1351724"/>
                </a:lnTo>
                <a:lnTo>
                  <a:pt x="6515" y="1378089"/>
                </a:lnTo>
                <a:lnTo>
                  <a:pt x="0" y="1410373"/>
                </a:lnTo>
                <a:lnTo>
                  <a:pt x="6515" y="1442656"/>
                </a:lnTo>
                <a:lnTo>
                  <a:pt x="24244" y="1469034"/>
                </a:lnTo>
                <a:lnTo>
                  <a:pt x="50558" y="1486814"/>
                </a:lnTo>
                <a:lnTo>
                  <a:pt x="82753" y="1493342"/>
                </a:lnTo>
                <a:lnTo>
                  <a:pt x="1075728" y="1493342"/>
                </a:lnTo>
                <a:lnTo>
                  <a:pt x="1107935" y="1486814"/>
                </a:lnTo>
                <a:lnTo>
                  <a:pt x="1134237" y="1469034"/>
                </a:lnTo>
                <a:lnTo>
                  <a:pt x="1151978" y="1442656"/>
                </a:lnTo>
                <a:lnTo>
                  <a:pt x="1158481" y="1410373"/>
                </a:lnTo>
                <a:close/>
              </a:path>
              <a:path w="2813684" h="1991359">
                <a:moveTo>
                  <a:pt x="2813545" y="82664"/>
                </a:moveTo>
                <a:lnTo>
                  <a:pt x="2795409" y="31191"/>
                </a:lnTo>
                <a:lnTo>
                  <a:pt x="2749219" y="2095"/>
                </a:lnTo>
                <a:lnTo>
                  <a:pt x="2730703" y="0"/>
                </a:lnTo>
                <a:lnTo>
                  <a:pt x="744740" y="0"/>
                </a:lnTo>
                <a:lnTo>
                  <a:pt x="712546" y="6527"/>
                </a:lnTo>
                <a:lnTo>
                  <a:pt x="686231" y="24307"/>
                </a:lnTo>
                <a:lnTo>
                  <a:pt x="668502" y="50685"/>
                </a:lnTo>
                <a:lnTo>
                  <a:pt x="661987" y="82969"/>
                </a:lnTo>
                <a:lnTo>
                  <a:pt x="668502" y="115252"/>
                </a:lnTo>
                <a:lnTo>
                  <a:pt x="686231" y="141617"/>
                </a:lnTo>
                <a:lnTo>
                  <a:pt x="712546" y="159397"/>
                </a:lnTo>
                <a:lnTo>
                  <a:pt x="744740" y="165925"/>
                </a:lnTo>
                <a:lnTo>
                  <a:pt x="2626931" y="165925"/>
                </a:lnTo>
                <a:lnTo>
                  <a:pt x="2250922" y="1825193"/>
                </a:lnTo>
                <a:lnTo>
                  <a:pt x="1737715" y="1825193"/>
                </a:lnTo>
                <a:lnTo>
                  <a:pt x="1679219" y="1849501"/>
                </a:lnTo>
                <a:lnTo>
                  <a:pt x="1654975" y="1908149"/>
                </a:lnTo>
                <a:lnTo>
                  <a:pt x="1661477" y="1940433"/>
                </a:lnTo>
                <a:lnTo>
                  <a:pt x="1679219" y="1966810"/>
                </a:lnTo>
                <a:lnTo>
                  <a:pt x="1705521" y="1984590"/>
                </a:lnTo>
                <a:lnTo>
                  <a:pt x="1737715" y="1991118"/>
                </a:lnTo>
                <a:lnTo>
                  <a:pt x="2316962" y="1991118"/>
                </a:lnTo>
                <a:lnTo>
                  <a:pt x="2368575" y="1973008"/>
                </a:lnTo>
                <a:lnTo>
                  <a:pt x="2397722" y="1926412"/>
                </a:lnTo>
                <a:lnTo>
                  <a:pt x="2811462" y="101219"/>
                </a:lnTo>
                <a:lnTo>
                  <a:pt x="2813545" y="82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75343" y="514605"/>
            <a:ext cx="85375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115">
                <a:latin typeface="Tahoma"/>
                <a:cs typeface="Tahoma"/>
              </a:rPr>
              <a:t>-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570">
                <a:latin typeface="Tahoma"/>
                <a:cs typeface="Tahoma"/>
              </a:rPr>
              <a:t>D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150">
                <a:latin typeface="Tahoma"/>
                <a:cs typeface="Tahoma"/>
              </a:rPr>
              <a:t>v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250">
                <a:latin typeface="Tahoma"/>
                <a:cs typeface="Tahoma"/>
              </a:rPr>
              <a:t>r</a:t>
            </a:r>
            <a:r>
              <a:rPr dirty="0" spc="-204">
                <a:latin typeface="Tahoma"/>
                <a:cs typeface="Tahoma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0953" y="2298547"/>
            <a:ext cx="7984490" cy="673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delivery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ordered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books.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Delid: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unique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identifier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each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delivery.</a:t>
            </a:r>
            <a:endParaRPr sz="2400">
              <a:latin typeface="Tahoma"/>
              <a:cs typeface="Tahoma"/>
            </a:endParaRPr>
          </a:p>
          <a:p>
            <a:pPr marL="12700" marR="636905">
              <a:lnSpc>
                <a:spcPct val="114599"/>
              </a:lnSpc>
            </a:pPr>
            <a:r>
              <a:rPr dirty="0" sz="2400" spc="-15" b="1">
                <a:solidFill>
                  <a:srgbClr val="00003B"/>
                </a:solidFill>
                <a:latin typeface="Trebuchet MS"/>
                <a:cs typeface="Trebuchet MS"/>
              </a:rPr>
              <a:t>Orderid: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order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being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delivered.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 b="1">
                <a:solidFill>
                  <a:srgbClr val="00003B"/>
                </a:solidFill>
                <a:latin typeface="Trebuchet MS"/>
                <a:cs typeface="Trebuchet MS"/>
              </a:rPr>
              <a:t>Del_address: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address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which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being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delivered.</a:t>
            </a:r>
            <a:endParaRPr sz="2400">
              <a:latin typeface="Tahoma"/>
              <a:cs typeface="Tahoma"/>
            </a:endParaRPr>
          </a:p>
          <a:p>
            <a:pPr marL="12700" marR="346710">
              <a:lnSpc>
                <a:spcPct val="114599"/>
              </a:lnSpc>
            </a:pPr>
            <a:r>
              <a:rPr dirty="0" sz="2400" spc="30" b="1">
                <a:solidFill>
                  <a:srgbClr val="00003B"/>
                </a:solidFill>
                <a:latin typeface="Trebuchet MS"/>
                <a:cs typeface="Trebuchet MS"/>
              </a:rPr>
              <a:t>Del_status: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status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delivery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Dispatched,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Delivered).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20" b="1">
                <a:solidFill>
                  <a:srgbClr val="00003B"/>
                </a:solidFill>
                <a:latin typeface="Trebuchet MS"/>
                <a:cs typeface="Trebuchet MS"/>
              </a:rPr>
              <a:t>Dispatch_date: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was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dispatched.</a:t>
            </a:r>
            <a:endParaRPr sz="2400">
              <a:latin typeface="Tahoma"/>
              <a:cs typeface="Tahoma"/>
            </a:endParaRPr>
          </a:p>
          <a:p>
            <a:pPr marL="12700" marR="36830">
              <a:lnSpc>
                <a:spcPct val="114599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Deli_personid: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delivery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person.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Deli_person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name: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name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delivery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person.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Deli_person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00003B"/>
                </a:solidFill>
                <a:latin typeface="Trebuchet MS"/>
                <a:cs typeface="Trebuchet MS"/>
              </a:rPr>
              <a:t>phone_no: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contact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phone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delivery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person.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5726" y="4201535"/>
            <a:ext cx="3905249" cy="2733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5632" y="848100"/>
            <a:ext cx="1009650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115">
                <a:latin typeface="Tahoma"/>
                <a:cs typeface="Tahoma"/>
              </a:rPr>
              <a:t>-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250">
                <a:latin typeface="Tahoma"/>
                <a:cs typeface="Tahoma"/>
              </a:rPr>
              <a:t>r</a:t>
            </a:r>
            <a:r>
              <a:rPr dirty="0" spc="-150">
                <a:latin typeface="Tahoma"/>
                <a:cs typeface="Tahoma"/>
              </a:rPr>
              <a:t>v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295">
                <a:latin typeface="Tahoma"/>
                <a:cs typeface="Tahoma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3556" y="2838444"/>
            <a:ext cx="6579870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reservations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made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by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members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books.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15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175" b="1">
                <a:solidFill>
                  <a:srgbClr val="00003B"/>
                </a:solidFill>
                <a:latin typeface="Trebuchet MS"/>
                <a:cs typeface="Trebuchet MS"/>
              </a:rPr>
              <a:t>s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un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q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io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347980">
              <a:lnSpc>
                <a:spcPct val="114599"/>
              </a:lnSpc>
            </a:pPr>
            <a:r>
              <a:rPr dirty="0" sz="2400" spc="170" b="1">
                <a:solidFill>
                  <a:srgbClr val="00003B"/>
                </a:solidFill>
                <a:latin typeface="Trebuchet MS"/>
                <a:cs typeface="Trebuchet MS"/>
              </a:rPr>
              <a:t>B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oo</a:t>
            </a: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k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-2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.  </a:t>
            </a: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Memberid: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making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reservation.</a:t>
            </a:r>
            <a:endParaRPr sz="2400">
              <a:latin typeface="Tahoma"/>
              <a:cs typeface="Tahoma"/>
            </a:endParaRPr>
          </a:p>
          <a:p>
            <a:pPr marL="12700" marR="264160">
              <a:lnSpc>
                <a:spcPct val="114599"/>
              </a:lnSpc>
            </a:pPr>
            <a:r>
              <a:rPr dirty="0" sz="2400" spc="15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175" b="1">
                <a:solidFill>
                  <a:srgbClr val="00003B"/>
                </a:solidFill>
                <a:latin typeface="Trebuchet MS"/>
                <a:cs typeface="Trebuchet MS"/>
              </a:rPr>
              <a:t>s</a:t>
            </a:r>
            <a:r>
              <a:rPr dirty="0" sz="2400" spc="-75" b="1">
                <a:solidFill>
                  <a:srgbClr val="00003B"/>
                </a:solidFill>
                <a:latin typeface="Trebuchet MS"/>
                <a:cs typeface="Trebuchet MS"/>
              </a:rPr>
              <a:t>_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made.</a:t>
            </a:r>
            <a:endParaRPr sz="2400">
              <a:latin typeface="Tahoma"/>
              <a:cs typeface="Tahoma"/>
            </a:endParaRPr>
          </a:p>
          <a:p>
            <a:pPr marL="12700" marR="789940">
              <a:lnSpc>
                <a:spcPct val="114599"/>
              </a:lnSpc>
            </a:pPr>
            <a:r>
              <a:rPr dirty="0" sz="2400" spc="55" b="1">
                <a:solidFill>
                  <a:srgbClr val="00003B"/>
                </a:solidFill>
                <a:latin typeface="Trebuchet MS"/>
                <a:cs typeface="Trebuchet MS"/>
              </a:rPr>
              <a:t>Status: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status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reservation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Pending,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Completed).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1298" y="4198589"/>
            <a:ext cx="3438524" cy="3457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577" y="822447"/>
            <a:ext cx="8126730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62225" marR="5080" indent="-255016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115">
                <a:latin typeface="Tahoma"/>
                <a:cs typeface="Tahoma"/>
              </a:rPr>
              <a:t>-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50">
                <a:latin typeface="Tahoma"/>
                <a:cs typeface="Tahoma"/>
              </a:rPr>
              <a:t>E</a:t>
            </a:r>
            <a:r>
              <a:rPr dirty="0" spc="1110">
                <a:latin typeface="Tahoma"/>
                <a:cs typeface="Tahoma"/>
              </a:rPr>
              <a:t>-</a:t>
            </a:r>
            <a:r>
              <a:rPr dirty="0" spc="-145">
                <a:latin typeface="Tahoma"/>
                <a:cs typeface="Tahoma"/>
              </a:rPr>
              <a:t>b</a:t>
            </a:r>
            <a:r>
              <a:rPr dirty="0" spc="-240">
                <a:latin typeface="Tahoma"/>
                <a:cs typeface="Tahoma"/>
              </a:rPr>
              <a:t>oo</a:t>
            </a:r>
            <a:r>
              <a:rPr dirty="0" spc="-125">
                <a:latin typeface="Tahoma"/>
                <a:cs typeface="Tahoma"/>
              </a:rPr>
              <a:t>k  </a:t>
            </a:r>
            <a:r>
              <a:rPr dirty="0" spc="10">
                <a:latin typeface="Tahoma"/>
                <a:cs typeface="Tahoma"/>
              </a:rPr>
              <a:t>Access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5713" y="3787623"/>
            <a:ext cx="7867015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access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e-books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by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members.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45" b="1">
                <a:solidFill>
                  <a:srgbClr val="00003B"/>
                </a:solidFill>
                <a:latin typeface="Trebuchet MS"/>
                <a:cs typeface="Trebuchet MS"/>
              </a:rPr>
              <a:t>Accessid: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unique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identifier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each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e-book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access.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70" b="1">
                <a:solidFill>
                  <a:srgbClr val="00003B"/>
                </a:solidFill>
                <a:latin typeface="Trebuchet MS"/>
                <a:cs typeface="Trebuchet MS"/>
              </a:rPr>
              <a:t>B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oo</a:t>
            </a: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k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-2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85">
                <a:solidFill>
                  <a:srgbClr val="00003B"/>
                </a:solidFill>
                <a:latin typeface="Tahoma"/>
                <a:cs typeface="Tahoma"/>
              </a:rPr>
              <a:t>-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226060">
              <a:lnSpc>
                <a:spcPct val="114599"/>
              </a:lnSpc>
            </a:pPr>
            <a:r>
              <a:rPr dirty="0" sz="2400" spc="25" b="1">
                <a:solidFill>
                  <a:srgbClr val="00003B"/>
                </a:solidFill>
                <a:latin typeface="Trebuchet MS"/>
                <a:cs typeface="Trebuchet MS"/>
              </a:rPr>
              <a:t>Memid: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accessing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e-book.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 b="1">
                <a:solidFill>
                  <a:srgbClr val="00003B"/>
                </a:solidFill>
                <a:latin typeface="Trebuchet MS"/>
                <a:cs typeface="Trebuchet MS"/>
              </a:rPr>
              <a:t>Access_date: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e-book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was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accessed.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Expiry: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expiration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e-book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access.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2376" y="266240"/>
            <a:ext cx="9353550" cy="9810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066" y="4127531"/>
            <a:ext cx="3998595" cy="2149475"/>
          </a:xfrm>
          <a:prstGeom prst="rect"/>
        </p:spPr>
        <p:txBody>
          <a:bodyPr wrap="square" lIns="0" tIns="36194" rIns="0" bIns="0" rtlCol="0" vert="horz">
            <a:spAutoFit/>
          </a:bodyPr>
          <a:lstStyle/>
          <a:p>
            <a:pPr marL="12700" marR="5080" indent="179705">
              <a:lnSpc>
                <a:spcPts val="8320"/>
              </a:lnSpc>
              <a:spcBef>
                <a:spcPts val="284"/>
              </a:spcBef>
            </a:pPr>
            <a:r>
              <a:rPr dirty="0" spc="-725">
                <a:latin typeface="Verdana"/>
                <a:cs typeface="Verdana"/>
              </a:rPr>
              <a:t>SCHEMA </a:t>
            </a:r>
            <a:r>
              <a:rPr dirty="0" spc="-2380">
                <a:latin typeface="Verdana"/>
                <a:cs typeface="Verdana"/>
              </a:rPr>
              <a:t> </a:t>
            </a:r>
            <a:r>
              <a:rPr dirty="0" spc="-1080">
                <a:latin typeface="Verdana"/>
                <a:cs typeface="Verdana"/>
              </a:rPr>
              <a:t>D</a:t>
            </a:r>
            <a:r>
              <a:rPr dirty="0" spc="-1889">
                <a:latin typeface="Verdana"/>
                <a:cs typeface="Verdana"/>
              </a:rPr>
              <a:t>I</a:t>
            </a:r>
            <a:r>
              <a:rPr dirty="0" spc="-730">
                <a:latin typeface="Verdana"/>
                <a:cs typeface="Verdana"/>
              </a:rPr>
              <a:t>A</a:t>
            </a:r>
            <a:r>
              <a:rPr dirty="0" spc="-665">
                <a:latin typeface="Verdana"/>
                <a:cs typeface="Verdana"/>
              </a:rPr>
              <a:t>G</a:t>
            </a:r>
            <a:r>
              <a:rPr dirty="0" spc="-1225">
                <a:latin typeface="Verdana"/>
                <a:cs typeface="Verdana"/>
              </a:rPr>
              <a:t>R</a:t>
            </a:r>
            <a:r>
              <a:rPr dirty="0" spc="-730">
                <a:latin typeface="Verdana"/>
                <a:cs typeface="Verdana"/>
              </a:rPr>
              <a:t>A</a:t>
            </a:r>
            <a:r>
              <a:rPr dirty="0" spc="-720">
                <a:latin typeface="Verdana"/>
                <a:cs typeface="Verdana"/>
              </a:rPr>
              <a:t>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2758" y="170705"/>
            <a:ext cx="10134599" cy="99440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007" y="4656168"/>
            <a:ext cx="52463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25">
                <a:latin typeface="Verdana"/>
                <a:cs typeface="Verdana"/>
              </a:rPr>
              <a:t>E</a:t>
            </a:r>
            <a:r>
              <a:rPr dirty="0" spc="-1220">
                <a:latin typeface="Verdana"/>
                <a:cs typeface="Verdana"/>
              </a:rPr>
              <a:t>R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1080">
                <a:latin typeface="Verdana"/>
                <a:cs typeface="Verdana"/>
              </a:rPr>
              <a:t>D</a:t>
            </a:r>
            <a:r>
              <a:rPr dirty="0" spc="-1889">
                <a:latin typeface="Verdana"/>
                <a:cs typeface="Verdana"/>
              </a:rPr>
              <a:t>I</a:t>
            </a:r>
            <a:r>
              <a:rPr dirty="0" spc="-730">
                <a:latin typeface="Verdana"/>
                <a:cs typeface="Verdana"/>
              </a:rPr>
              <a:t>A</a:t>
            </a:r>
            <a:r>
              <a:rPr dirty="0" spc="-665">
                <a:latin typeface="Verdana"/>
                <a:cs typeface="Verdana"/>
              </a:rPr>
              <a:t>G</a:t>
            </a:r>
            <a:r>
              <a:rPr dirty="0" spc="-1225">
                <a:latin typeface="Verdana"/>
                <a:cs typeface="Verdana"/>
              </a:rPr>
              <a:t>R</a:t>
            </a:r>
            <a:r>
              <a:rPr dirty="0" spc="-730">
                <a:latin typeface="Verdana"/>
                <a:cs typeface="Verdana"/>
              </a:rPr>
              <a:t>A</a:t>
            </a:r>
            <a:r>
              <a:rPr dirty="0" spc="-720">
                <a:latin typeface="Verdana"/>
                <a:cs typeface="Verdana"/>
              </a:rPr>
              <a:t>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7640" marR="5080" indent="-2695575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55">
                <a:latin typeface="Tahoma"/>
                <a:cs typeface="Tahoma"/>
              </a:rPr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4465" y="3564251"/>
            <a:ext cx="9011285" cy="49599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-6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1.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6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Setting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2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Expiry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6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Date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2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20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Member: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ts val="389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60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SET_EXPIRY_DATE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ts val="3879"/>
              </a:lnSpc>
              <a:spcBef>
                <a:spcPts val="140"/>
              </a:spcBef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Automatically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sets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expiry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date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one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year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after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20">
                <a:solidFill>
                  <a:srgbClr val="00003B"/>
                </a:solidFill>
                <a:latin typeface="Tahoma"/>
                <a:cs typeface="Tahoma"/>
              </a:rPr>
              <a:t>join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new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member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created.</a:t>
            </a:r>
            <a:endParaRPr sz="3250">
              <a:latin typeface="Tahoma"/>
              <a:cs typeface="Tahoma"/>
            </a:endParaRPr>
          </a:p>
          <a:p>
            <a:pPr marL="12700" marR="36195">
              <a:lnSpc>
                <a:spcPts val="3879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 </a:t>
            </a:r>
            <a:r>
              <a:rPr dirty="0" sz="3250" spc="15">
                <a:solidFill>
                  <a:srgbClr val="00003B"/>
                </a:solidFill>
                <a:latin typeface="Tahoma"/>
                <a:cs typeface="Tahoma"/>
              </a:rPr>
              <a:t>trigger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activated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after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new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row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inserted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into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Member_Info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table.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updates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Exp_Date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column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be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one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year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 after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Join_Date.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7640" marR="5080" indent="-2695575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55">
                <a:latin typeface="Tahoma"/>
                <a:cs typeface="Tahoma"/>
              </a:rPr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9839" y="3622977"/>
            <a:ext cx="9794875" cy="4486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12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W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1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5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SET_WORKER_ID</a:t>
            </a:r>
            <a:endParaRPr sz="3250">
              <a:latin typeface="Tahoma"/>
              <a:cs typeface="Tahoma"/>
            </a:endParaRPr>
          </a:p>
          <a:p>
            <a:pPr marL="12700" marR="405765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Automatically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003B"/>
                </a:solidFill>
                <a:latin typeface="Tahoma"/>
                <a:cs typeface="Tahoma"/>
              </a:rPr>
              <a:t>sets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worker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ID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using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sequence.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5">
                <a:solidFill>
                  <a:srgbClr val="00003B"/>
                </a:solidFill>
                <a:latin typeface="Tahoma"/>
                <a:cs typeface="Tahoma"/>
              </a:rPr>
              <a:t>trigger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activated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before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row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inserted</a:t>
            </a:r>
            <a:r>
              <a:rPr dirty="0" sz="325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into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Worker_Info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table.</a:t>
            </a:r>
            <a:r>
              <a:rPr dirty="0" sz="325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fetches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next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value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from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WORKER_ID_SEQ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sequence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assigns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Worker_ID.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493922" y="3229457"/>
            <a:ext cx="1000125" cy="1000125"/>
            <a:chOff x="6493922" y="3229457"/>
            <a:chExt cx="1000125" cy="1000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922" y="3229457"/>
              <a:ext cx="1000125" cy="10001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97097" y="3332633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18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1"/>
                  </a:lnTo>
                  <a:lnTo>
                    <a:pt x="2684" y="445662"/>
                  </a:lnTo>
                  <a:lnTo>
                    <a:pt x="0" y="399112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3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8" y="352571"/>
                  </a:lnTo>
                  <a:lnTo>
                    <a:pt x="798233" y="399117"/>
                  </a:lnTo>
                  <a:lnTo>
                    <a:pt x="795548" y="445662"/>
                  </a:lnTo>
                  <a:lnTo>
                    <a:pt x="787693" y="490631"/>
                  </a:lnTo>
                  <a:lnTo>
                    <a:pt x="774966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3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18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84285" y="3513671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93922" y="4794726"/>
            <a:ext cx="1000125" cy="1000125"/>
            <a:chOff x="6493922" y="4794726"/>
            <a:chExt cx="1000125" cy="10001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922" y="4794726"/>
              <a:ext cx="1000125" cy="10001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97097" y="4897902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18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1"/>
                  </a:lnTo>
                  <a:lnTo>
                    <a:pt x="2684" y="445662"/>
                  </a:lnTo>
                  <a:lnTo>
                    <a:pt x="0" y="399121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6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3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8" y="352571"/>
                  </a:lnTo>
                  <a:lnTo>
                    <a:pt x="798233" y="399112"/>
                  </a:lnTo>
                  <a:lnTo>
                    <a:pt x="795548" y="445662"/>
                  </a:lnTo>
                  <a:lnTo>
                    <a:pt x="787693" y="490631"/>
                  </a:lnTo>
                  <a:lnTo>
                    <a:pt x="774966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3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18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84285" y="5078940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93922" y="6359995"/>
            <a:ext cx="1000125" cy="1000125"/>
            <a:chOff x="6493922" y="6359995"/>
            <a:chExt cx="1000125" cy="1000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922" y="6359995"/>
              <a:ext cx="1000125" cy="10001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97097" y="6463171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20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8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0"/>
                  </a:lnTo>
                  <a:lnTo>
                    <a:pt x="2684" y="445662"/>
                  </a:lnTo>
                  <a:lnTo>
                    <a:pt x="0" y="399112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3" y="23268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8" y="352571"/>
                  </a:lnTo>
                  <a:lnTo>
                    <a:pt x="798233" y="399116"/>
                  </a:lnTo>
                  <a:lnTo>
                    <a:pt x="795548" y="445662"/>
                  </a:lnTo>
                  <a:lnTo>
                    <a:pt x="787693" y="490630"/>
                  </a:lnTo>
                  <a:lnTo>
                    <a:pt x="774966" y="533722"/>
                  </a:lnTo>
                  <a:lnTo>
                    <a:pt x="757667" y="574638"/>
                  </a:lnTo>
                  <a:lnTo>
                    <a:pt x="736096" y="613078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3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20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84285" y="6644209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3922" y="7925264"/>
            <a:ext cx="1000125" cy="1000125"/>
            <a:chOff x="6493922" y="7925264"/>
            <a:chExt cx="1000125" cy="10001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3922" y="7925264"/>
              <a:ext cx="1000125" cy="10001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97097" y="8028439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22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0"/>
                  </a:lnTo>
                  <a:lnTo>
                    <a:pt x="2684" y="445662"/>
                  </a:lnTo>
                  <a:lnTo>
                    <a:pt x="0" y="399112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3" y="23268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8" y="352571"/>
                  </a:lnTo>
                  <a:lnTo>
                    <a:pt x="798233" y="399116"/>
                  </a:lnTo>
                  <a:lnTo>
                    <a:pt x="795548" y="445662"/>
                  </a:lnTo>
                  <a:lnTo>
                    <a:pt x="787693" y="490630"/>
                  </a:lnTo>
                  <a:lnTo>
                    <a:pt x="774966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3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22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884285" y="8209477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148073" y="3229457"/>
            <a:ext cx="1000125" cy="1000125"/>
            <a:chOff x="12148073" y="3229457"/>
            <a:chExt cx="1000125" cy="1000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8073" y="3229457"/>
              <a:ext cx="1000124" cy="10001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251248" y="3332633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17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8" y="533722"/>
                  </a:lnTo>
                  <a:lnTo>
                    <a:pt x="10540" y="490631"/>
                  </a:lnTo>
                  <a:lnTo>
                    <a:pt x="2685" y="445662"/>
                  </a:lnTo>
                  <a:lnTo>
                    <a:pt x="0" y="399117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8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6" y="0"/>
                  </a:lnTo>
                  <a:lnTo>
                    <a:pt x="445662" y="2685"/>
                  </a:lnTo>
                  <a:lnTo>
                    <a:pt x="490630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8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3" y="399117"/>
                  </a:lnTo>
                  <a:lnTo>
                    <a:pt x="795548" y="445662"/>
                  </a:lnTo>
                  <a:lnTo>
                    <a:pt x="787692" y="490631"/>
                  </a:lnTo>
                  <a:lnTo>
                    <a:pt x="774965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8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0" y="787693"/>
                  </a:lnTo>
                  <a:lnTo>
                    <a:pt x="445662" y="795549"/>
                  </a:lnTo>
                  <a:lnTo>
                    <a:pt x="399117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2538436" y="3513671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5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48073" y="4794726"/>
            <a:ext cx="1000125" cy="1000125"/>
            <a:chOff x="12148073" y="4794726"/>
            <a:chExt cx="1000125" cy="100012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8073" y="4794726"/>
              <a:ext cx="1000124" cy="10001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251248" y="4897902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17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8" y="533722"/>
                  </a:lnTo>
                  <a:lnTo>
                    <a:pt x="10540" y="490631"/>
                  </a:lnTo>
                  <a:lnTo>
                    <a:pt x="2685" y="445662"/>
                  </a:lnTo>
                  <a:lnTo>
                    <a:pt x="0" y="399117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8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5" y="0"/>
                  </a:lnTo>
                  <a:lnTo>
                    <a:pt x="445662" y="2685"/>
                  </a:lnTo>
                  <a:lnTo>
                    <a:pt x="490630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8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3" y="399117"/>
                  </a:lnTo>
                  <a:lnTo>
                    <a:pt x="795548" y="445662"/>
                  </a:lnTo>
                  <a:lnTo>
                    <a:pt x="787692" y="490631"/>
                  </a:lnTo>
                  <a:lnTo>
                    <a:pt x="774965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8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0" y="787693"/>
                  </a:lnTo>
                  <a:lnTo>
                    <a:pt x="445662" y="795549"/>
                  </a:lnTo>
                  <a:lnTo>
                    <a:pt x="399117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538436" y="5078940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6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48073" y="6359995"/>
            <a:ext cx="1000125" cy="1000125"/>
            <a:chOff x="12148073" y="6359995"/>
            <a:chExt cx="1000125" cy="100012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8073" y="6359995"/>
              <a:ext cx="1000124" cy="10001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251248" y="6463171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20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8"/>
                  </a:lnTo>
                  <a:lnTo>
                    <a:pt x="40566" y="574638"/>
                  </a:lnTo>
                  <a:lnTo>
                    <a:pt x="23268" y="533722"/>
                  </a:lnTo>
                  <a:lnTo>
                    <a:pt x="10540" y="490630"/>
                  </a:lnTo>
                  <a:lnTo>
                    <a:pt x="2685" y="445662"/>
                  </a:lnTo>
                  <a:lnTo>
                    <a:pt x="0" y="399116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8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6" y="0"/>
                  </a:lnTo>
                  <a:lnTo>
                    <a:pt x="445662" y="2685"/>
                  </a:lnTo>
                  <a:lnTo>
                    <a:pt x="490630" y="10540"/>
                  </a:lnTo>
                  <a:lnTo>
                    <a:pt x="533722" y="23268"/>
                  </a:lnTo>
                  <a:lnTo>
                    <a:pt x="574638" y="40566"/>
                  </a:lnTo>
                  <a:lnTo>
                    <a:pt x="613078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3" y="399116"/>
                  </a:lnTo>
                  <a:lnTo>
                    <a:pt x="795548" y="445662"/>
                  </a:lnTo>
                  <a:lnTo>
                    <a:pt x="787692" y="490630"/>
                  </a:lnTo>
                  <a:lnTo>
                    <a:pt x="774965" y="533722"/>
                  </a:lnTo>
                  <a:lnTo>
                    <a:pt x="757667" y="574638"/>
                  </a:lnTo>
                  <a:lnTo>
                    <a:pt x="736096" y="613078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8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0" y="787693"/>
                  </a:lnTo>
                  <a:lnTo>
                    <a:pt x="445662" y="795549"/>
                  </a:lnTo>
                  <a:lnTo>
                    <a:pt x="399120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2538436" y="6644209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7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148073" y="7925264"/>
            <a:ext cx="1000125" cy="1000125"/>
            <a:chOff x="12148073" y="7925264"/>
            <a:chExt cx="1000125" cy="100012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48073" y="7925264"/>
              <a:ext cx="1000124" cy="10001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251248" y="8028439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21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8" y="533722"/>
                  </a:lnTo>
                  <a:lnTo>
                    <a:pt x="10540" y="490630"/>
                  </a:lnTo>
                  <a:lnTo>
                    <a:pt x="2685" y="445662"/>
                  </a:lnTo>
                  <a:lnTo>
                    <a:pt x="0" y="399116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8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6" y="0"/>
                  </a:lnTo>
                  <a:lnTo>
                    <a:pt x="445662" y="2685"/>
                  </a:lnTo>
                  <a:lnTo>
                    <a:pt x="490630" y="10540"/>
                  </a:lnTo>
                  <a:lnTo>
                    <a:pt x="533722" y="23268"/>
                  </a:lnTo>
                  <a:lnTo>
                    <a:pt x="574638" y="40566"/>
                  </a:lnTo>
                  <a:lnTo>
                    <a:pt x="613078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3" y="399116"/>
                  </a:lnTo>
                  <a:lnTo>
                    <a:pt x="795548" y="445662"/>
                  </a:lnTo>
                  <a:lnTo>
                    <a:pt x="787692" y="490630"/>
                  </a:lnTo>
                  <a:lnTo>
                    <a:pt x="774965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8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0" y="787693"/>
                  </a:lnTo>
                  <a:lnTo>
                    <a:pt x="445662" y="795549"/>
                  </a:lnTo>
                  <a:lnTo>
                    <a:pt x="399121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538436" y="8209477"/>
            <a:ext cx="223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35" b="1">
                <a:solidFill>
                  <a:srgbClr val="00003B"/>
                </a:solidFill>
                <a:latin typeface="Trebuchet MS"/>
                <a:cs typeface="Trebuchet MS"/>
              </a:rPr>
              <a:t>8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16000" y="3373956"/>
            <a:ext cx="393890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5">
                <a:latin typeface="Verdana"/>
                <a:cs typeface="Verdana"/>
              </a:rPr>
              <a:t>Contents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030095" y="3512039"/>
            <a:ext cx="269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13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P</a:t>
            </a:r>
            <a:r>
              <a:rPr dirty="0" u="heavy" sz="2400" spc="1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2400" spc="4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2400" spc="6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b</a:t>
            </a:r>
            <a:r>
              <a:rPr dirty="0" u="heavy" sz="2400" spc="10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7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-18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5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7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30095" y="4814418"/>
            <a:ext cx="20002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7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6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b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1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-18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d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u="heavy" sz="2400" spc="4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2400" spc="10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ss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1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f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4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30095" y="6642578"/>
            <a:ext cx="1309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Relations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46916" y="8334846"/>
            <a:ext cx="1542415" cy="28575"/>
          </a:xfrm>
          <a:custGeom>
            <a:avLst/>
            <a:gdLst/>
            <a:ahLst/>
            <a:cxnLst/>
            <a:rect l="l" t="t" r="r" b="b"/>
            <a:pathLst>
              <a:path w="1542415" h="28575">
                <a:moveTo>
                  <a:pt x="1541981" y="28574"/>
                </a:moveTo>
                <a:lnTo>
                  <a:pt x="0" y="28574"/>
                </a:lnTo>
                <a:lnTo>
                  <a:pt x="0" y="0"/>
                </a:lnTo>
                <a:lnTo>
                  <a:pt x="1541981" y="0"/>
                </a:lnTo>
                <a:lnTo>
                  <a:pt x="1541981" y="28574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75261" y="8753946"/>
            <a:ext cx="513080" cy="28575"/>
          </a:xfrm>
          <a:custGeom>
            <a:avLst/>
            <a:gdLst/>
            <a:ahLst/>
            <a:cxnLst/>
            <a:rect l="l" t="t" r="r" b="b"/>
            <a:pathLst>
              <a:path w="513079" h="28575">
                <a:moveTo>
                  <a:pt x="512765" y="28574"/>
                </a:moveTo>
                <a:lnTo>
                  <a:pt x="0" y="28574"/>
                </a:lnTo>
                <a:lnTo>
                  <a:pt x="0" y="0"/>
                </a:lnTo>
                <a:lnTo>
                  <a:pt x="512765" y="0"/>
                </a:lnTo>
                <a:lnTo>
                  <a:pt x="512765" y="28574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030095" y="7944956"/>
            <a:ext cx="33718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2400" spc="5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h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7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u="heavy" sz="2400" spc="-18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a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R  </a:t>
            </a:r>
            <a:r>
              <a:rPr dirty="0" u="heavy" sz="2400" spc="1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Dia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gram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531552" y="3848590"/>
            <a:ext cx="1089660" cy="28575"/>
          </a:xfrm>
          <a:custGeom>
            <a:avLst/>
            <a:gdLst/>
            <a:ahLst/>
            <a:cxnLst/>
            <a:rect l="l" t="t" r="r" b="b"/>
            <a:pathLst>
              <a:path w="1089659" h="28575">
                <a:moveTo>
                  <a:pt x="1089121" y="28574"/>
                </a:moveTo>
                <a:lnTo>
                  <a:pt x="0" y="28574"/>
                </a:lnTo>
                <a:lnTo>
                  <a:pt x="0" y="0"/>
                </a:lnTo>
                <a:lnTo>
                  <a:pt x="1089121" y="0"/>
                </a:lnTo>
                <a:lnTo>
                  <a:pt x="1089121" y="28574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684246" y="3512039"/>
            <a:ext cx="2949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D</a:t>
            </a:r>
            <a:r>
              <a:rPr dirty="0" u="heavy" sz="2400" spc="1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B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M</a:t>
            </a:r>
            <a:r>
              <a:rPr dirty="0" u="heavy" sz="2400" spc="5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-18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4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2400" spc="4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pt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165741" y="5413858"/>
            <a:ext cx="1750060" cy="28575"/>
          </a:xfrm>
          <a:custGeom>
            <a:avLst/>
            <a:gdLst/>
            <a:ahLst/>
            <a:cxnLst/>
            <a:rect l="l" t="t" r="r" b="b"/>
            <a:pathLst>
              <a:path w="1750059" h="28575">
                <a:moveTo>
                  <a:pt x="1749637" y="28574"/>
                </a:moveTo>
                <a:lnTo>
                  <a:pt x="0" y="28574"/>
                </a:lnTo>
                <a:lnTo>
                  <a:pt x="0" y="0"/>
                </a:lnTo>
                <a:lnTo>
                  <a:pt x="1749637" y="0"/>
                </a:lnTo>
                <a:lnTo>
                  <a:pt x="1749637" y="28574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684246" y="5077308"/>
            <a:ext cx="2244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plementation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84246" y="6642578"/>
            <a:ext cx="2496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9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F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u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u</a:t>
            </a:r>
            <a:r>
              <a:rPr dirty="0" u="heavy" sz="2400" spc="1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-18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2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x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4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2400" spc="2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84246" y="8207846"/>
            <a:ext cx="131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9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N</a:t>
            </a:r>
            <a:r>
              <a:rPr dirty="0" u="heavy" sz="2400" spc="4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2400" spc="-1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v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10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2400" spc="3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t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i</a:t>
            </a:r>
            <a:r>
              <a:rPr dirty="0" u="heavy" sz="2400" spc="5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400" spc="95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7640" marR="5080" indent="-2695575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55">
                <a:latin typeface="Tahoma"/>
                <a:cs typeface="Tahoma"/>
              </a:rPr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9839" y="3622977"/>
            <a:ext cx="9596120" cy="4486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3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2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9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5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3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9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SET_ORDER_ID</a:t>
            </a:r>
            <a:endParaRPr sz="3250">
              <a:latin typeface="Tahoma"/>
              <a:cs typeface="Tahoma"/>
            </a:endParaRPr>
          </a:p>
          <a:p>
            <a:pPr marL="12700" marR="503555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Automatically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003B"/>
                </a:solidFill>
                <a:latin typeface="Tahoma"/>
                <a:cs typeface="Tahoma"/>
              </a:rPr>
              <a:t>sets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ID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using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sequence.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5">
                <a:solidFill>
                  <a:srgbClr val="00003B"/>
                </a:solidFill>
                <a:latin typeface="Tahoma"/>
                <a:cs typeface="Tahoma"/>
              </a:rPr>
              <a:t>trigger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activated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before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row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inserted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into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table.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It fetches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next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value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from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ORDER_ID_SEQ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sequence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assigns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Order_ID.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7640" marR="5080" indent="-2695575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55">
                <a:latin typeface="Tahoma"/>
                <a:cs typeface="Tahoma"/>
              </a:rPr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9839" y="3622977"/>
            <a:ext cx="9767570" cy="4981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93395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4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1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6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p</a:t>
            </a:r>
            <a:r>
              <a:rPr dirty="0" u="heavy" sz="3250" spc="9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1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 </a:t>
            </a: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Order: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2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SET_DUE_DATE</a:t>
            </a:r>
            <a:endParaRPr sz="3250">
              <a:latin typeface="Tahoma"/>
              <a:cs typeface="Tahoma"/>
            </a:endParaRPr>
          </a:p>
          <a:p>
            <a:pPr marL="12700" marR="14097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Automatically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003B"/>
                </a:solidFill>
                <a:latin typeface="Tahoma"/>
                <a:cs typeface="Tahoma"/>
              </a:rPr>
              <a:t>calculates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003B"/>
                </a:solidFill>
                <a:latin typeface="Tahoma"/>
                <a:cs typeface="Tahoma"/>
              </a:rPr>
              <a:t>sets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due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created.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 </a:t>
            </a:r>
            <a:r>
              <a:rPr dirty="0" sz="3250" spc="15">
                <a:solidFill>
                  <a:srgbClr val="00003B"/>
                </a:solidFill>
                <a:latin typeface="Tahoma"/>
                <a:cs typeface="Tahoma"/>
              </a:rPr>
              <a:t>trigger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activated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after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row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inserted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into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table.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It </a:t>
            </a:r>
            <a:r>
              <a:rPr dirty="0" sz="3250" spc="120">
                <a:solidFill>
                  <a:srgbClr val="00003B"/>
                </a:solidFill>
                <a:latin typeface="Tahoma"/>
                <a:cs typeface="Tahoma"/>
              </a:rPr>
              <a:t>calls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CALCULATE_DUE_DATE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procedure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determine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due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updates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Due_Date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column.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7640" marR="5080" indent="-2695575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55">
                <a:latin typeface="Tahoma"/>
                <a:cs typeface="Tahoma"/>
              </a:rPr>
              <a:t>Triggers</a:t>
            </a:r>
          </a:p>
        </p:txBody>
      </p:sp>
      <p:sp>
        <p:nvSpPr>
          <p:cNvPr id="3" name="object 3"/>
          <p:cNvSpPr/>
          <p:nvPr/>
        </p:nvSpPr>
        <p:spPr>
          <a:xfrm>
            <a:off x="2532646" y="3781437"/>
            <a:ext cx="5979795" cy="38100"/>
          </a:xfrm>
          <a:custGeom>
            <a:avLst/>
            <a:gdLst/>
            <a:ahLst/>
            <a:cxnLst/>
            <a:rect l="l" t="t" r="r" b="b"/>
            <a:pathLst>
              <a:path w="5979795" h="38100">
                <a:moveTo>
                  <a:pt x="5979757" y="0"/>
                </a:moveTo>
                <a:lnTo>
                  <a:pt x="1404505" y="0"/>
                </a:lnTo>
                <a:lnTo>
                  <a:pt x="0" y="0"/>
                </a:lnTo>
                <a:lnTo>
                  <a:pt x="0" y="38100"/>
                </a:lnTo>
                <a:lnTo>
                  <a:pt x="1404505" y="38100"/>
                </a:lnTo>
                <a:lnTo>
                  <a:pt x="5979757" y="38100"/>
                </a:lnTo>
                <a:lnTo>
                  <a:pt x="5979757" y="0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24591" y="3325050"/>
            <a:ext cx="9460230" cy="5476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5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6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sz="3250" spc="85" b="1">
                <a:solidFill>
                  <a:srgbClr val="00003B"/>
                </a:solidFill>
                <a:latin typeface="Trebuchet MS"/>
                <a:cs typeface="Trebuchet MS"/>
              </a:rPr>
              <a:t>p</a:t>
            </a:r>
            <a:r>
              <a:rPr dirty="0" sz="3250" spc="9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3250" spc="120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3250" spc="-4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3250" spc="-3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3250" spc="2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4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325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30" b="1">
                <a:solidFill>
                  <a:srgbClr val="00003B"/>
                </a:solidFill>
                <a:latin typeface="Trebuchet MS"/>
                <a:cs typeface="Trebuchet MS"/>
              </a:rPr>
              <a:t>f</a:t>
            </a:r>
            <a:r>
              <a:rPr dirty="0" sz="3250" spc="-3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3250" spc="2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325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30" b="1">
                <a:solidFill>
                  <a:srgbClr val="00003B"/>
                </a:solidFill>
                <a:latin typeface="Trebuchet MS"/>
                <a:cs typeface="Trebuchet MS"/>
              </a:rPr>
              <a:t>f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3250" spc="-7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30" b="1">
                <a:solidFill>
                  <a:srgbClr val="00003B"/>
                </a:solidFill>
                <a:latin typeface="Trebuchet MS"/>
                <a:cs typeface="Trebuchet MS"/>
              </a:rPr>
              <a:t>l</a:t>
            </a:r>
            <a:r>
              <a:rPr dirty="0" sz="3250" spc="120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3250" spc="-4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325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75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3250" spc="-40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3250" spc="-4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3250" spc="20" b="1">
                <a:solidFill>
                  <a:srgbClr val="00003B"/>
                </a:solidFill>
                <a:latin typeface="Trebuchet MS"/>
                <a:cs typeface="Trebuchet MS"/>
              </a:rPr>
              <a:t>u</a:t>
            </a:r>
            <a:r>
              <a:rPr dirty="0" sz="3250" spc="-75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3250" spc="20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3250" spc="245" b="1">
                <a:solidFill>
                  <a:srgbClr val="00003B"/>
                </a:solidFill>
                <a:latin typeface="Trebuchet MS"/>
                <a:cs typeface="Trebuchet MS"/>
              </a:rPr>
              <a:t>s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</a:t>
            </a:r>
            <a:r>
              <a:rPr dirty="0" sz="3250" spc="-23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3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UPDATE_FINE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Calculates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fine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if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book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returned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late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updates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respective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order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records.</a:t>
            </a:r>
            <a:endParaRPr sz="3250">
              <a:latin typeface="Tahoma"/>
              <a:cs typeface="Tahoma"/>
            </a:endParaRPr>
          </a:p>
          <a:p>
            <a:pPr marL="12700" marR="117475">
              <a:lnSpc>
                <a:spcPct val="100000"/>
              </a:lnSpc>
            </a:pPr>
            <a:r>
              <a:rPr dirty="0" sz="3250" spc="5" b="1">
                <a:solidFill>
                  <a:srgbClr val="00003B"/>
                </a:solidFill>
                <a:latin typeface="Trebuchet MS"/>
                <a:cs typeface="Trebuchet MS"/>
              </a:rPr>
              <a:t>Trigger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 </a:t>
            </a:r>
            <a:r>
              <a:rPr dirty="0" sz="3250" spc="15">
                <a:solidFill>
                  <a:srgbClr val="00003B"/>
                </a:solidFill>
                <a:latin typeface="Tahoma"/>
                <a:cs typeface="Tahoma"/>
              </a:rPr>
              <a:t>trigger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activated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after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Return_Date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updated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table.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003B"/>
                </a:solidFill>
                <a:latin typeface="Tahoma"/>
                <a:cs typeface="Tahoma"/>
              </a:rPr>
              <a:t>calls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CALCULATE_FINE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procedure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determine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fine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updates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Fine_Amt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column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both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Member_Info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tables.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4705" marR="5080" indent="-2072639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90">
                <a:latin typeface="Tahoma"/>
                <a:cs typeface="Tahoma"/>
              </a:rPr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086" y="3782250"/>
            <a:ext cx="10918825" cy="399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2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9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Procedure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CALCULATE_DUE_DATE</a:t>
            </a:r>
            <a:endParaRPr sz="3250">
              <a:latin typeface="Tahoma"/>
              <a:cs typeface="Tahoma"/>
            </a:endParaRPr>
          </a:p>
          <a:p>
            <a:pPr algn="just" marL="12700" marR="19177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Calculates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due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based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on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checkout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date.</a:t>
            </a:r>
            <a:endParaRPr sz="3250">
              <a:latin typeface="Tahoma"/>
              <a:cs typeface="Tahom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Procedure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procedure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adds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fixed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period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-75">
                <a:solidFill>
                  <a:srgbClr val="00003B"/>
                </a:solidFill>
                <a:latin typeface="Tahoma"/>
                <a:cs typeface="Tahoma"/>
              </a:rPr>
              <a:t>(e.g., </a:t>
            </a:r>
            <a:r>
              <a:rPr dirty="0" sz="3250" spc="-10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003B"/>
                </a:solidFill>
                <a:latin typeface="Tahoma"/>
                <a:cs typeface="Tahoma"/>
              </a:rPr>
              <a:t>14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20">
                <a:solidFill>
                  <a:srgbClr val="00003B"/>
                </a:solidFill>
                <a:latin typeface="Tahoma"/>
                <a:cs typeface="Tahoma"/>
              </a:rPr>
              <a:t>days)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checkout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returns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result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as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due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date.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4705" marR="5080" indent="-2072639">
              <a:lnSpc>
                <a:spcPct val="100000"/>
              </a:lnSpc>
              <a:spcBef>
                <a:spcPts val="100"/>
              </a:spcBef>
            </a:pPr>
            <a:r>
              <a:rPr dirty="0" spc="-570">
                <a:latin typeface="Tahoma"/>
                <a:cs typeface="Tahoma"/>
              </a:rPr>
              <a:t>D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345">
                <a:latin typeface="Tahoma"/>
                <a:cs typeface="Tahoma"/>
              </a:rPr>
              <a:t>M</a:t>
            </a:r>
            <a:r>
              <a:rPr dirty="0" spc="-200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185">
                <a:latin typeface="Tahoma"/>
                <a:cs typeface="Tahoma"/>
              </a:rPr>
              <a:t>C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75">
                <a:latin typeface="Tahoma"/>
                <a:cs typeface="Tahoma"/>
              </a:rPr>
              <a:t>p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80">
                <a:latin typeface="Tahoma"/>
                <a:cs typeface="Tahoma"/>
              </a:rPr>
              <a:t>d  </a:t>
            </a:r>
            <a:r>
              <a:rPr dirty="0" spc="-190">
                <a:latin typeface="Tahoma"/>
                <a:cs typeface="Tahoma"/>
              </a:rPr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164" y="3855215"/>
            <a:ext cx="10885805" cy="3495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3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2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B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oo</a:t>
            </a:r>
            <a:r>
              <a:rPr dirty="0" u="heavy" sz="3250" spc="10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250" spc="2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Procedure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CALCULATE_FINE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Calculates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fine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returning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book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late.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5" b="1">
                <a:solidFill>
                  <a:srgbClr val="00003B"/>
                </a:solidFill>
                <a:latin typeface="Trebuchet MS"/>
                <a:cs typeface="Trebuchet MS"/>
              </a:rPr>
              <a:t>Procedure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procedure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computes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fine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based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on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days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past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due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250" spc="-2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fixed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daily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2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3250" spc="8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114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un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-150">
                <a:solidFill>
                  <a:srgbClr val="00003B"/>
                </a:solidFill>
                <a:latin typeface="Tahoma"/>
                <a:cs typeface="Tahoma"/>
              </a:rPr>
              <a:t>(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3250" spc="-9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r>
              <a:rPr dirty="0" sz="3250" spc="-8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3250" spc="-95">
                <a:solidFill>
                  <a:srgbClr val="00003B"/>
                </a:solidFill>
                <a:latin typeface="Tahoma"/>
                <a:cs typeface="Tahoma"/>
              </a:rPr>
              <a:t>.,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003B"/>
                </a:solidFill>
                <a:latin typeface="Tahoma"/>
                <a:cs typeface="Tahoma"/>
              </a:rPr>
              <a:t>1</a:t>
            </a:r>
            <a:r>
              <a:rPr dirty="0" sz="3250" spc="185">
                <a:solidFill>
                  <a:srgbClr val="00003B"/>
                </a:solidFill>
                <a:latin typeface="Tahoma"/>
                <a:cs typeface="Tahoma"/>
              </a:rPr>
              <a:t>0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3250" spc="14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p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3250" spc="2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3250" spc="5">
                <a:solidFill>
                  <a:srgbClr val="00003B"/>
                </a:solidFill>
                <a:latin typeface="Tahoma"/>
                <a:cs typeface="Tahoma"/>
              </a:rPr>
              <a:t>y</a:t>
            </a:r>
            <a:r>
              <a:rPr dirty="0" sz="3250" spc="-150">
                <a:solidFill>
                  <a:srgbClr val="00003B"/>
                </a:solidFill>
                <a:latin typeface="Tahoma"/>
                <a:cs typeface="Tahoma"/>
              </a:rPr>
              <a:t>)</a:t>
            </a:r>
            <a:r>
              <a:rPr dirty="0" sz="3250" spc="-9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66620" marR="5080" indent="-2154555">
              <a:lnSpc>
                <a:spcPct val="100000"/>
              </a:lnSpc>
              <a:spcBef>
                <a:spcPts val="100"/>
              </a:spcBef>
            </a:pPr>
            <a:r>
              <a:rPr dirty="0" spc="-1080">
                <a:latin typeface="Verdana"/>
                <a:cs typeface="Verdana"/>
              </a:rPr>
              <a:t>D</a:t>
            </a:r>
            <a:r>
              <a:rPr dirty="0" spc="-969">
                <a:latin typeface="Verdana"/>
                <a:cs typeface="Verdana"/>
              </a:rPr>
              <a:t>B</a:t>
            </a:r>
            <a:r>
              <a:rPr dirty="0" spc="-725">
                <a:latin typeface="Verdana"/>
                <a:cs typeface="Verdana"/>
              </a:rPr>
              <a:t>M</a:t>
            </a:r>
            <a:r>
              <a:rPr dirty="0" spc="-740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210">
                <a:latin typeface="Verdana"/>
                <a:cs typeface="Verdana"/>
              </a:rPr>
              <a:t>C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120">
                <a:latin typeface="Verdana"/>
                <a:cs typeface="Verdana"/>
              </a:rPr>
              <a:t>c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560">
                <a:latin typeface="Verdana"/>
                <a:cs typeface="Verdana"/>
              </a:rPr>
              <a:t>p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880">
                <a:latin typeface="Verdana"/>
                <a:cs typeface="Verdana"/>
              </a:rPr>
              <a:t>u</a:t>
            </a:r>
            <a:r>
              <a:rPr dirty="0" spc="-710">
                <a:latin typeface="Verdana"/>
                <a:cs typeface="Verdana"/>
              </a:rPr>
              <a:t>s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405">
                <a:latin typeface="Verdana"/>
                <a:cs typeface="Verdana"/>
              </a:rPr>
              <a:t>d  </a:t>
            </a:r>
            <a:r>
              <a:rPr dirty="0" spc="-635">
                <a:latin typeface="Verdana"/>
                <a:cs typeface="Verdana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095" y="4277550"/>
            <a:ext cx="10014585" cy="3000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2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1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250" spc="9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b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5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29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MEMBER_ID_SEQ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Generates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unique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IDs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members.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sequence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provides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incremental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values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used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set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Member_ID.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66620" marR="5080" indent="-2154555">
              <a:lnSpc>
                <a:spcPct val="100000"/>
              </a:lnSpc>
              <a:spcBef>
                <a:spcPts val="100"/>
              </a:spcBef>
            </a:pPr>
            <a:r>
              <a:rPr dirty="0" spc="-1080">
                <a:latin typeface="Verdana"/>
                <a:cs typeface="Verdana"/>
              </a:rPr>
              <a:t>D</a:t>
            </a:r>
            <a:r>
              <a:rPr dirty="0" spc="-969">
                <a:latin typeface="Verdana"/>
                <a:cs typeface="Verdana"/>
              </a:rPr>
              <a:t>B</a:t>
            </a:r>
            <a:r>
              <a:rPr dirty="0" spc="-725">
                <a:latin typeface="Verdana"/>
                <a:cs typeface="Verdana"/>
              </a:rPr>
              <a:t>M</a:t>
            </a:r>
            <a:r>
              <a:rPr dirty="0" spc="-740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210">
                <a:latin typeface="Verdana"/>
                <a:cs typeface="Verdana"/>
              </a:rPr>
              <a:t>C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120">
                <a:latin typeface="Verdana"/>
                <a:cs typeface="Verdana"/>
              </a:rPr>
              <a:t>c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560">
                <a:latin typeface="Verdana"/>
                <a:cs typeface="Verdana"/>
              </a:rPr>
              <a:t>p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880">
                <a:latin typeface="Verdana"/>
                <a:cs typeface="Verdana"/>
              </a:rPr>
              <a:t>u</a:t>
            </a:r>
            <a:r>
              <a:rPr dirty="0" spc="-710">
                <a:latin typeface="Verdana"/>
                <a:cs typeface="Verdana"/>
              </a:rPr>
              <a:t>s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405">
                <a:latin typeface="Verdana"/>
                <a:cs typeface="Verdana"/>
              </a:rPr>
              <a:t>d  </a:t>
            </a:r>
            <a:r>
              <a:rPr dirty="0" spc="-635">
                <a:latin typeface="Verdana"/>
                <a:cs typeface="Verdana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095" y="4277550"/>
            <a:ext cx="10014585" cy="3000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W</a:t>
            </a:r>
            <a:r>
              <a:rPr dirty="0" u="heavy" sz="3250" spc="-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1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5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2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WORKER_ID_SEQ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Generates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unique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IDs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workers.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sequence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provides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incremental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values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used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set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Worker_ID.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35" y="514605"/>
            <a:ext cx="895413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66620" marR="5080" indent="-2154555">
              <a:lnSpc>
                <a:spcPct val="100000"/>
              </a:lnSpc>
              <a:spcBef>
                <a:spcPts val="100"/>
              </a:spcBef>
            </a:pPr>
            <a:r>
              <a:rPr dirty="0" spc="-1080">
                <a:latin typeface="Verdana"/>
                <a:cs typeface="Verdana"/>
              </a:rPr>
              <a:t>D</a:t>
            </a:r>
            <a:r>
              <a:rPr dirty="0" spc="-969">
                <a:latin typeface="Verdana"/>
                <a:cs typeface="Verdana"/>
              </a:rPr>
              <a:t>B</a:t>
            </a:r>
            <a:r>
              <a:rPr dirty="0" spc="-725">
                <a:latin typeface="Verdana"/>
                <a:cs typeface="Verdana"/>
              </a:rPr>
              <a:t>M</a:t>
            </a:r>
            <a:r>
              <a:rPr dirty="0" spc="-740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210">
                <a:latin typeface="Verdana"/>
                <a:cs typeface="Verdana"/>
              </a:rPr>
              <a:t>C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120">
                <a:latin typeface="Verdana"/>
                <a:cs typeface="Verdana"/>
              </a:rPr>
              <a:t>c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560">
                <a:latin typeface="Verdana"/>
                <a:cs typeface="Verdana"/>
              </a:rPr>
              <a:t>p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880">
                <a:latin typeface="Verdana"/>
                <a:cs typeface="Verdana"/>
              </a:rPr>
              <a:t>u</a:t>
            </a:r>
            <a:r>
              <a:rPr dirty="0" spc="-710">
                <a:latin typeface="Verdana"/>
                <a:cs typeface="Verdana"/>
              </a:rPr>
              <a:t>s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405">
                <a:latin typeface="Verdana"/>
                <a:cs typeface="Verdana"/>
              </a:rPr>
              <a:t>d  </a:t>
            </a:r>
            <a:r>
              <a:rPr dirty="0" spc="-635">
                <a:latin typeface="Verdana"/>
                <a:cs typeface="Verdana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095" y="4277550"/>
            <a:ext cx="10014585" cy="3000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250" spc="5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3</a:t>
            </a:r>
            <a:r>
              <a:rPr dirty="0" u="heavy" sz="3250" spc="-18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3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tt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2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sz="3250" spc="170" b="1">
                <a:solidFill>
                  <a:srgbClr val="00003B"/>
                </a:solidFill>
                <a:latin typeface="Trebuchet MS"/>
                <a:cs typeface="Trebuchet MS"/>
              </a:rPr>
              <a:t>g</a:t>
            </a:r>
            <a:r>
              <a:rPr dirty="0" sz="3250" spc="-6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u="heavy" sz="3250" spc="-370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50" spc="-4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250" spc="1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3250" spc="-3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250" spc="-7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95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4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250" spc="-7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250" spc="-21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50" spc="50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250" spc="180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250" spc="-114" b="1">
                <a:solidFill>
                  <a:srgbClr val="00003B"/>
                </a:solidFill>
                <a:uFill>
                  <a:solidFill>
                    <a:srgbClr val="00003B"/>
                  </a:solidFill>
                </a:uFill>
                <a:latin typeface="Trebuchet MS"/>
                <a:cs typeface="Trebuchet MS"/>
              </a:rPr>
              <a:t>: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00003B"/>
                </a:solidFill>
                <a:latin typeface="Trebuchet MS"/>
                <a:cs typeface="Trebuchet MS"/>
              </a:rPr>
              <a:t>Name:</a:t>
            </a:r>
            <a:r>
              <a:rPr dirty="0" sz="3250" spc="-21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ORDER_ID_SEQ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45" b="1">
                <a:solidFill>
                  <a:srgbClr val="00003B"/>
                </a:solidFill>
                <a:latin typeface="Trebuchet MS"/>
                <a:cs typeface="Trebuchet MS"/>
              </a:rPr>
              <a:t>Purpose: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Generates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unique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IDs </a:t>
            </a:r>
            <a:r>
              <a:rPr dirty="0" sz="3250" spc="3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new </a:t>
            </a:r>
            <a:r>
              <a:rPr dirty="0" sz="3250" spc="45">
                <a:solidFill>
                  <a:srgbClr val="00003B"/>
                </a:solidFill>
                <a:latin typeface="Tahoma"/>
                <a:cs typeface="Tahoma"/>
              </a:rPr>
              <a:t>orders. </a:t>
            </a:r>
            <a:r>
              <a:rPr dirty="0" sz="3250" spc="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50" b="1">
                <a:solidFill>
                  <a:srgbClr val="00003B"/>
                </a:solidFill>
                <a:latin typeface="Trebuchet MS"/>
                <a:cs typeface="Trebuchet MS"/>
              </a:rPr>
              <a:t>Sequence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-5" b="1">
                <a:solidFill>
                  <a:srgbClr val="00003B"/>
                </a:solidFill>
                <a:latin typeface="Trebuchet MS"/>
                <a:cs typeface="Trebuchet MS"/>
              </a:rPr>
              <a:t>Logic:</a:t>
            </a:r>
            <a:r>
              <a:rPr dirty="0" sz="3250" spc="-21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250" spc="5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sequence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00003B"/>
                </a:solidFill>
                <a:latin typeface="Tahoma"/>
                <a:cs typeface="Tahoma"/>
              </a:rPr>
              <a:t>provides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003B"/>
                </a:solidFill>
                <a:latin typeface="Tahoma"/>
                <a:cs typeface="Tahoma"/>
              </a:rPr>
              <a:t>incremental </a:t>
            </a:r>
            <a:r>
              <a:rPr dirty="0" sz="3250" spc="-10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70">
                <a:solidFill>
                  <a:srgbClr val="00003B"/>
                </a:solidFill>
                <a:latin typeface="Tahoma"/>
                <a:cs typeface="Tahoma"/>
              </a:rPr>
              <a:t>values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003B"/>
                </a:solidFill>
                <a:latin typeface="Tahoma"/>
                <a:cs typeface="Tahoma"/>
              </a:rPr>
              <a:t>used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to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00003B"/>
                </a:solidFill>
                <a:latin typeface="Tahoma"/>
                <a:cs typeface="Tahoma"/>
              </a:rPr>
              <a:t>set</a:t>
            </a:r>
            <a:r>
              <a:rPr dirty="0" sz="3250" spc="-2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6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250" spc="-2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250" spc="30">
                <a:solidFill>
                  <a:srgbClr val="00003B"/>
                </a:solidFill>
                <a:latin typeface="Tahoma"/>
                <a:cs typeface="Tahoma"/>
              </a:rPr>
              <a:t>Order_ID.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1991" y="771140"/>
            <a:ext cx="692404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60">
                <a:latin typeface="Verdana"/>
                <a:cs typeface="Verdana"/>
              </a:rPr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3607023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4026123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4445223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4864323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5283423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5702523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6121623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6540723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6959823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7378923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7798024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8217124"/>
            <a:ext cx="114300" cy="11429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370" y="8636223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11870" y="2572005"/>
            <a:ext cx="11766550" cy="631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800" spc="-20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implementation</a:t>
            </a:r>
            <a:r>
              <a:rPr dirty="0" sz="2800" spc="-2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part</a:t>
            </a:r>
            <a:r>
              <a:rPr dirty="0" sz="2800" spc="-20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800" spc="-2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800" spc="-20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presentation</a:t>
            </a:r>
            <a:r>
              <a:rPr dirty="0" sz="2800" spc="-2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includes</a:t>
            </a:r>
            <a:r>
              <a:rPr dirty="0" sz="2800" spc="-2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800" spc="-20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below</a:t>
            </a:r>
            <a:r>
              <a:rPr dirty="0" sz="2800" spc="-20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features: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ahoma"/>
              <a:cs typeface="Tahoma"/>
            </a:endParaRPr>
          </a:p>
          <a:p>
            <a:pPr marL="616585" marR="7934325">
              <a:lnSpc>
                <a:spcPts val="3300"/>
              </a:lnSpc>
            </a:pPr>
            <a:r>
              <a:rPr dirty="0" sz="2800" spc="5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-75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d  </a:t>
            </a:r>
            <a:r>
              <a:rPr dirty="0" sz="2800" spc="8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p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-75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  <a:p>
            <a:pPr marL="616585" marR="7836534">
              <a:lnSpc>
                <a:spcPts val="3300"/>
              </a:lnSpc>
            </a:pP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d  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dd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-7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 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20">
                <a:solidFill>
                  <a:srgbClr val="00003B"/>
                </a:solidFill>
                <a:latin typeface="Tahoma"/>
                <a:cs typeface="Tahoma"/>
              </a:rPr>
              <a:t>ll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90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90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800" spc="80">
                <a:solidFill>
                  <a:srgbClr val="00003B"/>
                </a:solidFill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  <a:p>
            <a:pPr marL="616585" marR="8460740">
              <a:lnSpc>
                <a:spcPts val="3300"/>
              </a:lnSpc>
            </a:pP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20">
                <a:solidFill>
                  <a:srgbClr val="00003B"/>
                </a:solidFill>
                <a:latin typeface="Tahoma"/>
                <a:cs typeface="Tahoma"/>
              </a:rPr>
              <a:t>ll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 spc="90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  <a:p>
            <a:pPr marL="616585" marR="2357755">
              <a:lnSpc>
                <a:spcPts val="3300"/>
              </a:lnSpc>
            </a:pP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Check</a:t>
            </a:r>
            <a:r>
              <a:rPr dirty="0" sz="28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if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is</a:t>
            </a:r>
            <a:r>
              <a:rPr dirty="0" sz="28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found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before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entering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them </a:t>
            </a:r>
            <a:r>
              <a:rPr dirty="0" sz="2800" spc="-8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Lend</a:t>
            </a:r>
            <a:r>
              <a:rPr dirty="0" sz="28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ts val="3170"/>
              </a:lnSpc>
            </a:pP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800" spc="80">
                <a:solidFill>
                  <a:srgbClr val="00003B"/>
                </a:solidFill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ts val="3329"/>
              </a:lnSpc>
            </a:pP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View</a:t>
            </a:r>
            <a:r>
              <a:rPr dirty="0" sz="28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total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books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lent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on</a:t>
            </a:r>
            <a:r>
              <a:rPr dirty="0" sz="28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home</a:t>
            </a:r>
            <a:r>
              <a:rPr dirty="0" sz="2800" spc="-2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page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10892"/>
            <a:ext cx="8010524" cy="5857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6201" y="3310892"/>
            <a:ext cx="7572373" cy="5943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4864" marR="5080" indent="-202946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70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-140"/>
              <a:t>Login </a:t>
            </a:r>
            <a:r>
              <a:rPr dirty="0" spc="-1930"/>
              <a:t> </a:t>
            </a:r>
            <a:r>
              <a:rPr dirty="0" spc="254"/>
              <a:t>with</a:t>
            </a:r>
            <a:r>
              <a:rPr dirty="0" spc="-345"/>
              <a:t> </a:t>
            </a:r>
            <a:r>
              <a:rPr dirty="0" spc="85"/>
              <a:t>worker</a:t>
            </a:r>
            <a:r>
              <a:rPr dirty="0" spc="-340"/>
              <a:t> </a:t>
            </a:r>
            <a:r>
              <a:rPr dirty="0" spc="60"/>
              <a:t>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10624" cy="10286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23830" y="363842"/>
            <a:ext cx="83883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35">
                <a:latin typeface="Verdana"/>
                <a:cs typeface="Verdana"/>
              </a:rPr>
              <a:t>P</a:t>
            </a:r>
            <a:r>
              <a:rPr dirty="0" spc="-695">
                <a:latin typeface="Verdana"/>
                <a:cs typeface="Verdana"/>
              </a:rPr>
              <a:t>r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620">
                <a:latin typeface="Verdana"/>
                <a:cs typeface="Verdana"/>
              </a:rPr>
              <a:t>b</a:t>
            </a:r>
            <a:r>
              <a:rPr dirty="0" spc="60">
                <a:latin typeface="Verdana"/>
                <a:cs typeface="Verdana"/>
              </a:rPr>
              <a:t>l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1060">
                <a:latin typeface="Verdana"/>
                <a:cs typeface="Verdana"/>
              </a:rPr>
              <a:t>m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745">
                <a:latin typeface="Verdana"/>
                <a:cs typeface="Verdana"/>
              </a:rPr>
              <a:t>S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1065">
                <a:latin typeface="Verdana"/>
                <a:cs typeface="Verdana"/>
              </a:rPr>
              <a:t>m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180">
                <a:latin typeface="Verdana"/>
                <a:cs typeface="Verdana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7214" y="1787781"/>
            <a:ext cx="69551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760" algn="l"/>
                <a:tab pos="2235835" algn="l"/>
                <a:tab pos="4582160" algn="l"/>
                <a:tab pos="6030595" algn="l"/>
              </a:tabLst>
            </a:pPr>
            <a:r>
              <a:rPr dirty="0" sz="2800" spc="-4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y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-75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-5">
                <a:solidFill>
                  <a:srgbClr val="00003B"/>
                </a:solidFill>
                <a:latin typeface="Tahoma"/>
                <a:cs typeface="Tahoma"/>
              </a:rPr>
              <a:t>y</a:t>
            </a:r>
            <a:r>
              <a:rPr dirty="0" sz="2800" spc="10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90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-135">
                <a:solidFill>
                  <a:srgbClr val="00003B"/>
                </a:solidFill>
                <a:latin typeface="Tahoma"/>
                <a:cs typeface="Tahoma"/>
              </a:rPr>
              <a:t>(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-135">
                <a:solidFill>
                  <a:srgbClr val="00003B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7214" y="2214463"/>
            <a:ext cx="1831339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441450" algn="l"/>
              </a:tabLst>
            </a:pP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project	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in </a:t>
            </a:r>
            <a:r>
              <a:rPr dirty="0" sz="2800" spc="-8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p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10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-90">
                <a:solidFill>
                  <a:srgbClr val="00003B"/>
                </a:solidFill>
                <a:latin typeface="Tahoma"/>
                <a:cs typeface="Tahoma"/>
              </a:rPr>
              <a:t>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2777" y="2214463"/>
            <a:ext cx="36042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" marR="5080" indent="-87630">
              <a:lnSpc>
                <a:spcPct val="116100"/>
              </a:lnSpc>
              <a:spcBef>
                <a:spcPts val="100"/>
              </a:spcBef>
              <a:tabLst>
                <a:tab pos="1859914" algn="l"/>
                <a:tab pos="1881505" algn="l"/>
                <a:tab pos="2958465" algn="l"/>
              </a:tabLst>
            </a:pPr>
            <a:r>
              <a:rPr dirty="0" sz="2800" spc="105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1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	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90">
                <a:solidFill>
                  <a:srgbClr val="00003B"/>
                </a:solidFill>
                <a:latin typeface="Tahoma"/>
                <a:cs typeface="Tahoma"/>
              </a:rPr>
              <a:t>s 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including	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book	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4454" y="2214463"/>
            <a:ext cx="107823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16100"/>
              </a:lnSpc>
              <a:spcBef>
                <a:spcPts val="100"/>
              </a:spcBef>
            </a:pPr>
            <a:r>
              <a:rPr dirty="0" sz="2800" spc="12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y 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p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7214" y="3205063"/>
            <a:ext cx="6955155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management,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borrowing,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00003B"/>
                </a:solidFill>
                <a:latin typeface="Tahoma"/>
                <a:cs typeface="Tahoma"/>
              </a:rPr>
              <a:t>returning,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and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reservations.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It 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uses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SQLPlus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Oracle 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Database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to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handle database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tasks </a:t>
            </a:r>
            <a:r>
              <a:rPr dirty="0" sz="2800" spc="80">
                <a:solidFill>
                  <a:srgbClr val="00003B"/>
                </a:solidFill>
                <a:latin typeface="Tahoma"/>
                <a:cs typeface="Tahoma"/>
              </a:rPr>
              <a:t>like 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0">
                <a:solidFill>
                  <a:srgbClr val="00003B"/>
                </a:solidFill>
                <a:latin typeface="Tahoma"/>
                <a:cs typeface="Tahoma"/>
              </a:rPr>
              <a:t>creating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schemas,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tables,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and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executing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SQL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queries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data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integrity.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Librarians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can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add,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update,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and remove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books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with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details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such as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title, </a:t>
            </a:r>
            <a:r>
              <a:rPr dirty="0" sz="2800" spc="10">
                <a:solidFill>
                  <a:srgbClr val="00003B"/>
                </a:solidFill>
                <a:latin typeface="Tahoma"/>
                <a:cs typeface="Tahoma"/>
              </a:rPr>
              <a:t>author, </a:t>
            </a:r>
            <a:r>
              <a:rPr dirty="0" sz="2800" spc="-5">
                <a:solidFill>
                  <a:srgbClr val="00003B"/>
                </a:solidFill>
                <a:latin typeface="Tahoma"/>
                <a:cs typeface="Tahoma"/>
              </a:rPr>
              <a:t>genre,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and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availability.</a:t>
            </a:r>
            <a:r>
              <a:rPr dirty="0" sz="2800" spc="-1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Patrons</a:t>
            </a:r>
            <a:r>
              <a:rPr dirty="0" sz="2800" spc="-1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can</a:t>
            </a:r>
            <a:r>
              <a:rPr dirty="0" sz="2800" spc="-1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search</a:t>
            </a:r>
            <a:r>
              <a:rPr dirty="0" sz="2800" spc="-1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800" spc="-1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catalog,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7214" y="7167463"/>
            <a:ext cx="185102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311910" algn="l"/>
              </a:tabLst>
            </a:pP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10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800" spc="80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 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accounts.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1502" y="7167463"/>
            <a:ext cx="3862704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7960">
              <a:lnSpc>
                <a:spcPct val="116100"/>
              </a:lnSpc>
              <a:spcBef>
                <a:spcPts val="100"/>
              </a:spcBef>
              <a:tabLst>
                <a:tab pos="1619250" algn="l"/>
                <a:tab pos="1784985" algn="l"/>
                <a:tab pos="2574290" algn="l"/>
                <a:tab pos="3505200" algn="l"/>
              </a:tabLst>
            </a:pPr>
            <a:r>
              <a:rPr dirty="0" sz="2800" spc="70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800" spc="10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800" spc="-90">
                <a:solidFill>
                  <a:srgbClr val="00003B"/>
                </a:solidFill>
                <a:latin typeface="Tahoma"/>
                <a:cs typeface="Tahoma"/>
              </a:rPr>
              <a:t>,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8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800" spc="8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800" spc="-75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e 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SQLPlus		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ensures	</a:t>
            </a:r>
            <a:r>
              <a:rPr dirty="0" sz="2800" spc="2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23360" y="7167463"/>
            <a:ext cx="82931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594">
              <a:lnSpc>
                <a:spcPct val="116100"/>
              </a:lnSpc>
              <a:spcBef>
                <a:spcPts val="100"/>
              </a:spcBef>
            </a:pP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8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6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r  </a:t>
            </a:r>
            <a:r>
              <a:rPr dirty="0" sz="2800" spc="65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800" spc="120">
                <a:solidFill>
                  <a:srgbClr val="00003B"/>
                </a:solidFill>
                <a:latin typeface="Tahoma"/>
                <a:cs typeface="Tahoma"/>
              </a:rPr>
              <a:t>ll</a:t>
            </a:r>
            <a:r>
              <a:rPr dirty="0" sz="2800" spc="100">
                <a:solidFill>
                  <a:srgbClr val="00003B"/>
                </a:solidFill>
                <a:latin typeface="Tahoma"/>
                <a:cs typeface="Tahoma"/>
              </a:rPr>
              <a:t>-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7214" y="8158063"/>
            <a:ext cx="695515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30">
                <a:solidFill>
                  <a:srgbClr val="00003B"/>
                </a:solidFill>
                <a:latin typeface="Tahoma"/>
                <a:cs typeface="Tahoma"/>
              </a:rPr>
              <a:t>organized</a:t>
            </a:r>
            <a:r>
              <a:rPr dirty="0" sz="28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database,</a:t>
            </a:r>
            <a:r>
              <a:rPr dirty="0" sz="28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00003B"/>
                </a:solidFill>
                <a:latin typeface="Tahoma"/>
                <a:cs typeface="Tahoma"/>
              </a:rPr>
              <a:t>seamlessly</a:t>
            </a:r>
            <a:r>
              <a:rPr dirty="0" sz="2800" spc="-10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00003B"/>
                </a:solidFill>
                <a:latin typeface="Tahoma"/>
                <a:cs typeface="Tahoma"/>
              </a:rPr>
              <a:t>integrating </a:t>
            </a:r>
            <a:r>
              <a:rPr dirty="0" sz="2800" spc="-86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with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00003B"/>
                </a:solidFill>
                <a:latin typeface="Tahoma"/>
                <a:cs typeface="Tahoma"/>
              </a:rPr>
              <a:t>user-friendly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00003B"/>
                </a:solidFill>
                <a:latin typeface="Tahoma"/>
                <a:cs typeface="Tahoma"/>
              </a:rPr>
              <a:t>frontend</a:t>
            </a:r>
            <a:r>
              <a:rPr dirty="0" sz="2800" spc="40">
                <a:solidFill>
                  <a:srgbClr val="00003B"/>
                </a:solidFill>
                <a:latin typeface="Tahoma"/>
                <a:cs typeface="Tahoma"/>
              </a:rPr>
              <a:t> in </a:t>
            </a:r>
            <a:r>
              <a:rPr dirty="0" sz="2800" spc="4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00003B"/>
                </a:solidFill>
                <a:latin typeface="Tahoma"/>
                <a:cs typeface="Tahoma"/>
              </a:rPr>
              <a:t>NetBeans.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658" y="3193976"/>
            <a:ext cx="9905999" cy="586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86860" marR="5080" indent="-407479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70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-65"/>
              <a:t>Home </a:t>
            </a:r>
            <a:r>
              <a:rPr dirty="0" spc="-1930"/>
              <a:t> </a:t>
            </a:r>
            <a:r>
              <a:rPr dirty="0" spc="-10"/>
              <a:t>Page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1365" y="4173910"/>
            <a:ext cx="5675590" cy="61122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8510" marR="5080" indent="55562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 </a:t>
            </a:r>
            <a:r>
              <a:rPr dirty="0" spc="1805"/>
              <a:t>- </a:t>
            </a:r>
            <a:r>
              <a:rPr dirty="0" spc="1810"/>
              <a:t> </a:t>
            </a:r>
            <a:r>
              <a:rPr dirty="0" spc="-55"/>
              <a:t>Adding</a:t>
            </a:r>
            <a:r>
              <a:rPr dirty="0" spc="-365"/>
              <a:t> </a:t>
            </a:r>
            <a:r>
              <a:rPr dirty="0" spc="114"/>
              <a:t>new</a:t>
            </a:r>
            <a:r>
              <a:rPr dirty="0" spc="-365"/>
              <a:t> </a:t>
            </a:r>
            <a:r>
              <a:rPr dirty="0" spc="90"/>
              <a:t>member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2585" y="3110384"/>
            <a:ext cx="5876924" cy="5724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4018" y="2980975"/>
            <a:ext cx="14013180" cy="7305675"/>
            <a:chOff x="4274018" y="2980975"/>
            <a:chExt cx="14013180" cy="730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6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018" y="2980975"/>
              <a:ext cx="9363074" cy="6048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5230" marR="5080" indent="-229108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65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130"/>
              <a:t>View </a:t>
            </a:r>
            <a:r>
              <a:rPr dirty="0" spc="-1930"/>
              <a:t> </a:t>
            </a:r>
            <a:r>
              <a:rPr dirty="0" spc="475"/>
              <a:t>all</a:t>
            </a:r>
            <a:r>
              <a:rPr dirty="0" spc="-340"/>
              <a:t> </a:t>
            </a:r>
            <a:r>
              <a:rPr dirty="0" spc="10"/>
              <a:t>members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1057" y="3206933"/>
            <a:ext cx="13826490" cy="7079615"/>
            <a:chOff x="4461057" y="3206933"/>
            <a:chExt cx="13826490" cy="7079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6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057" y="3206933"/>
              <a:ext cx="9363074" cy="6048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51535" marR="5080" indent="4826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 </a:t>
            </a:r>
            <a:r>
              <a:rPr dirty="0" spc="1805"/>
              <a:t>- </a:t>
            </a:r>
            <a:r>
              <a:rPr dirty="0" spc="-1930"/>
              <a:t> </a:t>
            </a:r>
            <a:r>
              <a:rPr dirty="0" spc="25"/>
              <a:t>Search</a:t>
            </a:r>
            <a:r>
              <a:rPr dirty="0" spc="-355"/>
              <a:t> </a:t>
            </a:r>
            <a:r>
              <a:rPr dirty="0" spc="100"/>
              <a:t>for</a:t>
            </a:r>
            <a:r>
              <a:rPr dirty="0" spc="-350"/>
              <a:t> </a:t>
            </a:r>
            <a:r>
              <a:rPr dirty="0" spc="10"/>
              <a:t>members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1365" y="4173910"/>
            <a:ext cx="5675590" cy="61122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098" y="3034414"/>
            <a:ext cx="5695949" cy="6648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1500" marR="5080" indent="-272288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70"/>
              <a:t> </a:t>
            </a:r>
            <a:r>
              <a:rPr dirty="0" spc="1805"/>
              <a:t>-</a:t>
            </a:r>
            <a:r>
              <a:rPr dirty="0" spc="-370"/>
              <a:t> </a:t>
            </a:r>
            <a:r>
              <a:rPr dirty="0" spc="-114"/>
              <a:t>Add </a:t>
            </a:r>
            <a:r>
              <a:rPr dirty="0" spc="-1930"/>
              <a:t> </a:t>
            </a:r>
            <a:r>
              <a:rPr dirty="0" spc="114"/>
              <a:t>new</a:t>
            </a:r>
            <a:r>
              <a:rPr dirty="0" spc="-345"/>
              <a:t> </a:t>
            </a:r>
            <a:r>
              <a:rPr dirty="0" spc="-65"/>
              <a:t>book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0563" y="2897706"/>
            <a:ext cx="13786485" cy="7388859"/>
            <a:chOff x="4500563" y="2897706"/>
            <a:chExt cx="13786485" cy="73888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6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563" y="2897706"/>
              <a:ext cx="9286874" cy="6362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94050" marR="5080" indent="-30099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65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130"/>
              <a:t>View </a:t>
            </a:r>
            <a:r>
              <a:rPr dirty="0" spc="-1930"/>
              <a:t> </a:t>
            </a:r>
            <a:r>
              <a:rPr dirty="0" spc="475"/>
              <a:t>all</a:t>
            </a:r>
            <a:r>
              <a:rPr dirty="0" spc="-340"/>
              <a:t> </a:t>
            </a:r>
            <a:r>
              <a:rPr dirty="0" spc="-140"/>
              <a:t>books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5722" y="3012865"/>
            <a:ext cx="13541375" cy="7273290"/>
            <a:chOff x="4745722" y="3012865"/>
            <a:chExt cx="13541375" cy="7273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5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22" y="3012865"/>
              <a:ext cx="8801099" cy="60293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0355" marR="5080" indent="-23622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409"/>
              <a:t> </a:t>
            </a:r>
            <a:r>
              <a:rPr dirty="0" spc="1805"/>
              <a:t>- </a:t>
            </a:r>
            <a:r>
              <a:rPr dirty="0" spc="-1930"/>
              <a:t> </a:t>
            </a:r>
            <a:r>
              <a:rPr dirty="0" spc="25"/>
              <a:t>Search</a:t>
            </a:r>
            <a:r>
              <a:rPr dirty="0" spc="-355"/>
              <a:t> </a:t>
            </a:r>
            <a:r>
              <a:rPr dirty="0" spc="100"/>
              <a:t>for</a:t>
            </a:r>
            <a:r>
              <a:rPr dirty="0" spc="-355"/>
              <a:t> </a:t>
            </a:r>
            <a:r>
              <a:rPr dirty="0" spc="-140"/>
              <a:t>books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8792" y="3575280"/>
            <a:ext cx="7772399" cy="5686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328" y="514605"/>
            <a:ext cx="16167100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6585" marR="5080" indent="-60452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50"/>
              <a:t> </a:t>
            </a:r>
            <a:r>
              <a:rPr dirty="0" spc="1805"/>
              <a:t>-</a:t>
            </a:r>
            <a:r>
              <a:rPr dirty="0" spc="-345"/>
              <a:t> </a:t>
            </a:r>
            <a:r>
              <a:rPr dirty="0" spc="15"/>
              <a:t>Check</a:t>
            </a:r>
            <a:r>
              <a:rPr dirty="0" spc="-350"/>
              <a:t> </a:t>
            </a:r>
            <a:r>
              <a:rPr dirty="0" spc="275"/>
              <a:t>if</a:t>
            </a:r>
            <a:r>
              <a:rPr dirty="0" spc="-345"/>
              <a:t> </a:t>
            </a:r>
            <a:r>
              <a:rPr dirty="0" spc="90"/>
              <a:t>member</a:t>
            </a:r>
            <a:r>
              <a:rPr dirty="0" spc="-345"/>
              <a:t> </a:t>
            </a:r>
            <a:r>
              <a:rPr dirty="0" spc="120"/>
              <a:t>of </a:t>
            </a:r>
            <a:r>
              <a:rPr dirty="0" spc="-1930"/>
              <a:t> </a:t>
            </a:r>
            <a:r>
              <a:rPr dirty="0"/>
              <a:t>b</a:t>
            </a:r>
            <a:r>
              <a:rPr dirty="0" spc="-195"/>
              <a:t>oo</a:t>
            </a:r>
            <a:r>
              <a:rPr dirty="0" spc="135"/>
              <a:t>k</a:t>
            </a:r>
            <a:r>
              <a:rPr dirty="0" spc="-335"/>
              <a:t> </a:t>
            </a:r>
            <a:r>
              <a:rPr dirty="0" spc="120"/>
              <a:t>i</a:t>
            </a:r>
            <a:r>
              <a:rPr dirty="0" spc="-445"/>
              <a:t>s</a:t>
            </a:r>
            <a:r>
              <a:rPr dirty="0" spc="-335"/>
              <a:t> </a:t>
            </a:r>
            <a:r>
              <a:rPr dirty="0" spc="425"/>
              <a:t>f</a:t>
            </a:r>
            <a:r>
              <a:rPr dirty="0" spc="-195"/>
              <a:t>o</a:t>
            </a:r>
            <a:r>
              <a:rPr dirty="0" spc="-165"/>
              <a:t>u</a:t>
            </a:r>
            <a:r>
              <a:rPr dirty="0" spc="-95"/>
              <a:t>n</a:t>
            </a:r>
            <a:r>
              <a:rPr dirty="0" spc="5"/>
              <a:t>d</a:t>
            </a:r>
            <a:r>
              <a:rPr dirty="0" spc="-335"/>
              <a:t> </a:t>
            </a:r>
            <a:r>
              <a:rPr dirty="0"/>
              <a:t>b</a:t>
            </a:r>
            <a:r>
              <a:rPr dirty="0" spc="114"/>
              <a:t>e</a:t>
            </a:r>
            <a:r>
              <a:rPr dirty="0" spc="425"/>
              <a:t>f</a:t>
            </a:r>
            <a:r>
              <a:rPr dirty="0" spc="-195"/>
              <a:t>o</a:t>
            </a:r>
            <a:r>
              <a:rPr dirty="0" spc="60"/>
              <a:t>r</a:t>
            </a:r>
            <a:r>
              <a:rPr dirty="0" spc="120"/>
              <a:t>e</a:t>
            </a:r>
            <a:r>
              <a:rPr dirty="0" spc="-335"/>
              <a:t> </a:t>
            </a:r>
            <a:r>
              <a:rPr dirty="0" spc="114"/>
              <a:t>e</a:t>
            </a:r>
            <a:r>
              <a:rPr dirty="0" spc="-95"/>
              <a:t>n</a:t>
            </a:r>
            <a:r>
              <a:rPr dirty="0" spc="670"/>
              <a:t>t</a:t>
            </a:r>
            <a:r>
              <a:rPr dirty="0" spc="114"/>
              <a:t>e</a:t>
            </a:r>
            <a:r>
              <a:rPr dirty="0" spc="60"/>
              <a:t>r</a:t>
            </a:r>
            <a:r>
              <a:rPr dirty="0" spc="120"/>
              <a:t>i</a:t>
            </a:r>
            <a:r>
              <a:rPr dirty="0" spc="-95"/>
              <a:t>n</a:t>
            </a:r>
            <a:r>
              <a:rPr dirty="0" spc="15"/>
              <a:t>g</a:t>
            </a:r>
            <a:r>
              <a:rPr dirty="0" spc="-335"/>
              <a:t> </a:t>
            </a:r>
            <a:r>
              <a:rPr dirty="0" spc="670"/>
              <a:t>t</a:t>
            </a:r>
            <a:r>
              <a:rPr dirty="0" spc="-95"/>
              <a:t>h</a:t>
            </a:r>
            <a:r>
              <a:rPr dirty="0" spc="114"/>
              <a:t>e</a:t>
            </a:r>
            <a:r>
              <a:rPr dirty="0" spc="120"/>
              <a:t>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8812" y="3061238"/>
            <a:ext cx="13198475" cy="7225030"/>
            <a:chOff x="5088812" y="3061238"/>
            <a:chExt cx="13198475" cy="7225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5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8812" y="3061238"/>
              <a:ext cx="8105774" cy="5943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19829" marR="5080" indent="-351853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65"/>
              <a:t> </a:t>
            </a:r>
            <a:r>
              <a:rPr dirty="0" spc="1805"/>
              <a:t>-</a:t>
            </a:r>
            <a:r>
              <a:rPr dirty="0" spc="-365"/>
              <a:t> </a:t>
            </a:r>
            <a:r>
              <a:rPr dirty="0" spc="-130"/>
              <a:t>Lend </a:t>
            </a:r>
            <a:r>
              <a:rPr dirty="0" spc="-1930"/>
              <a:t> </a:t>
            </a:r>
            <a:r>
              <a:rPr dirty="0" spc="415"/>
              <a:t>a</a:t>
            </a:r>
            <a:r>
              <a:rPr dirty="0" spc="-345"/>
              <a:t> </a:t>
            </a:r>
            <a:r>
              <a:rPr dirty="0" spc="-235"/>
              <a:t>Book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4780" y="3183235"/>
            <a:ext cx="13012419" cy="7103109"/>
            <a:chOff x="5274780" y="3183235"/>
            <a:chExt cx="13012419" cy="71031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6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4780" y="3183235"/>
              <a:ext cx="7734299" cy="56959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02180" marR="5080" indent="-868044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409"/>
              <a:t> </a:t>
            </a:r>
            <a:r>
              <a:rPr dirty="0" spc="1805"/>
              <a:t>- </a:t>
            </a:r>
            <a:r>
              <a:rPr dirty="0" spc="-1930"/>
              <a:t> </a:t>
            </a:r>
            <a:r>
              <a:rPr dirty="0" spc="-35"/>
              <a:t>Return</a:t>
            </a:r>
            <a:r>
              <a:rPr dirty="0" spc="-350"/>
              <a:t> </a:t>
            </a:r>
            <a:r>
              <a:rPr dirty="0" spc="415"/>
              <a:t>a</a:t>
            </a:r>
            <a:r>
              <a:rPr dirty="0" spc="-345"/>
              <a:t> </a:t>
            </a:r>
            <a:r>
              <a:rPr dirty="0" spc="-65"/>
              <a:t>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39289" marR="5080" indent="337820">
              <a:lnSpc>
                <a:spcPct val="100000"/>
              </a:lnSpc>
              <a:spcBef>
                <a:spcPts val="100"/>
              </a:spcBef>
            </a:pPr>
            <a:r>
              <a:rPr dirty="0" spc="-725">
                <a:latin typeface="Verdana"/>
                <a:cs typeface="Verdana"/>
              </a:rPr>
              <a:t>M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1065">
                <a:latin typeface="Verdana"/>
                <a:cs typeface="Verdana"/>
              </a:rPr>
              <a:t>m</a:t>
            </a:r>
            <a:r>
              <a:rPr dirty="0" spc="-620">
                <a:latin typeface="Verdana"/>
                <a:cs typeface="Verdana"/>
              </a:rPr>
              <a:t>b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695">
                <a:latin typeface="Verdana"/>
                <a:cs typeface="Verdana"/>
              </a:rPr>
              <a:t>r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405">
                <a:latin typeface="Verdana"/>
                <a:cs typeface="Verdana"/>
              </a:rPr>
              <a:t>d  </a:t>
            </a:r>
            <a:r>
              <a:rPr dirty="0" spc="-405">
                <a:latin typeface="Verdana"/>
                <a:cs typeface="Verdana"/>
              </a:rPr>
              <a:t>Classifications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49" y="347769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49" y="5049322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49" y="6620947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49" y="8192572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82093" y="3207803"/>
            <a:ext cx="11476990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1145" marR="263525">
              <a:lnSpc>
                <a:spcPct val="114599"/>
              </a:lnSpc>
              <a:spcBef>
                <a:spcPts val="100"/>
              </a:spcBef>
            </a:pPr>
            <a:r>
              <a:rPr dirty="0" sz="3000" spc="45" b="1">
                <a:solidFill>
                  <a:srgbClr val="00003B"/>
                </a:solidFill>
                <a:latin typeface="Trebuchet MS"/>
                <a:cs typeface="Trebuchet MS"/>
              </a:rPr>
              <a:t>Membership </a:t>
            </a:r>
            <a:r>
              <a:rPr dirty="0" sz="3000" spc="30" b="1">
                <a:solidFill>
                  <a:srgbClr val="00003B"/>
                </a:solidFill>
                <a:latin typeface="Trebuchet MS"/>
                <a:cs typeface="Trebuchet MS"/>
              </a:rPr>
              <a:t>Management</a:t>
            </a:r>
            <a:r>
              <a:rPr dirty="0" sz="3000" spc="30">
                <a:solidFill>
                  <a:srgbClr val="00003B"/>
                </a:solidFill>
                <a:latin typeface="Tahoma"/>
                <a:cs typeface="Tahoma"/>
              </a:rPr>
              <a:t>: </a:t>
            </a:r>
            <a:r>
              <a:rPr dirty="0" sz="3000" spc="75">
                <a:solidFill>
                  <a:srgbClr val="00003B"/>
                </a:solidFill>
                <a:latin typeface="Tahoma"/>
                <a:cs typeface="Tahoma"/>
              </a:rPr>
              <a:t>Members </a:t>
            </a:r>
            <a:r>
              <a:rPr dirty="0" sz="3000" spc="35">
                <a:solidFill>
                  <a:srgbClr val="00003B"/>
                </a:solidFill>
                <a:latin typeface="Tahoma"/>
                <a:cs typeface="Tahoma"/>
              </a:rPr>
              <a:t>are </a:t>
            </a:r>
            <a:r>
              <a:rPr dirty="0" sz="3000" spc="75">
                <a:solidFill>
                  <a:srgbClr val="00003B"/>
                </a:solidFill>
                <a:latin typeface="Tahoma"/>
                <a:cs typeface="Tahoma"/>
              </a:rPr>
              <a:t>classified </a:t>
            </a:r>
            <a:r>
              <a:rPr dirty="0" sz="3000" spc="35">
                <a:solidFill>
                  <a:srgbClr val="00003B"/>
                </a:solidFill>
                <a:latin typeface="Tahoma"/>
                <a:cs typeface="Tahoma"/>
              </a:rPr>
              <a:t>by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type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00003B"/>
                </a:solidFill>
                <a:latin typeface="Tahoma"/>
                <a:cs typeface="Tahoma"/>
              </a:rPr>
              <a:t>(Regular,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00003B"/>
                </a:solidFill>
                <a:latin typeface="Tahoma"/>
                <a:cs typeface="Tahoma"/>
              </a:rPr>
              <a:t>Premium),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impacting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their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00003B"/>
                </a:solidFill>
                <a:latin typeface="Tahoma"/>
                <a:cs typeface="Tahoma"/>
              </a:rPr>
              <a:t>borrowing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00003B"/>
                </a:solidFill>
                <a:latin typeface="Tahoma"/>
                <a:cs typeface="Tahoma"/>
              </a:rPr>
              <a:t>limits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00003B"/>
                </a:solidFill>
                <a:latin typeface="Tahoma"/>
                <a:cs typeface="Tahoma"/>
              </a:rPr>
              <a:t>access </a:t>
            </a:r>
            <a:r>
              <a:rPr dirty="0" sz="3000" spc="-91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00003B"/>
                </a:solidFill>
                <a:latin typeface="Tahoma"/>
                <a:cs typeface="Tahoma"/>
              </a:rPr>
              <a:t>privileges.</a:t>
            </a:r>
            <a:endParaRPr sz="3000">
              <a:latin typeface="Tahoma"/>
              <a:cs typeface="Tahoma"/>
            </a:endParaRPr>
          </a:p>
          <a:p>
            <a:pPr algn="ctr" marL="214629" marR="207010">
              <a:lnSpc>
                <a:spcPct val="114599"/>
              </a:lnSpc>
            </a:pPr>
            <a:r>
              <a:rPr dirty="0" sz="3000" spc="35" b="1">
                <a:solidFill>
                  <a:srgbClr val="00003B"/>
                </a:solidFill>
                <a:latin typeface="Trebuchet MS"/>
                <a:cs typeface="Trebuchet MS"/>
              </a:rPr>
              <a:t>Role </a:t>
            </a:r>
            <a:r>
              <a:rPr dirty="0" sz="3000" spc="40" b="1">
                <a:solidFill>
                  <a:srgbClr val="00003B"/>
                </a:solidFill>
                <a:latin typeface="Trebuchet MS"/>
                <a:cs typeface="Trebuchet MS"/>
              </a:rPr>
              <a:t>Management: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Workers </a:t>
            </a:r>
            <a:r>
              <a:rPr dirty="0" sz="3000" spc="20">
                <a:solidFill>
                  <a:srgbClr val="00003B"/>
                </a:solidFill>
                <a:latin typeface="Tahoma"/>
                <a:cs typeface="Tahoma"/>
              </a:rPr>
              <a:t>have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defined </a:t>
            </a:r>
            <a:r>
              <a:rPr dirty="0" sz="3000" spc="70">
                <a:solidFill>
                  <a:srgbClr val="00003B"/>
                </a:solidFill>
                <a:latin typeface="Tahoma"/>
                <a:cs typeface="Tahoma"/>
              </a:rPr>
              <a:t>roles </a:t>
            </a:r>
            <a:r>
              <a:rPr dirty="0" sz="3000" spc="5">
                <a:solidFill>
                  <a:srgbClr val="00003B"/>
                </a:solidFill>
                <a:latin typeface="Tahoma"/>
                <a:cs typeface="Tahoma"/>
              </a:rPr>
              <a:t>(Librarian, </a:t>
            </a:r>
            <a:r>
              <a:rPr dirty="0" sz="3000" spc="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Assistant)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00003B"/>
                </a:solidFill>
                <a:latin typeface="Tahoma"/>
                <a:cs typeface="Tahoma"/>
              </a:rPr>
              <a:t>that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determine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their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00003B"/>
                </a:solidFill>
                <a:latin typeface="Tahoma"/>
                <a:cs typeface="Tahoma"/>
              </a:rPr>
              <a:t>responsibilities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00003B"/>
                </a:solidFill>
                <a:latin typeface="Tahoma"/>
                <a:cs typeface="Tahoma"/>
              </a:rPr>
              <a:t>access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within </a:t>
            </a:r>
            <a:r>
              <a:rPr dirty="0" sz="3000" spc="-9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library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system.</a:t>
            </a:r>
            <a:endParaRPr sz="3000">
              <a:latin typeface="Tahoma"/>
              <a:cs typeface="Tahoma"/>
            </a:endParaRPr>
          </a:p>
          <a:p>
            <a:pPr algn="ctr" marL="51435" marR="43815">
              <a:lnSpc>
                <a:spcPct val="114599"/>
              </a:lnSpc>
            </a:pPr>
            <a:r>
              <a:rPr dirty="0" sz="3000" spc="25" b="1">
                <a:solidFill>
                  <a:srgbClr val="00003B"/>
                </a:solidFill>
                <a:latin typeface="Trebuchet MS"/>
                <a:cs typeface="Trebuchet MS"/>
              </a:rPr>
              <a:t>Fines</a:t>
            </a:r>
            <a:r>
              <a:rPr dirty="0" sz="3000" spc="-20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65" b="1">
                <a:solidFill>
                  <a:srgbClr val="00003B"/>
                </a:solidFill>
                <a:latin typeface="Trebuchet MS"/>
                <a:cs typeface="Trebuchet MS"/>
              </a:rPr>
              <a:t>and</a:t>
            </a:r>
            <a:r>
              <a:rPr dirty="0" sz="3000" spc="-19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45" b="1">
                <a:solidFill>
                  <a:srgbClr val="00003B"/>
                </a:solidFill>
                <a:latin typeface="Trebuchet MS"/>
                <a:cs typeface="Trebuchet MS"/>
              </a:rPr>
              <a:t>Payments:</a:t>
            </a:r>
            <a:r>
              <a:rPr dirty="0" sz="3000" spc="-20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00003B"/>
                </a:solidFill>
                <a:latin typeface="Tahoma"/>
                <a:cs typeface="Tahoma"/>
              </a:rPr>
              <a:t>Both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00003B"/>
                </a:solidFill>
                <a:latin typeface="Tahoma"/>
                <a:cs typeface="Tahoma"/>
              </a:rPr>
              <a:t>members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workers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can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00003B"/>
                </a:solidFill>
                <a:latin typeface="Tahoma"/>
                <a:cs typeface="Tahoma"/>
              </a:rPr>
              <a:t>accumulate </a:t>
            </a:r>
            <a:r>
              <a:rPr dirty="0" sz="3000" spc="-91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00003B"/>
                </a:solidFill>
                <a:latin typeface="Tahoma"/>
                <a:cs typeface="Tahoma"/>
              </a:rPr>
              <a:t>fines,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00003B"/>
                </a:solidFill>
                <a:latin typeface="Tahoma"/>
                <a:cs typeface="Tahoma"/>
              </a:rPr>
              <a:t>tracked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Info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table,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with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payment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transactions </a:t>
            </a:r>
            <a:r>
              <a:rPr dirty="0" sz="3000" spc="-91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00003B"/>
                </a:solidFill>
                <a:latin typeface="Tahoma"/>
                <a:cs typeface="Tahoma"/>
              </a:rPr>
              <a:t>recorded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Payment</a:t>
            </a:r>
            <a:r>
              <a:rPr dirty="0" sz="3000" spc="-22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table.</a:t>
            </a:r>
            <a:endParaRPr sz="3000">
              <a:latin typeface="Tahoma"/>
              <a:cs typeface="Tahoma"/>
            </a:endParaRPr>
          </a:p>
          <a:p>
            <a:pPr algn="ctr" marL="12065" marR="5080">
              <a:lnSpc>
                <a:spcPct val="114599"/>
              </a:lnSpc>
            </a:pPr>
            <a:r>
              <a:rPr dirty="0" sz="3000" spc="40" b="1">
                <a:solidFill>
                  <a:srgbClr val="00003B"/>
                </a:solidFill>
                <a:latin typeface="Trebuchet MS"/>
                <a:cs typeface="Trebuchet MS"/>
              </a:rPr>
              <a:t>Reservations</a:t>
            </a:r>
            <a:r>
              <a:rPr dirty="0" sz="3000" spc="-19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65" b="1">
                <a:solidFill>
                  <a:srgbClr val="00003B"/>
                </a:solidFill>
                <a:latin typeface="Trebuchet MS"/>
                <a:cs typeface="Trebuchet MS"/>
              </a:rPr>
              <a:t>and</a:t>
            </a:r>
            <a:r>
              <a:rPr dirty="0" sz="3000" spc="-19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60" b="1">
                <a:solidFill>
                  <a:srgbClr val="00003B"/>
                </a:solidFill>
                <a:latin typeface="Trebuchet MS"/>
                <a:cs typeface="Trebuchet MS"/>
              </a:rPr>
              <a:t>Access:</a:t>
            </a:r>
            <a:r>
              <a:rPr dirty="0" sz="3000" spc="-19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00003B"/>
                </a:solidFill>
                <a:latin typeface="Tahoma"/>
                <a:cs typeface="Tahoma"/>
              </a:rPr>
              <a:t>Members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can</a:t>
            </a:r>
            <a:r>
              <a:rPr dirty="0" sz="3000" spc="-2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reserve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00003B"/>
                </a:solidFill>
                <a:latin typeface="Tahoma"/>
                <a:cs typeface="Tahoma"/>
              </a:rPr>
              <a:t>books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and</a:t>
            </a:r>
            <a:r>
              <a:rPr dirty="0" sz="3000" spc="-2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00003B"/>
                </a:solidFill>
                <a:latin typeface="Tahoma"/>
                <a:cs typeface="Tahoma"/>
              </a:rPr>
              <a:t>access </a:t>
            </a:r>
            <a:r>
              <a:rPr dirty="0" sz="3000" spc="-919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00003B"/>
                </a:solidFill>
                <a:latin typeface="Tahoma"/>
                <a:cs typeface="Tahoma"/>
              </a:rPr>
              <a:t>e-books,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with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their </a:t>
            </a:r>
            <a:r>
              <a:rPr dirty="0" sz="3000" spc="60">
                <a:solidFill>
                  <a:srgbClr val="00003B"/>
                </a:solidFill>
                <a:latin typeface="Tahoma"/>
                <a:cs typeface="Tahoma"/>
              </a:rPr>
              <a:t>actions </a:t>
            </a:r>
            <a:r>
              <a:rPr dirty="0" sz="3000" spc="25">
                <a:solidFill>
                  <a:srgbClr val="00003B"/>
                </a:solidFill>
                <a:latin typeface="Tahoma"/>
                <a:cs typeface="Tahoma"/>
              </a:rPr>
              <a:t>logged </a:t>
            </a:r>
            <a:r>
              <a:rPr dirty="0" sz="3000" spc="45">
                <a:solidFill>
                  <a:srgbClr val="00003B"/>
                </a:solidFill>
                <a:latin typeface="Tahoma"/>
                <a:cs typeface="Tahoma"/>
              </a:rPr>
              <a:t>in the </a:t>
            </a:r>
            <a:r>
              <a:rPr dirty="0" sz="3000" spc="40">
                <a:solidFill>
                  <a:srgbClr val="00003B"/>
                </a:solidFill>
                <a:latin typeface="Tahoma"/>
                <a:cs typeface="Tahoma"/>
              </a:rPr>
              <a:t>Reservation and </a:t>
            </a:r>
            <a:r>
              <a:rPr dirty="0" sz="3000" spc="85">
                <a:solidFill>
                  <a:srgbClr val="00003B"/>
                </a:solidFill>
                <a:latin typeface="Tahoma"/>
                <a:cs typeface="Tahoma"/>
              </a:rPr>
              <a:t>E-Book </a:t>
            </a:r>
            <a:r>
              <a:rPr dirty="0" sz="3000" spc="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110">
                <a:solidFill>
                  <a:srgbClr val="00003B"/>
                </a:solidFill>
                <a:latin typeface="Tahoma"/>
                <a:cs typeface="Tahoma"/>
              </a:rPr>
              <a:t>Access</a:t>
            </a:r>
            <a:r>
              <a:rPr dirty="0" sz="3000" spc="-2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00003B"/>
                </a:solidFill>
                <a:latin typeface="Tahoma"/>
                <a:cs typeface="Tahoma"/>
              </a:rPr>
              <a:t>tables.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6579" y="3077956"/>
            <a:ext cx="14560550" cy="7208520"/>
            <a:chOff x="3726579" y="3077956"/>
            <a:chExt cx="14560550" cy="7208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365" y="4173910"/>
              <a:ext cx="5675590" cy="61122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579" y="3077956"/>
              <a:ext cx="9905999" cy="5867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987" y="514605"/>
            <a:ext cx="1684972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80920" marR="5080" indent="-226885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Implementation</a:t>
            </a:r>
            <a:r>
              <a:rPr dirty="0" spc="-345"/>
              <a:t> </a:t>
            </a:r>
            <a:r>
              <a:rPr dirty="0" spc="1805"/>
              <a:t>-</a:t>
            </a:r>
            <a:r>
              <a:rPr dirty="0" spc="-340"/>
              <a:t> </a:t>
            </a:r>
            <a:r>
              <a:rPr dirty="0" spc="130"/>
              <a:t>View</a:t>
            </a:r>
            <a:r>
              <a:rPr dirty="0" spc="-340"/>
              <a:t> </a:t>
            </a:r>
            <a:r>
              <a:rPr dirty="0" spc="415"/>
              <a:t>total</a:t>
            </a:r>
            <a:r>
              <a:rPr dirty="0" spc="-340"/>
              <a:t> </a:t>
            </a:r>
            <a:r>
              <a:rPr dirty="0" spc="5"/>
              <a:t>number</a:t>
            </a:r>
            <a:r>
              <a:rPr dirty="0" spc="-340"/>
              <a:t> </a:t>
            </a:r>
            <a:r>
              <a:rPr dirty="0" spc="120"/>
              <a:t>of </a:t>
            </a:r>
            <a:r>
              <a:rPr dirty="0" spc="-1930"/>
              <a:t> </a:t>
            </a:r>
            <a:r>
              <a:rPr dirty="0" spc="-140"/>
              <a:t>books</a:t>
            </a:r>
            <a:r>
              <a:rPr dirty="0" spc="-340"/>
              <a:t> </a:t>
            </a:r>
            <a:r>
              <a:rPr dirty="0" spc="300"/>
              <a:t>lent</a:t>
            </a:r>
            <a:r>
              <a:rPr dirty="0" spc="-335"/>
              <a:t> </a:t>
            </a:r>
            <a:r>
              <a:rPr dirty="0" spc="-145"/>
              <a:t>on</a:t>
            </a:r>
            <a:r>
              <a:rPr dirty="0" spc="-340"/>
              <a:t> </a:t>
            </a:r>
            <a:r>
              <a:rPr dirty="0" spc="229"/>
              <a:t>the</a:t>
            </a:r>
            <a:r>
              <a:rPr dirty="0" spc="-335"/>
              <a:t> </a:t>
            </a:r>
            <a:r>
              <a:rPr dirty="0" spc="-15"/>
              <a:t>home</a:t>
            </a:r>
            <a:r>
              <a:rPr dirty="0" spc="-335"/>
              <a:t> </a:t>
            </a:r>
            <a:r>
              <a:rPr dirty="0" spc="150"/>
              <a:t>page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03367" y="1753047"/>
            <a:ext cx="8949690" cy="67367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1	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Enhanced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Member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Management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Advanced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Book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Management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ahoma"/>
              <a:cs typeface="Tahoma"/>
            </a:endParaRPr>
          </a:p>
          <a:p>
            <a:pPr marL="930910" marR="723265" indent="-931544">
              <a:lnSpc>
                <a:spcPct val="116100"/>
              </a:lnSpc>
              <a:tabLst>
                <a:tab pos="930910" algn="l"/>
              </a:tabLst>
            </a:pPr>
            <a:r>
              <a:rPr dirty="0" baseline="-38359" sz="3150" spc="37" b="1">
                <a:solidFill>
                  <a:srgbClr val="F7F7F7"/>
                </a:solidFill>
                <a:latin typeface="Trebuchet MS"/>
                <a:cs typeface="Trebuchet MS"/>
              </a:rPr>
              <a:t>2</a:t>
            </a:r>
            <a:r>
              <a:rPr dirty="0" baseline="-38359" sz="3150" spc="37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30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k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-6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-2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rr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-55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d  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-55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8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ahoma"/>
              <a:cs typeface="Tahoma"/>
            </a:endParaRPr>
          </a:p>
          <a:p>
            <a:pPr marL="930910" marR="337820" indent="-931544">
              <a:lnSpc>
                <a:spcPct val="116100"/>
              </a:lnSpc>
              <a:spcBef>
                <a:spcPts val="5"/>
              </a:spcBef>
              <a:tabLst>
                <a:tab pos="930910" algn="l"/>
              </a:tabLst>
            </a:pPr>
            <a:r>
              <a:rPr dirty="0" baseline="-38359" sz="3150" spc="37" b="1">
                <a:solidFill>
                  <a:srgbClr val="F7F7F7"/>
                </a:solidFill>
                <a:latin typeface="Trebuchet MS"/>
                <a:cs typeface="Trebuchet MS"/>
              </a:rPr>
              <a:t>3	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Improved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Reservation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System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Enhanced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User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Interface</a:t>
            </a:r>
            <a:r>
              <a:rPr dirty="0" sz="2100" spc="-1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dirty="0" sz="2100" spc="-6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Experience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ahoma"/>
              <a:cs typeface="Tahoma"/>
            </a:endParaRPr>
          </a:p>
          <a:p>
            <a:pPr marL="930910" indent="-931544">
              <a:lnSpc>
                <a:spcPct val="116100"/>
              </a:lnSpc>
              <a:spcBef>
                <a:spcPts val="5"/>
              </a:spcBef>
              <a:tabLst>
                <a:tab pos="930910" algn="l"/>
              </a:tabLst>
            </a:pPr>
            <a:r>
              <a:rPr dirty="0" baseline="-38359" sz="3150" spc="37" b="1">
                <a:solidFill>
                  <a:srgbClr val="F7F7F7"/>
                </a:solidFill>
                <a:latin typeface="Trebuchet MS"/>
                <a:cs typeface="Trebuchet MS"/>
              </a:rPr>
              <a:t>4	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Enhanced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Payment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Fine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Management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Advanced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Reporting </a:t>
            </a:r>
            <a:r>
              <a:rPr dirty="0" sz="2100" spc="-6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7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Analytics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15"/>
              </a:spcBef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5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-6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9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100" spc="-5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5">
                <a:solidFill>
                  <a:srgbClr val="F7F7F7"/>
                </a:solidFill>
                <a:latin typeface="Tahoma"/>
                <a:cs typeface="Tahoma"/>
              </a:rPr>
              <a:t>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6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nh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8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13115" y="1273940"/>
          <a:ext cx="10151110" cy="773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6505"/>
              </a:tblGrid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58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78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3966958"/>
            <a:ext cx="3666490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500" spc="-560">
                <a:solidFill>
                  <a:srgbClr val="F7F7F7"/>
                </a:solidFill>
                <a:latin typeface="Verdana"/>
                <a:cs typeface="Verdana"/>
              </a:rPr>
              <a:t>Future </a:t>
            </a:r>
            <a:r>
              <a:rPr dirty="0" sz="5500" spc="-55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5500" spc="-65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5500" spc="-484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dirty="0" sz="5500" spc="-15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5500" spc="-50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5500" spc="-63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5500" spc="-56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5500" spc="-2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5500" spc="-57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5500" spc="-63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5500" spc="-55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22417" y="1507807"/>
            <a:ext cx="6882130" cy="72593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1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-6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2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-2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-6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3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85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85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5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8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4	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Fine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Calculation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Update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Late</a:t>
            </a:r>
            <a:r>
              <a:rPr dirty="0" sz="2100" spc="-16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Returns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5	</a:t>
            </a:r>
            <a:r>
              <a:rPr dirty="0" sz="2100" spc="35">
                <a:solidFill>
                  <a:srgbClr val="F7F7F7"/>
                </a:solidFill>
                <a:latin typeface="Tahoma"/>
                <a:cs typeface="Tahoma"/>
              </a:rPr>
              <a:t>Enhanced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Borrowing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Returning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930910" algn="l"/>
              </a:tabLst>
            </a:pP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6</a:t>
            </a:r>
            <a:r>
              <a:rPr dirty="0" sz="2100" spc="25" b="1">
                <a:solidFill>
                  <a:srgbClr val="F7F7F7"/>
                </a:solidFill>
                <a:latin typeface="Trebuchet MS"/>
                <a:cs typeface="Trebuchet MS"/>
              </a:rPr>
              <a:t>	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55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105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-5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2100" spc="2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100" spc="2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-16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100" spc="8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1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100" spc="-6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6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100" spc="4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100" spc="1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100" spc="3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32165" y="1028700"/>
          <a:ext cx="10151110" cy="822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6505"/>
              </a:tblGrid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720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98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7F7F7"/>
                      </a:solidFill>
                      <a:prstDash val="solid"/>
                    </a:lnL>
                    <a:lnR w="9525">
                      <a:solidFill>
                        <a:srgbClr val="F7F7F7"/>
                      </a:solidFill>
                      <a:prstDash val="solid"/>
                    </a:lnR>
                    <a:lnT w="9525">
                      <a:solidFill>
                        <a:srgbClr val="F7F7F7"/>
                      </a:solidFill>
                      <a:prstDash val="solid"/>
                    </a:lnT>
                    <a:lnB w="9525">
                      <a:solidFill>
                        <a:srgbClr val="F7F7F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386058"/>
            <a:ext cx="320865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425">
                <a:solidFill>
                  <a:srgbClr val="F7F7F7"/>
                </a:solidFill>
                <a:latin typeface="Verdana"/>
                <a:cs typeface="Verdana"/>
              </a:rPr>
              <a:t>Novelties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158" y="1509804"/>
            <a:ext cx="9629773" cy="7267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208" y="2518451"/>
            <a:ext cx="11734799" cy="6743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318" y="1070006"/>
            <a:ext cx="1239202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25">
                <a:latin typeface="Verdana"/>
                <a:cs typeface="Verdana"/>
              </a:rPr>
              <a:t>M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1065">
                <a:latin typeface="Verdana"/>
                <a:cs typeface="Verdana"/>
              </a:rPr>
              <a:t>m</a:t>
            </a:r>
            <a:r>
              <a:rPr dirty="0" spc="-620">
                <a:latin typeface="Verdana"/>
                <a:cs typeface="Verdana"/>
              </a:rPr>
              <a:t>b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695">
                <a:latin typeface="Verdana"/>
                <a:cs typeface="Verdana"/>
              </a:rPr>
              <a:t>r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615">
                <a:latin typeface="Verdana"/>
                <a:cs typeface="Verdana"/>
              </a:rPr>
              <a:t>d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210">
                <a:latin typeface="Verdana"/>
                <a:cs typeface="Verdana"/>
              </a:rPr>
              <a:t>C</a:t>
            </a:r>
            <a:r>
              <a:rPr dirty="0" spc="60">
                <a:latin typeface="Verdana"/>
                <a:cs typeface="Verdana"/>
              </a:rPr>
              <a:t>l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710">
                <a:latin typeface="Verdana"/>
                <a:cs typeface="Verdana"/>
              </a:rPr>
              <a:t>ss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200">
                <a:latin typeface="Verdana"/>
                <a:cs typeface="Verdana"/>
              </a:rPr>
              <a:t>f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120">
                <a:latin typeface="Verdana"/>
                <a:cs typeface="Verdana"/>
              </a:rPr>
              <a:t>c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705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2329" y="4308318"/>
            <a:ext cx="3455755" cy="2621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4276" y="2117091"/>
            <a:ext cx="8326120" cy="715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2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2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books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available</a:t>
            </a:r>
            <a:r>
              <a:rPr dirty="0" sz="2400" spc="2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120" b="1">
                <a:solidFill>
                  <a:srgbClr val="00003B"/>
                </a:solidFill>
                <a:latin typeface="Trebuchet MS"/>
                <a:cs typeface="Trebuchet MS"/>
              </a:rPr>
              <a:t>BookID</a:t>
            </a:r>
            <a:r>
              <a:rPr dirty="0" sz="2400" spc="-8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00003B"/>
                </a:solidFill>
                <a:latin typeface="Trebuchet MS"/>
                <a:cs typeface="Trebuchet MS"/>
              </a:rPr>
              <a:t>(ISBN):</a:t>
            </a:r>
            <a:r>
              <a:rPr dirty="0" sz="2400" spc="-8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International</a:t>
            </a:r>
            <a:r>
              <a:rPr dirty="0" sz="24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Standard</a:t>
            </a:r>
            <a:r>
              <a:rPr dirty="0" sz="24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Number,</a:t>
            </a:r>
            <a:r>
              <a:rPr dirty="0" sz="2400" spc="-11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unique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identifier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book.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70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l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1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10" b="1">
                <a:solidFill>
                  <a:srgbClr val="00003B"/>
                </a:solidFill>
                <a:latin typeface="Trebuchet MS"/>
                <a:cs typeface="Trebuchet MS"/>
              </a:rPr>
              <a:t>Author: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author(s)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book.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20" b="1">
                <a:solidFill>
                  <a:srgbClr val="00003B"/>
                </a:solidFill>
                <a:latin typeface="Trebuchet MS"/>
                <a:cs typeface="Trebuchet MS"/>
              </a:rPr>
              <a:t>Publisher: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publishing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company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book.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-15" b="1">
                <a:solidFill>
                  <a:srgbClr val="00003B"/>
                </a:solidFill>
                <a:latin typeface="Trebuchet MS"/>
                <a:cs typeface="Trebuchet MS"/>
              </a:rPr>
              <a:t>Genre: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genre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or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category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Fiction,</a:t>
            </a:r>
            <a:r>
              <a:rPr dirty="0" sz="2400" spc="-1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Non-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fiction,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Science).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solidFill>
                  <a:srgbClr val="00003B"/>
                </a:solidFill>
                <a:latin typeface="Trebuchet MS"/>
                <a:cs typeface="Trebuchet MS"/>
              </a:rPr>
              <a:t>Pub_yr: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year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was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published.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tabLst>
                <a:tab pos="1231900" algn="l"/>
                <a:tab pos="1933575" algn="l"/>
                <a:tab pos="3117850" algn="l"/>
                <a:tab pos="4151629" algn="l"/>
                <a:tab pos="4607560" algn="l"/>
                <a:tab pos="5241925" algn="l"/>
                <a:tab pos="6107430" algn="l"/>
                <a:tab pos="6972934" algn="l"/>
              </a:tabLst>
            </a:pPr>
            <a:r>
              <a:rPr dirty="0" sz="2400" spc="25" b="1">
                <a:solidFill>
                  <a:srgbClr val="00003B"/>
                </a:solidFill>
                <a:latin typeface="Trebuchet MS"/>
                <a:cs typeface="Trebuchet MS"/>
              </a:rPr>
              <a:t>Language: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language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which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 </a:t>
            </a:r>
            <a:r>
              <a:rPr dirty="0" sz="2400" spc="70">
                <a:solidFill>
                  <a:srgbClr val="00003B"/>
                </a:solidFill>
                <a:latin typeface="Tahoma"/>
                <a:cs typeface="Tahoma"/>
              </a:rPr>
              <a:t>is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written.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70" b="1">
                <a:solidFill>
                  <a:srgbClr val="00003B"/>
                </a:solidFill>
                <a:latin typeface="Trebuchet MS"/>
                <a:cs typeface="Trebuchet MS"/>
              </a:rPr>
              <a:t>S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u</a:t>
            </a:r>
            <a:r>
              <a:rPr dirty="0" sz="2400" spc="175" b="1">
                <a:solidFill>
                  <a:srgbClr val="00003B"/>
                </a:solidFill>
                <a:latin typeface="Trebuchet MS"/>
                <a:cs typeface="Trebuchet MS"/>
              </a:rPr>
              <a:t>s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b="1">
                <a:solidFill>
                  <a:srgbClr val="00003B"/>
                </a:solidFill>
                <a:latin typeface="Trebuchet MS"/>
                <a:cs typeface="Trebuchet MS"/>
              </a:rPr>
              <a:t>	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(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.,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il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, 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5">
                <a:solidFill>
                  <a:srgbClr val="00003B"/>
                </a:solidFill>
                <a:latin typeface="Tahoma"/>
                <a:cs typeface="Tahoma"/>
              </a:rPr>
              <a:t>v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)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25" b="1">
                <a:solidFill>
                  <a:srgbClr val="00003B"/>
                </a:solidFill>
                <a:latin typeface="Trebuchet MS"/>
                <a:cs typeface="Trebuchet MS"/>
              </a:rPr>
              <a:t>Type: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type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book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Hardcover,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Paperback,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eBook).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9569" y="514605"/>
            <a:ext cx="710882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25">
                <a:latin typeface="Verdana"/>
                <a:cs typeface="Verdana"/>
              </a:rPr>
              <a:t>R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60">
                <a:latin typeface="Verdana"/>
                <a:cs typeface="Verdana"/>
              </a:rPr>
              <a:t>l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775">
                <a:latin typeface="Verdana"/>
                <a:cs typeface="Verdana"/>
              </a:rPr>
              <a:t>-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969">
                <a:latin typeface="Verdana"/>
                <a:cs typeface="Verdana"/>
              </a:rPr>
              <a:t>B</a:t>
            </a:r>
            <a:r>
              <a:rPr dirty="0" spc="-725">
                <a:latin typeface="Verdana"/>
                <a:cs typeface="Verdana"/>
              </a:rPr>
              <a:t>oo</a:t>
            </a:r>
            <a:r>
              <a:rPr dirty="0" spc="-665">
                <a:latin typeface="Verdana"/>
                <a:cs typeface="Verdana"/>
              </a:rPr>
              <a:t>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87542" y="4128098"/>
            <a:ext cx="6999605" cy="6158230"/>
            <a:chOff x="11287542" y="4128098"/>
            <a:chExt cx="6999605" cy="6158230"/>
          </a:xfrm>
        </p:grpSpPr>
        <p:sp>
          <p:nvSpPr>
            <p:cNvPr id="3" name="object 3"/>
            <p:cNvSpPr/>
            <p:nvPr/>
          </p:nvSpPr>
          <p:spPr>
            <a:xfrm>
              <a:off x="11287542" y="4128098"/>
              <a:ext cx="2809875" cy="2809875"/>
            </a:xfrm>
            <a:custGeom>
              <a:avLst/>
              <a:gdLst/>
              <a:ahLst/>
              <a:cxnLst/>
              <a:rect l="l" t="t" r="r" b="b"/>
              <a:pathLst>
                <a:path w="2809875" h="2809875">
                  <a:moveTo>
                    <a:pt x="1404937" y="2809874"/>
                  </a:moveTo>
                  <a:lnTo>
                    <a:pt x="1353907" y="2808971"/>
                  </a:lnTo>
                  <a:lnTo>
                    <a:pt x="1303192" y="2806271"/>
                  </a:lnTo>
                  <a:lnTo>
                    <a:pt x="1252830" y="2801790"/>
                  </a:lnTo>
                  <a:lnTo>
                    <a:pt x="1202855" y="2795543"/>
                  </a:lnTo>
                  <a:lnTo>
                    <a:pt x="1153306" y="2787545"/>
                  </a:lnTo>
                  <a:lnTo>
                    <a:pt x="1104219" y="2777810"/>
                  </a:lnTo>
                  <a:lnTo>
                    <a:pt x="1055630" y="2766356"/>
                  </a:lnTo>
                  <a:lnTo>
                    <a:pt x="1007576" y="2753196"/>
                  </a:lnTo>
                  <a:lnTo>
                    <a:pt x="960094" y="2738345"/>
                  </a:lnTo>
                  <a:lnTo>
                    <a:pt x="913220" y="2721820"/>
                  </a:lnTo>
                  <a:lnTo>
                    <a:pt x="866990" y="2703634"/>
                  </a:lnTo>
                  <a:lnTo>
                    <a:pt x="821442" y="2683804"/>
                  </a:lnTo>
                  <a:lnTo>
                    <a:pt x="776612" y="2662344"/>
                  </a:lnTo>
                  <a:lnTo>
                    <a:pt x="732537" y="2639270"/>
                  </a:lnTo>
                  <a:lnTo>
                    <a:pt x="689253" y="2614597"/>
                  </a:lnTo>
                  <a:lnTo>
                    <a:pt x="646797" y="2588339"/>
                  </a:lnTo>
                  <a:lnTo>
                    <a:pt x="605205" y="2560513"/>
                  </a:lnTo>
                  <a:lnTo>
                    <a:pt x="564514" y="2531133"/>
                  </a:lnTo>
                  <a:lnTo>
                    <a:pt x="524761" y="2500214"/>
                  </a:lnTo>
                  <a:lnTo>
                    <a:pt x="485982" y="2467773"/>
                  </a:lnTo>
                  <a:lnTo>
                    <a:pt x="448215" y="2433823"/>
                  </a:lnTo>
                  <a:lnTo>
                    <a:pt x="411494" y="2398380"/>
                  </a:lnTo>
                  <a:lnTo>
                    <a:pt x="376051" y="2361659"/>
                  </a:lnTo>
                  <a:lnTo>
                    <a:pt x="342101" y="2323891"/>
                  </a:lnTo>
                  <a:lnTo>
                    <a:pt x="309659" y="2285111"/>
                  </a:lnTo>
                  <a:lnTo>
                    <a:pt x="278741" y="2245357"/>
                  </a:lnTo>
                  <a:lnTo>
                    <a:pt x="249361" y="2204665"/>
                  </a:lnTo>
                  <a:lnTo>
                    <a:pt x="221534" y="2163072"/>
                  </a:lnTo>
                  <a:lnTo>
                    <a:pt x="195277" y="2120615"/>
                  </a:lnTo>
                  <a:lnTo>
                    <a:pt x="170604" y="2077330"/>
                  </a:lnTo>
                  <a:lnTo>
                    <a:pt x="147529" y="2033253"/>
                  </a:lnTo>
                  <a:lnTo>
                    <a:pt x="126070" y="1988422"/>
                  </a:lnTo>
                  <a:lnTo>
                    <a:pt x="106240" y="1942873"/>
                  </a:lnTo>
                  <a:lnTo>
                    <a:pt x="88054" y="1896643"/>
                  </a:lnTo>
                  <a:lnTo>
                    <a:pt x="71529" y="1849768"/>
                  </a:lnTo>
                  <a:lnTo>
                    <a:pt x="56678" y="1802286"/>
                  </a:lnTo>
                  <a:lnTo>
                    <a:pt x="43518" y="1754232"/>
                  </a:lnTo>
                  <a:lnTo>
                    <a:pt x="32063" y="1705643"/>
                  </a:lnTo>
                  <a:lnTo>
                    <a:pt x="22329" y="1656556"/>
                  </a:lnTo>
                  <a:lnTo>
                    <a:pt x="14331" y="1607009"/>
                  </a:lnTo>
                  <a:lnTo>
                    <a:pt x="8084" y="1557036"/>
                  </a:lnTo>
                  <a:lnTo>
                    <a:pt x="3603" y="1506675"/>
                  </a:lnTo>
                  <a:lnTo>
                    <a:pt x="903" y="1455964"/>
                  </a:lnTo>
                  <a:lnTo>
                    <a:pt x="0" y="1404937"/>
                  </a:lnTo>
                  <a:lnTo>
                    <a:pt x="903" y="1353910"/>
                  </a:lnTo>
                  <a:lnTo>
                    <a:pt x="3603" y="1303198"/>
                  </a:lnTo>
                  <a:lnTo>
                    <a:pt x="8084" y="1252838"/>
                  </a:lnTo>
                  <a:lnTo>
                    <a:pt x="14331" y="1202865"/>
                  </a:lnTo>
                  <a:lnTo>
                    <a:pt x="22329" y="1153317"/>
                  </a:lnTo>
                  <a:lnTo>
                    <a:pt x="32063" y="1104231"/>
                  </a:lnTo>
                  <a:lnTo>
                    <a:pt x="43518" y="1055642"/>
                  </a:lnTo>
                  <a:lnTo>
                    <a:pt x="56678" y="1007588"/>
                  </a:lnTo>
                  <a:lnTo>
                    <a:pt x="71529" y="960106"/>
                  </a:lnTo>
                  <a:lnTo>
                    <a:pt x="88054" y="913231"/>
                  </a:lnTo>
                  <a:lnTo>
                    <a:pt x="106240" y="867001"/>
                  </a:lnTo>
                  <a:lnTo>
                    <a:pt x="126070" y="821452"/>
                  </a:lnTo>
                  <a:lnTo>
                    <a:pt x="147529" y="776621"/>
                  </a:lnTo>
                  <a:lnTo>
                    <a:pt x="170604" y="732544"/>
                  </a:lnTo>
                  <a:lnTo>
                    <a:pt x="195277" y="689259"/>
                  </a:lnTo>
                  <a:lnTo>
                    <a:pt x="221534" y="646801"/>
                  </a:lnTo>
                  <a:lnTo>
                    <a:pt x="249361" y="605208"/>
                  </a:lnTo>
                  <a:lnTo>
                    <a:pt x="278741" y="564517"/>
                  </a:lnTo>
                  <a:lnTo>
                    <a:pt x="309659" y="524763"/>
                  </a:lnTo>
                  <a:lnTo>
                    <a:pt x="342101" y="485983"/>
                  </a:lnTo>
                  <a:lnTo>
                    <a:pt x="376051" y="448215"/>
                  </a:lnTo>
                  <a:lnTo>
                    <a:pt x="411494" y="411494"/>
                  </a:lnTo>
                  <a:lnTo>
                    <a:pt x="448215" y="376051"/>
                  </a:lnTo>
                  <a:lnTo>
                    <a:pt x="485982" y="342101"/>
                  </a:lnTo>
                  <a:lnTo>
                    <a:pt x="524761" y="309659"/>
                  </a:lnTo>
                  <a:lnTo>
                    <a:pt x="564514" y="278741"/>
                  </a:lnTo>
                  <a:lnTo>
                    <a:pt x="605205" y="249361"/>
                  </a:lnTo>
                  <a:lnTo>
                    <a:pt x="646797" y="221534"/>
                  </a:lnTo>
                  <a:lnTo>
                    <a:pt x="689253" y="195277"/>
                  </a:lnTo>
                  <a:lnTo>
                    <a:pt x="732537" y="170604"/>
                  </a:lnTo>
                  <a:lnTo>
                    <a:pt x="776612" y="147529"/>
                  </a:lnTo>
                  <a:lnTo>
                    <a:pt x="821442" y="126070"/>
                  </a:lnTo>
                  <a:lnTo>
                    <a:pt x="866990" y="106240"/>
                  </a:lnTo>
                  <a:lnTo>
                    <a:pt x="913220" y="88054"/>
                  </a:lnTo>
                  <a:lnTo>
                    <a:pt x="960094" y="71529"/>
                  </a:lnTo>
                  <a:lnTo>
                    <a:pt x="1007576" y="56678"/>
                  </a:lnTo>
                  <a:lnTo>
                    <a:pt x="1055630" y="43518"/>
                  </a:lnTo>
                  <a:lnTo>
                    <a:pt x="1104219" y="32063"/>
                  </a:lnTo>
                  <a:lnTo>
                    <a:pt x="1153306" y="22329"/>
                  </a:lnTo>
                  <a:lnTo>
                    <a:pt x="1202855" y="14331"/>
                  </a:lnTo>
                  <a:lnTo>
                    <a:pt x="1252830" y="8084"/>
                  </a:lnTo>
                  <a:lnTo>
                    <a:pt x="1303192" y="3603"/>
                  </a:lnTo>
                  <a:lnTo>
                    <a:pt x="1353907" y="903"/>
                  </a:lnTo>
                  <a:lnTo>
                    <a:pt x="1404937" y="0"/>
                  </a:lnTo>
                  <a:lnTo>
                    <a:pt x="1455967" y="903"/>
                  </a:lnTo>
                  <a:lnTo>
                    <a:pt x="1506682" y="3603"/>
                  </a:lnTo>
                  <a:lnTo>
                    <a:pt x="1557044" y="8084"/>
                  </a:lnTo>
                  <a:lnTo>
                    <a:pt x="1607018" y="14331"/>
                  </a:lnTo>
                  <a:lnTo>
                    <a:pt x="1656567" y="22329"/>
                  </a:lnTo>
                  <a:lnTo>
                    <a:pt x="1705655" y="32063"/>
                  </a:lnTo>
                  <a:lnTo>
                    <a:pt x="1754244" y="43518"/>
                  </a:lnTo>
                  <a:lnTo>
                    <a:pt x="1802298" y="56678"/>
                  </a:lnTo>
                  <a:lnTo>
                    <a:pt x="1849780" y="71529"/>
                  </a:lnTo>
                  <a:lnTo>
                    <a:pt x="1896654" y="88054"/>
                  </a:lnTo>
                  <a:lnTo>
                    <a:pt x="1942883" y="106240"/>
                  </a:lnTo>
                  <a:lnTo>
                    <a:pt x="1988431" y="126070"/>
                  </a:lnTo>
                  <a:lnTo>
                    <a:pt x="2033261" y="147529"/>
                  </a:lnTo>
                  <a:lnTo>
                    <a:pt x="2077337" y="170604"/>
                  </a:lnTo>
                  <a:lnTo>
                    <a:pt x="2120621" y="195277"/>
                  </a:lnTo>
                  <a:lnTo>
                    <a:pt x="2163077" y="221534"/>
                  </a:lnTo>
                  <a:lnTo>
                    <a:pt x="2204669" y="249361"/>
                  </a:lnTo>
                  <a:lnTo>
                    <a:pt x="2245359" y="278741"/>
                  </a:lnTo>
                  <a:lnTo>
                    <a:pt x="2285112" y="309659"/>
                  </a:lnTo>
                  <a:lnTo>
                    <a:pt x="2323891" y="342101"/>
                  </a:lnTo>
                  <a:lnTo>
                    <a:pt x="2361659" y="376051"/>
                  </a:lnTo>
                  <a:lnTo>
                    <a:pt x="2398380" y="411494"/>
                  </a:lnTo>
                  <a:lnTo>
                    <a:pt x="2433823" y="448215"/>
                  </a:lnTo>
                  <a:lnTo>
                    <a:pt x="2467773" y="485983"/>
                  </a:lnTo>
                  <a:lnTo>
                    <a:pt x="2500215" y="524761"/>
                  </a:lnTo>
                  <a:lnTo>
                    <a:pt x="2531133" y="564514"/>
                  </a:lnTo>
                  <a:lnTo>
                    <a:pt x="2560513" y="605205"/>
                  </a:lnTo>
                  <a:lnTo>
                    <a:pt x="2588339" y="646797"/>
                  </a:lnTo>
                  <a:lnTo>
                    <a:pt x="2614597" y="689253"/>
                  </a:lnTo>
                  <a:lnTo>
                    <a:pt x="2639270" y="732537"/>
                  </a:lnTo>
                  <a:lnTo>
                    <a:pt x="2662344" y="776612"/>
                  </a:lnTo>
                  <a:lnTo>
                    <a:pt x="2683804" y="821442"/>
                  </a:lnTo>
                  <a:lnTo>
                    <a:pt x="2703634" y="866990"/>
                  </a:lnTo>
                  <a:lnTo>
                    <a:pt x="2721820" y="913220"/>
                  </a:lnTo>
                  <a:lnTo>
                    <a:pt x="2738345" y="960094"/>
                  </a:lnTo>
                  <a:lnTo>
                    <a:pt x="2753196" y="1007576"/>
                  </a:lnTo>
                  <a:lnTo>
                    <a:pt x="2766356" y="1055630"/>
                  </a:lnTo>
                  <a:lnTo>
                    <a:pt x="2777810" y="1104219"/>
                  </a:lnTo>
                  <a:lnTo>
                    <a:pt x="2787545" y="1153306"/>
                  </a:lnTo>
                  <a:lnTo>
                    <a:pt x="2795543" y="1202855"/>
                  </a:lnTo>
                  <a:lnTo>
                    <a:pt x="2801790" y="1252830"/>
                  </a:lnTo>
                  <a:lnTo>
                    <a:pt x="2806271" y="1303192"/>
                  </a:lnTo>
                  <a:lnTo>
                    <a:pt x="2808971" y="1353907"/>
                  </a:lnTo>
                  <a:lnTo>
                    <a:pt x="2809874" y="1404937"/>
                  </a:lnTo>
                  <a:lnTo>
                    <a:pt x="2808971" y="1455967"/>
                  </a:lnTo>
                  <a:lnTo>
                    <a:pt x="2806271" y="1506682"/>
                  </a:lnTo>
                  <a:lnTo>
                    <a:pt x="2801790" y="1557044"/>
                  </a:lnTo>
                  <a:lnTo>
                    <a:pt x="2795543" y="1607019"/>
                  </a:lnTo>
                  <a:lnTo>
                    <a:pt x="2787545" y="1656568"/>
                  </a:lnTo>
                  <a:lnTo>
                    <a:pt x="2777810" y="1705655"/>
                  </a:lnTo>
                  <a:lnTo>
                    <a:pt x="2766356" y="1754244"/>
                  </a:lnTo>
                  <a:lnTo>
                    <a:pt x="2753196" y="1802298"/>
                  </a:lnTo>
                  <a:lnTo>
                    <a:pt x="2738345" y="1849780"/>
                  </a:lnTo>
                  <a:lnTo>
                    <a:pt x="2721820" y="1896654"/>
                  </a:lnTo>
                  <a:lnTo>
                    <a:pt x="2703634" y="1942884"/>
                  </a:lnTo>
                  <a:lnTo>
                    <a:pt x="2683804" y="1988431"/>
                  </a:lnTo>
                  <a:lnTo>
                    <a:pt x="2662344" y="2033261"/>
                  </a:lnTo>
                  <a:lnTo>
                    <a:pt x="2639270" y="2077337"/>
                  </a:lnTo>
                  <a:lnTo>
                    <a:pt x="2614597" y="2120621"/>
                  </a:lnTo>
                  <a:lnTo>
                    <a:pt x="2588339" y="2163077"/>
                  </a:lnTo>
                  <a:lnTo>
                    <a:pt x="2560513" y="2204669"/>
                  </a:lnTo>
                  <a:lnTo>
                    <a:pt x="2531133" y="2245359"/>
                  </a:lnTo>
                  <a:lnTo>
                    <a:pt x="2500214" y="2285113"/>
                  </a:lnTo>
                  <a:lnTo>
                    <a:pt x="2467773" y="2323891"/>
                  </a:lnTo>
                  <a:lnTo>
                    <a:pt x="2433823" y="2361659"/>
                  </a:lnTo>
                  <a:lnTo>
                    <a:pt x="2398380" y="2398380"/>
                  </a:lnTo>
                  <a:lnTo>
                    <a:pt x="2361659" y="2433823"/>
                  </a:lnTo>
                  <a:lnTo>
                    <a:pt x="2323891" y="2467773"/>
                  </a:lnTo>
                  <a:lnTo>
                    <a:pt x="2285112" y="2500215"/>
                  </a:lnTo>
                  <a:lnTo>
                    <a:pt x="2245359" y="2531133"/>
                  </a:lnTo>
                  <a:lnTo>
                    <a:pt x="2204669" y="2560513"/>
                  </a:lnTo>
                  <a:lnTo>
                    <a:pt x="2163077" y="2588339"/>
                  </a:lnTo>
                  <a:lnTo>
                    <a:pt x="2120621" y="2614597"/>
                  </a:lnTo>
                  <a:lnTo>
                    <a:pt x="2077337" y="2639270"/>
                  </a:lnTo>
                  <a:lnTo>
                    <a:pt x="2033261" y="2662344"/>
                  </a:lnTo>
                  <a:lnTo>
                    <a:pt x="1988431" y="2683804"/>
                  </a:lnTo>
                  <a:lnTo>
                    <a:pt x="1942883" y="2703634"/>
                  </a:lnTo>
                  <a:lnTo>
                    <a:pt x="1896654" y="2721820"/>
                  </a:lnTo>
                  <a:lnTo>
                    <a:pt x="1849780" y="2738345"/>
                  </a:lnTo>
                  <a:lnTo>
                    <a:pt x="1802298" y="2753196"/>
                  </a:lnTo>
                  <a:lnTo>
                    <a:pt x="1754244" y="2766356"/>
                  </a:lnTo>
                  <a:lnTo>
                    <a:pt x="1705655" y="2777810"/>
                  </a:lnTo>
                  <a:lnTo>
                    <a:pt x="1656568" y="2787545"/>
                  </a:lnTo>
                  <a:lnTo>
                    <a:pt x="1607018" y="2795543"/>
                  </a:lnTo>
                  <a:lnTo>
                    <a:pt x="1557044" y="2801790"/>
                  </a:lnTo>
                  <a:lnTo>
                    <a:pt x="1506682" y="2806271"/>
                  </a:lnTo>
                  <a:lnTo>
                    <a:pt x="1455967" y="2808971"/>
                  </a:lnTo>
                  <a:lnTo>
                    <a:pt x="1404937" y="2809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66181" y="4726774"/>
              <a:ext cx="1652905" cy="2082800"/>
            </a:xfrm>
            <a:custGeom>
              <a:avLst/>
              <a:gdLst/>
              <a:ahLst/>
              <a:cxnLst/>
              <a:rect l="l" t="t" r="r" b="b"/>
              <a:pathLst>
                <a:path w="1652905" h="2082800">
                  <a:moveTo>
                    <a:pt x="1300797" y="474497"/>
                  </a:moveTo>
                  <a:lnTo>
                    <a:pt x="1298511" y="427977"/>
                  </a:lnTo>
                  <a:lnTo>
                    <a:pt x="1291678" y="381927"/>
                  </a:lnTo>
                  <a:lnTo>
                    <a:pt x="1280363" y="336753"/>
                  </a:lnTo>
                  <a:lnTo>
                    <a:pt x="1264678" y="292912"/>
                  </a:lnTo>
                  <a:lnTo>
                    <a:pt x="1244777" y="250812"/>
                  </a:lnTo>
                  <a:lnTo>
                    <a:pt x="1220838" y="210870"/>
                  </a:lnTo>
                  <a:lnTo>
                    <a:pt x="1193088" y="173469"/>
                  </a:lnTo>
                  <a:lnTo>
                    <a:pt x="1161821" y="138976"/>
                  </a:lnTo>
                  <a:lnTo>
                    <a:pt x="1127315" y="107696"/>
                  </a:lnTo>
                  <a:lnTo>
                    <a:pt x="1089914" y="79959"/>
                  </a:lnTo>
                  <a:lnTo>
                    <a:pt x="1049985" y="56019"/>
                  </a:lnTo>
                  <a:lnTo>
                    <a:pt x="1007884" y="36118"/>
                  </a:lnTo>
                  <a:lnTo>
                    <a:pt x="964044" y="20421"/>
                  </a:lnTo>
                  <a:lnTo>
                    <a:pt x="918870" y="9105"/>
                  </a:lnTo>
                  <a:lnTo>
                    <a:pt x="872807" y="2273"/>
                  </a:lnTo>
                  <a:lnTo>
                    <a:pt x="826300" y="0"/>
                  </a:lnTo>
                  <a:lnTo>
                    <a:pt x="814654" y="139"/>
                  </a:lnTo>
                  <a:lnTo>
                    <a:pt x="768223" y="3568"/>
                  </a:lnTo>
                  <a:lnTo>
                    <a:pt x="722337" y="11518"/>
                  </a:lnTo>
                  <a:lnTo>
                    <a:pt x="677456" y="23939"/>
                  </a:lnTo>
                  <a:lnTo>
                    <a:pt x="634009" y="40703"/>
                  </a:lnTo>
                  <a:lnTo>
                    <a:pt x="592416" y="61645"/>
                  </a:lnTo>
                  <a:lnTo>
                    <a:pt x="553085" y="86550"/>
                  </a:lnTo>
                  <a:lnTo>
                    <a:pt x="516369" y="115201"/>
                  </a:lnTo>
                  <a:lnTo>
                    <a:pt x="482650" y="147307"/>
                  </a:lnTo>
                  <a:lnTo>
                    <a:pt x="452234" y="182562"/>
                  </a:lnTo>
                  <a:lnTo>
                    <a:pt x="425424" y="220637"/>
                  </a:lnTo>
                  <a:lnTo>
                    <a:pt x="402475" y="261150"/>
                  </a:lnTo>
                  <a:lnTo>
                    <a:pt x="383603" y="303720"/>
                  </a:lnTo>
                  <a:lnTo>
                    <a:pt x="368998" y="347941"/>
                  </a:lnTo>
                  <a:lnTo>
                    <a:pt x="358787" y="393369"/>
                  </a:lnTo>
                  <a:lnTo>
                    <a:pt x="353085" y="439585"/>
                  </a:lnTo>
                  <a:lnTo>
                    <a:pt x="351802" y="474497"/>
                  </a:lnTo>
                  <a:lnTo>
                    <a:pt x="351955" y="486143"/>
                  </a:lnTo>
                  <a:lnTo>
                    <a:pt x="355371" y="532574"/>
                  </a:lnTo>
                  <a:lnTo>
                    <a:pt x="363334" y="578459"/>
                  </a:lnTo>
                  <a:lnTo>
                    <a:pt x="375754" y="623341"/>
                  </a:lnTo>
                  <a:lnTo>
                    <a:pt x="392518" y="666775"/>
                  </a:lnTo>
                  <a:lnTo>
                    <a:pt x="413448" y="708367"/>
                  </a:lnTo>
                  <a:lnTo>
                    <a:pt x="438365" y="747712"/>
                  </a:lnTo>
                  <a:lnTo>
                    <a:pt x="467017" y="784428"/>
                  </a:lnTo>
                  <a:lnTo>
                    <a:pt x="499122" y="818146"/>
                  </a:lnTo>
                  <a:lnTo>
                    <a:pt x="534377" y="848563"/>
                  </a:lnTo>
                  <a:lnTo>
                    <a:pt x="572452" y="875372"/>
                  </a:lnTo>
                  <a:lnTo>
                    <a:pt x="612965" y="898321"/>
                  </a:lnTo>
                  <a:lnTo>
                    <a:pt x="655535" y="917194"/>
                  </a:lnTo>
                  <a:lnTo>
                    <a:pt x="699757" y="931799"/>
                  </a:lnTo>
                  <a:lnTo>
                    <a:pt x="745185" y="942009"/>
                  </a:lnTo>
                  <a:lnTo>
                    <a:pt x="791400" y="947699"/>
                  </a:lnTo>
                  <a:lnTo>
                    <a:pt x="826300" y="948994"/>
                  </a:lnTo>
                  <a:lnTo>
                    <a:pt x="837946" y="948842"/>
                  </a:lnTo>
                  <a:lnTo>
                    <a:pt x="884389" y="945426"/>
                  </a:lnTo>
                  <a:lnTo>
                    <a:pt x="930275" y="937463"/>
                  </a:lnTo>
                  <a:lnTo>
                    <a:pt x="975144" y="925042"/>
                  </a:lnTo>
                  <a:lnTo>
                    <a:pt x="1018590" y="908278"/>
                  </a:lnTo>
                  <a:lnTo>
                    <a:pt x="1060183" y="887349"/>
                  </a:lnTo>
                  <a:lnTo>
                    <a:pt x="1099527" y="862431"/>
                  </a:lnTo>
                  <a:lnTo>
                    <a:pt x="1136230" y="833780"/>
                  </a:lnTo>
                  <a:lnTo>
                    <a:pt x="1169962" y="801674"/>
                  </a:lnTo>
                  <a:lnTo>
                    <a:pt x="1200378" y="766419"/>
                  </a:lnTo>
                  <a:lnTo>
                    <a:pt x="1227188" y="728345"/>
                  </a:lnTo>
                  <a:lnTo>
                    <a:pt x="1250137" y="687832"/>
                  </a:lnTo>
                  <a:lnTo>
                    <a:pt x="1269009" y="645261"/>
                  </a:lnTo>
                  <a:lnTo>
                    <a:pt x="1283614" y="601040"/>
                  </a:lnTo>
                  <a:lnTo>
                    <a:pt x="1293812" y="555612"/>
                  </a:lnTo>
                  <a:lnTo>
                    <a:pt x="1299514" y="509397"/>
                  </a:lnTo>
                  <a:lnTo>
                    <a:pt x="1300797" y="474497"/>
                  </a:lnTo>
                  <a:close/>
                </a:path>
                <a:path w="1652905" h="2082800">
                  <a:moveTo>
                    <a:pt x="1652587" y="1778012"/>
                  </a:moveTo>
                  <a:lnTo>
                    <a:pt x="1638465" y="1732076"/>
                  </a:lnTo>
                  <a:lnTo>
                    <a:pt x="1621853" y="1687296"/>
                  </a:lnTo>
                  <a:lnTo>
                    <a:pt x="1602816" y="1643761"/>
                  </a:lnTo>
                  <a:lnTo>
                    <a:pt x="1581429" y="1601533"/>
                  </a:lnTo>
                  <a:lnTo>
                    <a:pt x="1557794" y="1560715"/>
                  </a:lnTo>
                  <a:lnTo>
                    <a:pt x="1531975" y="1521383"/>
                  </a:lnTo>
                  <a:lnTo>
                    <a:pt x="1504073" y="1483614"/>
                  </a:lnTo>
                  <a:lnTo>
                    <a:pt x="1474152" y="1447495"/>
                  </a:lnTo>
                  <a:lnTo>
                    <a:pt x="1442300" y="1413116"/>
                  </a:lnTo>
                  <a:lnTo>
                    <a:pt x="1408607" y="1380540"/>
                  </a:lnTo>
                  <a:lnTo>
                    <a:pt x="1373149" y="1349870"/>
                  </a:lnTo>
                  <a:lnTo>
                    <a:pt x="1336014" y="1321181"/>
                  </a:lnTo>
                  <a:lnTo>
                    <a:pt x="1297266" y="1294549"/>
                  </a:lnTo>
                  <a:lnTo>
                    <a:pt x="1257020" y="1270063"/>
                  </a:lnTo>
                  <a:lnTo>
                    <a:pt x="1215326" y="1247813"/>
                  </a:lnTo>
                  <a:lnTo>
                    <a:pt x="1172273" y="1227861"/>
                  </a:lnTo>
                  <a:lnTo>
                    <a:pt x="1127963" y="1210310"/>
                  </a:lnTo>
                  <a:lnTo>
                    <a:pt x="1082459" y="1195235"/>
                  </a:lnTo>
                  <a:lnTo>
                    <a:pt x="1035850" y="1182712"/>
                  </a:lnTo>
                  <a:lnTo>
                    <a:pt x="988212" y="1172819"/>
                  </a:lnTo>
                  <a:lnTo>
                    <a:pt x="939634" y="1165656"/>
                  </a:lnTo>
                  <a:lnTo>
                    <a:pt x="890206" y="1161300"/>
                  </a:lnTo>
                  <a:lnTo>
                    <a:pt x="839990" y="1159840"/>
                  </a:lnTo>
                  <a:lnTo>
                    <a:pt x="812596" y="1159840"/>
                  </a:lnTo>
                  <a:lnTo>
                    <a:pt x="762381" y="1161300"/>
                  </a:lnTo>
                  <a:lnTo>
                    <a:pt x="712952" y="1165656"/>
                  </a:lnTo>
                  <a:lnTo>
                    <a:pt x="664375" y="1172819"/>
                  </a:lnTo>
                  <a:lnTo>
                    <a:pt x="616750" y="1182700"/>
                  </a:lnTo>
                  <a:lnTo>
                    <a:pt x="570141" y="1195222"/>
                  </a:lnTo>
                  <a:lnTo>
                    <a:pt x="524637" y="1210310"/>
                  </a:lnTo>
                  <a:lnTo>
                    <a:pt x="480314" y="1227861"/>
                  </a:lnTo>
                  <a:lnTo>
                    <a:pt x="437273" y="1247800"/>
                  </a:lnTo>
                  <a:lnTo>
                    <a:pt x="395579" y="1270063"/>
                  </a:lnTo>
                  <a:lnTo>
                    <a:pt x="355320" y="1294549"/>
                  </a:lnTo>
                  <a:lnTo>
                    <a:pt x="316585" y="1321168"/>
                  </a:lnTo>
                  <a:lnTo>
                    <a:pt x="279438" y="1349857"/>
                  </a:lnTo>
                  <a:lnTo>
                    <a:pt x="243979" y="1380528"/>
                  </a:lnTo>
                  <a:lnTo>
                    <a:pt x="210286" y="1413103"/>
                  </a:lnTo>
                  <a:lnTo>
                    <a:pt x="178435" y="1447482"/>
                  </a:lnTo>
                  <a:lnTo>
                    <a:pt x="148513" y="1483601"/>
                  </a:lnTo>
                  <a:lnTo>
                    <a:pt x="120611" y="1521371"/>
                  </a:lnTo>
                  <a:lnTo>
                    <a:pt x="94792" y="1560703"/>
                  </a:lnTo>
                  <a:lnTo>
                    <a:pt x="71158" y="1601520"/>
                  </a:lnTo>
                  <a:lnTo>
                    <a:pt x="49771" y="1643748"/>
                  </a:lnTo>
                  <a:lnTo>
                    <a:pt x="30734" y="1687296"/>
                  </a:lnTo>
                  <a:lnTo>
                    <a:pt x="14109" y="1732076"/>
                  </a:lnTo>
                  <a:lnTo>
                    <a:pt x="0" y="1778012"/>
                  </a:lnTo>
                  <a:lnTo>
                    <a:pt x="37744" y="1808937"/>
                  </a:lnTo>
                  <a:lnTo>
                    <a:pt x="76657" y="1838426"/>
                  </a:lnTo>
                  <a:lnTo>
                    <a:pt x="116700" y="1866455"/>
                  </a:lnTo>
                  <a:lnTo>
                    <a:pt x="157848" y="1892960"/>
                  </a:lnTo>
                  <a:lnTo>
                    <a:pt x="200050" y="1917915"/>
                  </a:lnTo>
                  <a:lnTo>
                    <a:pt x="243268" y="1941283"/>
                  </a:lnTo>
                  <a:lnTo>
                    <a:pt x="287464" y="1963013"/>
                  </a:lnTo>
                  <a:lnTo>
                    <a:pt x="332587" y="1983066"/>
                  </a:lnTo>
                  <a:lnTo>
                    <a:pt x="378612" y="2001393"/>
                  </a:lnTo>
                  <a:lnTo>
                    <a:pt x="425488" y="2017979"/>
                  </a:lnTo>
                  <a:lnTo>
                    <a:pt x="473163" y="2032762"/>
                  </a:lnTo>
                  <a:lnTo>
                    <a:pt x="521627" y="2045703"/>
                  </a:lnTo>
                  <a:lnTo>
                    <a:pt x="570814" y="2056765"/>
                  </a:lnTo>
                  <a:lnTo>
                    <a:pt x="620687" y="2065909"/>
                  </a:lnTo>
                  <a:lnTo>
                    <a:pt x="671220" y="2073097"/>
                  </a:lnTo>
                  <a:lnTo>
                    <a:pt x="722350" y="2078278"/>
                  </a:lnTo>
                  <a:lnTo>
                    <a:pt x="774052" y="2081415"/>
                  </a:lnTo>
                  <a:lnTo>
                    <a:pt x="826287" y="2082469"/>
                  </a:lnTo>
                  <a:lnTo>
                    <a:pt x="878522" y="2081415"/>
                  </a:lnTo>
                  <a:lnTo>
                    <a:pt x="930224" y="2078278"/>
                  </a:lnTo>
                  <a:lnTo>
                    <a:pt x="981367" y="2073097"/>
                  </a:lnTo>
                  <a:lnTo>
                    <a:pt x="1031887" y="2065909"/>
                  </a:lnTo>
                  <a:lnTo>
                    <a:pt x="1081773" y="2056765"/>
                  </a:lnTo>
                  <a:lnTo>
                    <a:pt x="1130960" y="2045703"/>
                  </a:lnTo>
                  <a:lnTo>
                    <a:pt x="1179410" y="2032762"/>
                  </a:lnTo>
                  <a:lnTo>
                    <a:pt x="1227099" y="2017979"/>
                  </a:lnTo>
                  <a:lnTo>
                    <a:pt x="1273975" y="2001393"/>
                  </a:lnTo>
                  <a:lnTo>
                    <a:pt x="1319987" y="1983066"/>
                  </a:lnTo>
                  <a:lnTo>
                    <a:pt x="1365110" y="1963013"/>
                  </a:lnTo>
                  <a:lnTo>
                    <a:pt x="1409306" y="1941283"/>
                  </a:lnTo>
                  <a:lnTo>
                    <a:pt x="1452524" y="1917915"/>
                  </a:lnTo>
                  <a:lnTo>
                    <a:pt x="1494726" y="1892960"/>
                  </a:lnTo>
                  <a:lnTo>
                    <a:pt x="1535874" y="1866455"/>
                  </a:lnTo>
                  <a:lnTo>
                    <a:pt x="1575930" y="1838426"/>
                  </a:lnTo>
                  <a:lnTo>
                    <a:pt x="1614843" y="1808937"/>
                  </a:lnTo>
                  <a:lnTo>
                    <a:pt x="1652587" y="177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62565" y="2172313"/>
            <a:ext cx="8625840" cy="7096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members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30" b="1">
                <a:solidFill>
                  <a:srgbClr val="00003B"/>
                </a:solidFill>
                <a:latin typeface="Trebuchet MS"/>
                <a:cs typeface="Trebuchet MS"/>
              </a:rPr>
              <a:t>Member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35" b="1">
                <a:solidFill>
                  <a:srgbClr val="00003B"/>
                </a:solidFill>
                <a:latin typeface="Trebuchet MS"/>
                <a:cs typeface="Trebuchet MS"/>
              </a:rPr>
              <a:t>ID: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unique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identifier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each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member.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35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80" b="1">
                <a:solidFill>
                  <a:srgbClr val="00003B"/>
                </a:solidFill>
                <a:latin typeface="Trebuchet MS"/>
                <a:cs typeface="Trebuchet MS"/>
              </a:rPr>
              <a:t>m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50" b="1">
                <a:solidFill>
                  <a:srgbClr val="00003B"/>
                </a:solidFill>
                <a:latin typeface="Trebuchet MS"/>
                <a:cs typeface="Trebuchet MS"/>
              </a:rPr>
              <a:t>Address: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address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member.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30" b="1">
                <a:solidFill>
                  <a:srgbClr val="00003B"/>
                </a:solidFill>
                <a:latin typeface="Trebuchet MS"/>
                <a:cs typeface="Trebuchet MS"/>
              </a:rPr>
              <a:t>Phone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no: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contact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phone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member.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90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mail: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email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address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member.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75" b="1">
                <a:solidFill>
                  <a:srgbClr val="00003B"/>
                </a:solidFill>
                <a:latin typeface="Trebuchet MS"/>
                <a:cs typeface="Trebuchet MS"/>
              </a:rPr>
              <a:t>Mem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00003B"/>
                </a:solidFill>
                <a:latin typeface="Trebuchet MS"/>
                <a:cs typeface="Trebuchet MS"/>
              </a:rPr>
              <a:t>type: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type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membership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Regular,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Premium).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Join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joined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55" b="1">
                <a:solidFill>
                  <a:srgbClr val="00003B"/>
                </a:solidFill>
                <a:latin typeface="Trebuchet MS"/>
                <a:cs typeface="Trebuchet MS"/>
              </a:rPr>
              <a:t>Exp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expiration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membership.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Fines: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total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amount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fines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has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accumulated.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 b="1">
                <a:solidFill>
                  <a:srgbClr val="00003B"/>
                </a:solidFill>
                <a:latin typeface="Trebuchet MS"/>
                <a:cs typeface="Trebuchet MS"/>
              </a:rPr>
              <a:t>Rolename: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role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or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title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if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applicable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Student,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00003B"/>
                </a:solidFill>
                <a:latin typeface="Tahoma"/>
                <a:cs typeface="Tahoma"/>
              </a:rPr>
              <a:t>Teacher).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45" b="1">
                <a:solidFill>
                  <a:srgbClr val="00003B"/>
                </a:solidFill>
                <a:latin typeface="Trebuchet MS"/>
                <a:cs typeface="Trebuchet MS"/>
              </a:rPr>
              <a:t>Salary: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salary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applicable.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30" b="1">
                <a:solidFill>
                  <a:srgbClr val="00003B"/>
                </a:solidFill>
                <a:latin typeface="Trebuchet MS"/>
                <a:cs typeface="Trebuchet MS"/>
              </a:rPr>
              <a:t>Role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00003B"/>
                </a:solidFill>
                <a:latin typeface="Trebuchet MS"/>
                <a:cs typeface="Trebuchet MS"/>
              </a:rPr>
              <a:t>id: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identifier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role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applicable.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7909" y="514605"/>
            <a:ext cx="103320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Relations</a:t>
            </a:r>
            <a:r>
              <a:rPr dirty="0" spc="-350"/>
              <a:t> </a:t>
            </a:r>
            <a:r>
              <a:rPr dirty="0" spc="1805"/>
              <a:t>-</a:t>
            </a:r>
            <a:r>
              <a:rPr dirty="0" spc="-350"/>
              <a:t> </a:t>
            </a:r>
            <a:r>
              <a:rPr dirty="0" spc="85"/>
              <a:t>Member</a:t>
            </a:r>
            <a:r>
              <a:rPr dirty="0" spc="-350"/>
              <a:t> </a:t>
            </a:r>
            <a:r>
              <a:rPr dirty="0" spc="30"/>
              <a:t>Info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95989" y="4173910"/>
            <a:ext cx="6690995" cy="6112510"/>
            <a:chOff x="11595989" y="4173910"/>
            <a:chExt cx="6690995" cy="6112510"/>
          </a:xfrm>
        </p:grpSpPr>
        <p:sp>
          <p:nvSpPr>
            <p:cNvPr id="3" name="object 3"/>
            <p:cNvSpPr/>
            <p:nvPr/>
          </p:nvSpPr>
          <p:spPr>
            <a:xfrm>
              <a:off x="11595989" y="4202442"/>
              <a:ext cx="2200275" cy="2733040"/>
            </a:xfrm>
            <a:custGeom>
              <a:avLst/>
              <a:gdLst/>
              <a:ahLst/>
              <a:cxnLst/>
              <a:rect l="l" t="t" r="r" b="b"/>
              <a:pathLst>
                <a:path w="2200275" h="2733040">
                  <a:moveTo>
                    <a:pt x="1261135" y="1134376"/>
                  </a:moveTo>
                  <a:lnTo>
                    <a:pt x="1257198" y="1114221"/>
                  </a:lnTo>
                  <a:lnTo>
                    <a:pt x="1245412" y="1096492"/>
                  </a:lnTo>
                  <a:lnTo>
                    <a:pt x="1227658" y="1084732"/>
                  </a:lnTo>
                  <a:lnTo>
                    <a:pt x="1207465" y="1080808"/>
                  </a:lnTo>
                  <a:lnTo>
                    <a:pt x="1187272" y="1084732"/>
                  </a:lnTo>
                  <a:lnTo>
                    <a:pt x="1137081" y="1117981"/>
                  </a:lnTo>
                  <a:lnTo>
                    <a:pt x="1100137" y="1125143"/>
                  </a:lnTo>
                  <a:lnTo>
                    <a:pt x="1063193" y="1117981"/>
                  </a:lnTo>
                  <a:lnTo>
                    <a:pt x="1012990" y="1084732"/>
                  </a:lnTo>
                  <a:lnTo>
                    <a:pt x="992797" y="1080808"/>
                  </a:lnTo>
                  <a:lnTo>
                    <a:pt x="972604" y="1084732"/>
                  </a:lnTo>
                  <a:lnTo>
                    <a:pt x="954849" y="1096492"/>
                  </a:lnTo>
                  <a:lnTo>
                    <a:pt x="943063" y="1114221"/>
                  </a:lnTo>
                  <a:lnTo>
                    <a:pt x="939139" y="1134389"/>
                  </a:lnTo>
                  <a:lnTo>
                    <a:pt x="943063" y="1154544"/>
                  </a:lnTo>
                  <a:lnTo>
                    <a:pt x="954849" y="1172273"/>
                  </a:lnTo>
                  <a:lnTo>
                    <a:pt x="991971" y="1201648"/>
                  </a:lnTo>
                  <a:lnTo>
                    <a:pt x="1033475" y="1221232"/>
                  </a:lnTo>
                  <a:lnTo>
                    <a:pt x="1077620" y="1231036"/>
                  </a:lnTo>
                  <a:lnTo>
                    <a:pt x="1122641" y="1231036"/>
                  </a:lnTo>
                  <a:lnTo>
                    <a:pt x="1166787" y="1221244"/>
                  </a:lnTo>
                  <a:lnTo>
                    <a:pt x="1208290" y="1201648"/>
                  </a:lnTo>
                  <a:lnTo>
                    <a:pt x="1245412" y="1172273"/>
                  </a:lnTo>
                  <a:lnTo>
                    <a:pt x="1257198" y="1154544"/>
                  </a:lnTo>
                  <a:lnTo>
                    <a:pt x="1261135" y="1134376"/>
                  </a:lnTo>
                  <a:close/>
                </a:path>
                <a:path w="2200275" h="2733040">
                  <a:moveTo>
                    <a:pt x="2200275" y="1875320"/>
                  </a:moveTo>
                  <a:lnTo>
                    <a:pt x="2197341" y="1828330"/>
                  </a:lnTo>
                  <a:lnTo>
                    <a:pt x="2188781" y="1783080"/>
                  </a:lnTo>
                  <a:lnTo>
                    <a:pt x="2174938" y="1739900"/>
                  </a:lnTo>
                  <a:lnTo>
                    <a:pt x="2156193" y="1699145"/>
                  </a:lnTo>
                  <a:lnTo>
                    <a:pt x="2132876" y="1661185"/>
                  </a:lnTo>
                  <a:lnTo>
                    <a:pt x="2105342" y="1626362"/>
                  </a:lnTo>
                  <a:lnTo>
                    <a:pt x="2092934" y="1613979"/>
                  </a:lnTo>
                  <a:lnTo>
                    <a:pt x="2092934" y="1875320"/>
                  </a:lnTo>
                  <a:lnTo>
                    <a:pt x="2092934" y="2625445"/>
                  </a:lnTo>
                  <a:lnTo>
                    <a:pt x="1985606" y="2625445"/>
                  </a:lnTo>
                  <a:lnTo>
                    <a:pt x="1985606" y="2089632"/>
                  </a:lnTo>
                  <a:lnTo>
                    <a:pt x="1979930" y="2040559"/>
                  </a:lnTo>
                  <a:lnTo>
                    <a:pt x="1963750" y="1995462"/>
                  </a:lnTo>
                  <a:lnTo>
                    <a:pt x="1955469" y="1982482"/>
                  </a:lnTo>
                  <a:lnTo>
                    <a:pt x="1938388" y="1955673"/>
                  </a:lnTo>
                  <a:lnTo>
                    <a:pt x="1905127" y="1922462"/>
                  </a:lnTo>
                  <a:lnTo>
                    <a:pt x="1878279" y="1905419"/>
                  </a:lnTo>
                  <a:lnTo>
                    <a:pt x="1878279" y="2089632"/>
                  </a:lnTo>
                  <a:lnTo>
                    <a:pt x="1878279" y="2625445"/>
                  </a:lnTo>
                  <a:lnTo>
                    <a:pt x="321983" y="2625445"/>
                  </a:lnTo>
                  <a:lnTo>
                    <a:pt x="321983" y="2089632"/>
                  </a:lnTo>
                  <a:lnTo>
                    <a:pt x="330428" y="2047963"/>
                  </a:lnTo>
                  <a:lnTo>
                    <a:pt x="353453" y="2013902"/>
                  </a:lnTo>
                  <a:lnTo>
                    <a:pt x="387578" y="1990915"/>
                  </a:lnTo>
                  <a:lnTo>
                    <a:pt x="429310" y="1982482"/>
                  </a:lnTo>
                  <a:lnTo>
                    <a:pt x="643978" y="1982482"/>
                  </a:lnTo>
                  <a:lnTo>
                    <a:pt x="1556283" y="1982482"/>
                  </a:lnTo>
                  <a:lnTo>
                    <a:pt x="1770951" y="1982482"/>
                  </a:lnTo>
                  <a:lnTo>
                    <a:pt x="1812683" y="1990915"/>
                  </a:lnTo>
                  <a:lnTo>
                    <a:pt x="1846808" y="2013902"/>
                  </a:lnTo>
                  <a:lnTo>
                    <a:pt x="1869833" y="2047963"/>
                  </a:lnTo>
                  <a:lnTo>
                    <a:pt x="1878279" y="2089632"/>
                  </a:lnTo>
                  <a:lnTo>
                    <a:pt x="1878279" y="1905419"/>
                  </a:lnTo>
                  <a:lnTo>
                    <a:pt x="1865261" y="1897138"/>
                  </a:lnTo>
                  <a:lnTo>
                    <a:pt x="1824609" y="1882597"/>
                  </a:lnTo>
                  <a:lnTo>
                    <a:pt x="1824609" y="1875320"/>
                  </a:lnTo>
                  <a:lnTo>
                    <a:pt x="1824609" y="1607413"/>
                  </a:lnTo>
                  <a:lnTo>
                    <a:pt x="1872780" y="1611744"/>
                  </a:lnTo>
                  <a:lnTo>
                    <a:pt x="1918144" y="1624203"/>
                  </a:lnTo>
                  <a:lnTo>
                    <a:pt x="1959940" y="1644040"/>
                  </a:lnTo>
                  <a:lnTo>
                    <a:pt x="1997392" y="1670494"/>
                  </a:lnTo>
                  <a:lnTo>
                    <a:pt x="2029752" y="1702803"/>
                  </a:lnTo>
                  <a:lnTo>
                    <a:pt x="2056257" y="1740204"/>
                  </a:lnTo>
                  <a:lnTo>
                    <a:pt x="2076119" y="1781937"/>
                  </a:lnTo>
                  <a:lnTo>
                    <a:pt x="2088603" y="1827225"/>
                  </a:lnTo>
                  <a:lnTo>
                    <a:pt x="2092934" y="1875320"/>
                  </a:lnTo>
                  <a:lnTo>
                    <a:pt x="2092934" y="1613979"/>
                  </a:lnTo>
                  <a:lnTo>
                    <a:pt x="2039086" y="1567548"/>
                  </a:lnTo>
                  <a:lnTo>
                    <a:pt x="2001062" y="1544269"/>
                  </a:lnTo>
                  <a:lnTo>
                    <a:pt x="1960245" y="1525536"/>
                  </a:lnTo>
                  <a:lnTo>
                    <a:pt x="1917001" y="1511731"/>
                  </a:lnTo>
                  <a:lnTo>
                    <a:pt x="1871662" y="1503184"/>
                  </a:lnTo>
                  <a:lnTo>
                    <a:pt x="1824609" y="1500251"/>
                  </a:lnTo>
                  <a:lnTo>
                    <a:pt x="1770951" y="1500251"/>
                  </a:lnTo>
                  <a:lnTo>
                    <a:pt x="1717281" y="1500251"/>
                  </a:lnTo>
                  <a:lnTo>
                    <a:pt x="1717281" y="1607413"/>
                  </a:lnTo>
                  <a:lnTo>
                    <a:pt x="1717281" y="1875320"/>
                  </a:lnTo>
                  <a:lnTo>
                    <a:pt x="1609953" y="1875320"/>
                  </a:lnTo>
                  <a:lnTo>
                    <a:pt x="1609953" y="1607413"/>
                  </a:lnTo>
                  <a:lnTo>
                    <a:pt x="1717281" y="1607413"/>
                  </a:lnTo>
                  <a:lnTo>
                    <a:pt x="1717281" y="1500251"/>
                  </a:lnTo>
                  <a:lnTo>
                    <a:pt x="1556283" y="1500251"/>
                  </a:lnTo>
                  <a:lnTo>
                    <a:pt x="1502625" y="1500251"/>
                  </a:lnTo>
                  <a:lnTo>
                    <a:pt x="1502625" y="1607413"/>
                  </a:lnTo>
                  <a:lnTo>
                    <a:pt x="1502625" y="1875320"/>
                  </a:lnTo>
                  <a:lnTo>
                    <a:pt x="697636" y="1875320"/>
                  </a:lnTo>
                  <a:lnTo>
                    <a:pt x="697636" y="1607413"/>
                  </a:lnTo>
                  <a:lnTo>
                    <a:pt x="892708" y="1607413"/>
                  </a:lnTo>
                  <a:lnTo>
                    <a:pt x="907288" y="1648117"/>
                  </a:lnTo>
                  <a:lnTo>
                    <a:pt x="932611" y="1687906"/>
                  </a:lnTo>
                  <a:lnTo>
                    <a:pt x="965860" y="1721091"/>
                  </a:lnTo>
                  <a:lnTo>
                    <a:pt x="1005713" y="1746377"/>
                  </a:lnTo>
                  <a:lnTo>
                    <a:pt x="1050899" y="1762493"/>
                  </a:lnTo>
                  <a:lnTo>
                    <a:pt x="1100137" y="1768157"/>
                  </a:lnTo>
                  <a:lnTo>
                    <a:pt x="1149286" y="1762480"/>
                  </a:lnTo>
                  <a:lnTo>
                    <a:pt x="1194447" y="1746338"/>
                  </a:lnTo>
                  <a:lnTo>
                    <a:pt x="1234313" y="1721015"/>
                  </a:lnTo>
                  <a:lnTo>
                    <a:pt x="1267574" y="1687804"/>
                  </a:lnTo>
                  <a:lnTo>
                    <a:pt x="1292936" y="1648002"/>
                  </a:lnTo>
                  <a:lnTo>
                    <a:pt x="1307490" y="1607413"/>
                  </a:lnTo>
                  <a:lnTo>
                    <a:pt x="1502625" y="1607413"/>
                  </a:lnTo>
                  <a:lnTo>
                    <a:pt x="1502625" y="1500251"/>
                  </a:lnTo>
                  <a:lnTo>
                    <a:pt x="1314792" y="1500251"/>
                  </a:lnTo>
                  <a:lnTo>
                    <a:pt x="1314792" y="1398790"/>
                  </a:lnTo>
                  <a:lnTo>
                    <a:pt x="1330083" y="1391894"/>
                  </a:lnTo>
                  <a:lnTo>
                    <a:pt x="1370444" y="1369085"/>
                  </a:lnTo>
                  <a:lnTo>
                    <a:pt x="1408430" y="1342809"/>
                  </a:lnTo>
                  <a:lnTo>
                    <a:pt x="1412379" y="1339507"/>
                  </a:lnTo>
                  <a:lnTo>
                    <a:pt x="1443812" y="1313319"/>
                  </a:lnTo>
                  <a:lnTo>
                    <a:pt x="1476375" y="1280795"/>
                  </a:lnTo>
                  <a:lnTo>
                    <a:pt x="1505927" y="1245463"/>
                  </a:lnTo>
                  <a:lnTo>
                    <a:pt x="1532229" y="1207541"/>
                  </a:lnTo>
                  <a:lnTo>
                    <a:pt x="1555089" y="1167257"/>
                  </a:lnTo>
                  <a:lnTo>
                    <a:pt x="1574266" y="1124800"/>
                  </a:lnTo>
                  <a:lnTo>
                    <a:pt x="1589557" y="1080389"/>
                  </a:lnTo>
                  <a:lnTo>
                    <a:pt x="1600746" y="1034262"/>
                  </a:lnTo>
                  <a:lnTo>
                    <a:pt x="1607616" y="986612"/>
                  </a:lnTo>
                  <a:lnTo>
                    <a:pt x="1609953" y="937666"/>
                  </a:lnTo>
                  <a:lnTo>
                    <a:pt x="1609953" y="696544"/>
                  </a:lnTo>
                  <a:lnTo>
                    <a:pt x="1717281" y="696544"/>
                  </a:lnTo>
                  <a:lnTo>
                    <a:pt x="1738172" y="692340"/>
                  </a:lnTo>
                  <a:lnTo>
                    <a:pt x="1755228" y="680847"/>
                  </a:lnTo>
                  <a:lnTo>
                    <a:pt x="1766735" y="663816"/>
                  </a:lnTo>
                  <a:lnTo>
                    <a:pt x="1770951" y="642962"/>
                  </a:lnTo>
                  <a:lnTo>
                    <a:pt x="1766735" y="622109"/>
                  </a:lnTo>
                  <a:lnTo>
                    <a:pt x="1755228" y="605078"/>
                  </a:lnTo>
                  <a:lnTo>
                    <a:pt x="1738172" y="593598"/>
                  </a:lnTo>
                  <a:lnTo>
                    <a:pt x="1717281" y="589381"/>
                  </a:lnTo>
                  <a:lnTo>
                    <a:pt x="1660791" y="589381"/>
                  </a:lnTo>
                  <a:lnTo>
                    <a:pt x="1654797" y="545515"/>
                  </a:lnTo>
                  <a:lnTo>
                    <a:pt x="1644065" y="498919"/>
                  </a:lnTo>
                  <a:lnTo>
                    <a:pt x="1629371" y="453986"/>
                  </a:lnTo>
                  <a:lnTo>
                    <a:pt x="1610931" y="410908"/>
                  </a:lnTo>
                  <a:lnTo>
                    <a:pt x="1588922" y="369874"/>
                  </a:lnTo>
                  <a:lnTo>
                    <a:pt x="1563560" y="331101"/>
                  </a:lnTo>
                  <a:lnTo>
                    <a:pt x="1552981" y="317639"/>
                  </a:lnTo>
                  <a:lnTo>
                    <a:pt x="1552981" y="589381"/>
                  </a:lnTo>
                  <a:lnTo>
                    <a:pt x="1502625" y="589381"/>
                  </a:lnTo>
                  <a:lnTo>
                    <a:pt x="1502625" y="696544"/>
                  </a:lnTo>
                  <a:lnTo>
                    <a:pt x="1502625" y="937666"/>
                  </a:lnTo>
                  <a:lnTo>
                    <a:pt x="1499908" y="984453"/>
                  </a:lnTo>
                  <a:lnTo>
                    <a:pt x="1491970" y="1029690"/>
                  </a:lnTo>
                  <a:lnTo>
                    <a:pt x="1479118" y="1073048"/>
                  </a:lnTo>
                  <a:lnTo>
                    <a:pt x="1461643" y="1114234"/>
                  </a:lnTo>
                  <a:lnTo>
                    <a:pt x="1439875" y="1152931"/>
                  </a:lnTo>
                  <a:lnTo>
                    <a:pt x="1414081" y="1188847"/>
                  </a:lnTo>
                  <a:lnTo>
                    <a:pt x="1384604" y="1221676"/>
                  </a:lnTo>
                  <a:lnTo>
                    <a:pt x="1351724" y="1251115"/>
                  </a:lnTo>
                  <a:lnTo>
                    <a:pt x="1315745" y="1276858"/>
                  </a:lnTo>
                  <a:lnTo>
                    <a:pt x="1276985" y="1298600"/>
                  </a:lnTo>
                  <a:lnTo>
                    <a:pt x="1235735" y="1316050"/>
                  </a:lnTo>
                  <a:lnTo>
                    <a:pt x="1207465" y="1324406"/>
                  </a:lnTo>
                  <a:lnTo>
                    <a:pt x="1207465" y="1434922"/>
                  </a:lnTo>
                  <a:lnTo>
                    <a:pt x="1207465" y="1553832"/>
                  </a:lnTo>
                  <a:lnTo>
                    <a:pt x="1199019" y="1595501"/>
                  </a:lnTo>
                  <a:lnTo>
                    <a:pt x="1175994" y="1629575"/>
                  </a:lnTo>
                  <a:lnTo>
                    <a:pt x="1141869" y="1652562"/>
                  </a:lnTo>
                  <a:lnTo>
                    <a:pt x="1100137" y="1660994"/>
                  </a:lnTo>
                  <a:lnTo>
                    <a:pt x="1058354" y="1652574"/>
                  </a:lnTo>
                  <a:lnTo>
                    <a:pt x="1024242" y="1629613"/>
                  </a:lnTo>
                  <a:lnTo>
                    <a:pt x="1001229" y="1595551"/>
                  </a:lnTo>
                  <a:lnTo>
                    <a:pt x="992797" y="1553832"/>
                  </a:lnTo>
                  <a:lnTo>
                    <a:pt x="992797" y="1434922"/>
                  </a:lnTo>
                  <a:lnTo>
                    <a:pt x="1003376" y="1437474"/>
                  </a:lnTo>
                  <a:lnTo>
                    <a:pt x="1051102" y="1444345"/>
                  </a:lnTo>
                  <a:lnTo>
                    <a:pt x="1100137" y="1446669"/>
                  </a:lnTo>
                  <a:lnTo>
                    <a:pt x="1149159" y="1444345"/>
                  </a:lnTo>
                  <a:lnTo>
                    <a:pt x="1196886" y="1437474"/>
                  </a:lnTo>
                  <a:lnTo>
                    <a:pt x="1207465" y="1434922"/>
                  </a:lnTo>
                  <a:lnTo>
                    <a:pt x="1207465" y="1324406"/>
                  </a:lnTo>
                  <a:lnTo>
                    <a:pt x="1192301" y="1328877"/>
                  </a:lnTo>
                  <a:lnTo>
                    <a:pt x="1147000" y="1336802"/>
                  </a:lnTo>
                  <a:lnTo>
                    <a:pt x="1100137" y="1339507"/>
                  </a:lnTo>
                  <a:lnTo>
                    <a:pt x="1053261" y="1336802"/>
                  </a:lnTo>
                  <a:lnTo>
                    <a:pt x="1007960" y="1328877"/>
                  </a:lnTo>
                  <a:lnTo>
                    <a:pt x="964526" y="1316050"/>
                  </a:lnTo>
                  <a:lnTo>
                    <a:pt x="923277" y="1298600"/>
                  </a:lnTo>
                  <a:lnTo>
                    <a:pt x="884516" y="1276858"/>
                  </a:lnTo>
                  <a:lnTo>
                    <a:pt x="848550" y="1251115"/>
                  </a:lnTo>
                  <a:lnTo>
                    <a:pt x="815657" y="1221676"/>
                  </a:lnTo>
                  <a:lnTo>
                    <a:pt x="786180" y="1188847"/>
                  </a:lnTo>
                  <a:lnTo>
                    <a:pt x="760387" y="1152931"/>
                  </a:lnTo>
                  <a:lnTo>
                    <a:pt x="738619" y="1114234"/>
                  </a:lnTo>
                  <a:lnTo>
                    <a:pt x="721144" y="1073048"/>
                  </a:lnTo>
                  <a:lnTo>
                    <a:pt x="708291" y="1029690"/>
                  </a:lnTo>
                  <a:lnTo>
                    <a:pt x="700354" y="984453"/>
                  </a:lnTo>
                  <a:lnTo>
                    <a:pt x="697636" y="937666"/>
                  </a:lnTo>
                  <a:lnTo>
                    <a:pt x="697636" y="696544"/>
                  </a:lnTo>
                  <a:lnTo>
                    <a:pt x="992797" y="696544"/>
                  </a:lnTo>
                  <a:lnTo>
                    <a:pt x="1207465" y="696544"/>
                  </a:lnTo>
                  <a:lnTo>
                    <a:pt x="1502625" y="696544"/>
                  </a:lnTo>
                  <a:lnTo>
                    <a:pt x="1502625" y="589381"/>
                  </a:lnTo>
                  <a:lnTo>
                    <a:pt x="1261122" y="589381"/>
                  </a:lnTo>
                  <a:lnTo>
                    <a:pt x="1261122" y="236270"/>
                  </a:lnTo>
                  <a:lnTo>
                    <a:pt x="1329169" y="264680"/>
                  </a:lnTo>
                  <a:lnTo>
                    <a:pt x="1367967" y="288099"/>
                  </a:lnTo>
                  <a:lnTo>
                    <a:pt x="1403946" y="315341"/>
                  </a:lnTo>
                  <a:lnTo>
                    <a:pt x="1436814" y="346151"/>
                  </a:lnTo>
                  <a:lnTo>
                    <a:pt x="1466291" y="380199"/>
                  </a:lnTo>
                  <a:lnTo>
                    <a:pt x="1492097" y="417233"/>
                  </a:lnTo>
                  <a:lnTo>
                    <a:pt x="1513954" y="456958"/>
                  </a:lnTo>
                  <a:lnTo>
                    <a:pt x="1531569" y="499084"/>
                  </a:lnTo>
                  <a:lnTo>
                    <a:pt x="1544675" y="543318"/>
                  </a:lnTo>
                  <a:lnTo>
                    <a:pt x="1552981" y="589381"/>
                  </a:lnTo>
                  <a:lnTo>
                    <a:pt x="1552981" y="317639"/>
                  </a:lnTo>
                  <a:lnTo>
                    <a:pt x="1503514" y="261035"/>
                  </a:lnTo>
                  <a:lnTo>
                    <a:pt x="1469237" y="230124"/>
                  </a:lnTo>
                  <a:lnTo>
                    <a:pt x="1432382" y="202234"/>
                  </a:lnTo>
                  <a:lnTo>
                    <a:pt x="1393139" y="177533"/>
                  </a:lnTo>
                  <a:lnTo>
                    <a:pt x="1351724" y="156235"/>
                  </a:lnTo>
                  <a:lnTo>
                    <a:pt x="1308303" y="138518"/>
                  </a:lnTo>
                  <a:lnTo>
                    <a:pt x="1263103" y="124574"/>
                  </a:lnTo>
                  <a:lnTo>
                    <a:pt x="1261122" y="124155"/>
                  </a:lnTo>
                  <a:lnTo>
                    <a:pt x="1261122" y="107162"/>
                  </a:lnTo>
                  <a:lnTo>
                    <a:pt x="1261122" y="53581"/>
                  </a:lnTo>
                  <a:lnTo>
                    <a:pt x="1256906" y="32727"/>
                  </a:lnTo>
                  <a:lnTo>
                    <a:pt x="1245412" y="15697"/>
                  </a:lnTo>
                  <a:lnTo>
                    <a:pt x="1228344" y="4216"/>
                  </a:lnTo>
                  <a:lnTo>
                    <a:pt x="1207465" y="0"/>
                  </a:lnTo>
                  <a:lnTo>
                    <a:pt x="1153795" y="0"/>
                  </a:lnTo>
                  <a:lnTo>
                    <a:pt x="1153795" y="107162"/>
                  </a:lnTo>
                  <a:lnTo>
                    <a:pt x="1153795" y="589381"/>
                  </a:lnTo>
                  <a:lnTo>
                    <a:pt x="1046467" y="589381"/>
                  </a:lnTo>
                  <a:lnTo>
                    <a:pt x="1046467" y="107162"/>
                  </a:lnTo>
                  <a:lnTo>
                    <a:pt x="1153795" y="107162"/>
                  </a:lnTo>
                  <a:lnTo>
                    <a:pt x="1153795" y="0"/>
                  </a:lnTo>
                  <a:lnTo>
                    <a:pt x="992797" y="0"/>
                  </a:lnTo>
                  <a:lnTo>
                    <a:pt x="971905" y="4216"/>
                  </a:lnTo>
                  <a:lnTo>
                    <a:pt x="954849" y="15697"/>
                  </a:lnTo>
                  <a:lnTo>
                    <a:pt x="943356" y="32727"/>
                  </a:lnTo>
                  <a:lnTo>
                    <a:pt x="939139" y="53581"/>
                  </a:lnTo>
                  <a:lnTo>
                    <a:pt x="939139" y="124180"/>
                  </a:lnTo>
                  <a:lnTo>
                    <a:pt x="939139" y="236181"/>
                  </a:lnTo>
                  <a:lnTo>
                    <a:pt x="939139" y="589381"/>
                  </a:lnTo>
                  <a:lnTo>
                    <a:pt x="647268" y="589381"/>
                  </a:lnTo>
                  <a:lnTo>
                    <a:pt x="655472" y="543598"/>
                  </a:lnTo>
                  <a:lnTo>
                    <a:pt x="668375" y="499567"/>
                  </a:lnTo>
                  <a:lnTo>
                    <a:pt x="685736" y="457581"/>
                  </a:lnTo>
                  <a:lnTo>
                    <a:pt x="707313" y="417944"/>
                  </a:lnTo>
                  <a:lnTo>
                    <a:pt x="732840" y="380936"/>
                  </a:lnTo>
                  <a:lnTo>
                    <a:pt x="762088" y="346862"/>
                  </a:lnTo>
                  <a:lnTo>
                    <a:pt x="794804" y="316001"/>
                  </a:lnTo>
                  <a:lnTo>
                    <a:pt x="830732" y="288658"/>
                  </a:lnTo>
                  <a:lnTo>
                    <a:pt x="869632" y="265125"/>
                  </a:lnTo>
                  <a:lnTo>
                    <a:pt x="911250" y="245694"/>
                  </a:lnTo>
                  <a:lnTo>
                    <a:pt x="939139" y="236181"/>
                  </a:lnTo>
                  <a:lnTo>
                    <a:pt x="939139" y="124180"/>
                  </a:lnTo>
                  <a:lnTo>
                    <a:pt x="891565" y="138696"/>
                  </a:lnTo>
                  <a:lnTo>
                    <a:pt x="848042" y="156527"/>
                  </a:lnTo>
                  <a:lnTo>
                    <a:pt x="806551" y="177952"/>
                  </a:lnTo>
                  <a:lnTo>
                    <a:pt x="767283" y="202768"/>
                  </a:lnTo>
                  <a:lnTo>
                    <a:pt x="730440" y="230771"/>
                  </a:lnTo>
                  <a:lnTo>
                    <a:pt x="696188" y="261785"/>
                  </a:lnTo>
                  <a:lnTo>
                    <a:pt x="664743" y="295592"/>
                  </a:lnTo>
                  <a:lnTo>
                    <a:pt x="636270" y="332003"/>
                  </a:lnTo>
                  <a:lnTo>
                    <a:pt x="610984" y="370814"/>
                  </a:lnTo>
                  <a:lnTo>
                    <a:pt x="589064" y="411822"/>
                  </a:lnTo>
                  <a:lnTo>
                    <a:pt x="570699" y="454837"/>
                  </a:lnTo>
                  <a:lnTo>
                    <a:pt x="556094" y="499656"/>
                  </a:lnTo>
                  <a:lnTo>
                    <a:pt x="545414" y="546087"/>
                  </a:lnTo>
                  <a:lnTo>
                    <a:pt x="539483" y="589381"/>
                  </a:lnTo>
                  <a:lnTo>
                    <a:pt x="482981" y="589381"/>
                  </a:lnTo>
                  <a:lnTo>
                    <a:pt x="462089" y="593598"/>
                  </a:lnTo>
                  <a:lnTo>
                    <a:pt x="445033" y="605078"/>
                  </a:lnTo>
                  <a:lnTo>
                    <a:pt x="433527" y="622109"/>
                  </a:lnTo>
                  <a:lnTo>
                    <a:pt x="429310" y="642962"/>
                  </a:lnTo>
                  <a:lnTo>
                    <a:pt x="433527" y="663816"/>
                  </a:lnTo>
                  <a:lnTo>
                    <a:pt x="445033" y="680847"/>
                  </a:lnTo>
                  <a:lnTo>
                    <a:pt x="462089" y="692340"/>
                  </a:lnTo>
                  <a:lnTo>
                    <a:pt x="482981" y="696544"/>
                  </a:lnTo>
                  <a:lnTo>
                    <a:pt x="590308" y="696544"/>
                  </a:lnTo>
                  <a:lnTo>
                    <a:pt x="590308" y="937666"/>
                  </a:lnTo>
                  <a:lnTo>
                    <a:pt x="592645" y="986612"/>
                  </a:lnTo>
                  <a:lnTo>
                    <a:pt x="599516" y="1034262"/>
                  </a:lnTo>
                  <a:lnTo>
                    <a:pt x="610704" y="1080389"/>
                  </a:lnTo>
                  <a:lnTo>
                    <a:pt x="625995" y="1124800"/>
                  </a:lnTo>
                  <a:lnTo>
                    <a:pt x="645172" y="1167257"/>
                  </a:lnTo>
                  <a:lnTo>
                    <a:pt x="668032" y="1207541"/>
                  </a:lnTo>
                  <a:lnTo>
                    <a:pt x="694334" y="1245463"/>
                  </a:lnTo>
                  <a:lnTo>
                    <a:pt x="723887" y="1280795"/>
                  </a:lnTo>
                  <a:lnTo>
                    <a:pt x="756450" y="1313319"/>
                  </a:lnTo>
                  <a:lnTo>
                    <a:pt x="791832" y="1342809"/>
                  </a:lnTo>
                  <a:lnTo>
                    <a:pt x="829818" y="1369085"/>
                  </a:lnTo>
                  <a:lnTo>
                    <a:pt x="870178" y="1391894"/>
                  </a:lnTo>
                  <a:lnTo>
                    <a:pt x="885469" y="1398790"/>
                  </a:lnTo>
                  <a:lnTo>
                    <a:pt x="885469" y="1500251"/>
                  </a:lnTo>
                  <a:lnTo>
                    <a:pt x="643978" y="1500251"/>
                  </a:lnTo>
                  <a:lnTo>
                    <a:pt x="590308" y="1500251"/>
                  </a:lnTo>
                  <a:lnTo>
                    <a:pt x="590308" y="1607413"/>
                  </a:lnTo>
                  <a:lnTo>
                    <a:pt x="590308" y="1875320"/>
                  </a:lnTo>
                  <a:lnTo>
                    <a:pt x="482981" y="1875320"/>
                  </a:lnTo>
                  <a:lnTo>
                    <a:pt x="482981" y="1607413"/>
                  </a:lnTo>
                  <a:lnTo>
                    <a:pt x="590308" y="1607413"/>
                  </a:lnTo>
                  <a:lnTo>
                    <a:pt x="590308" y="1500251"/>
                  </a:lnTo>
                  <a:lnTo>
                    <a:pt x="429310" y="1500251"/>
                  </a:lnTo>
                  <a:lnTo>
                    <a:pt x="375653" y="1500251"/>
                  </a:lnTo>
                  <a:lnTo>
                    <a:pt x="375653" y="1607413"/>
                  </a:lnTo>
                  <a:lnTo>
                    <a:pt x="375653" y="1882597"/>
                  </a:lnTo>
                  <a:lnTo>
                    <a:pt x="335000" y="1897138"/>
                  </a:lnTo>
                  <a:lnTo>
                    <a:pt x="295135" y="1922462"/>
                  </a:lnTo>
                  <a:lnTo>
                    <a:pt x="261874" y="1955673"/>
                  </a:lnTo>
                  <a:lnTo>
                    <a:pt x="236512" y="1995462"/>
                  </a:lnTo>
                  <a:lnTo>
                    <a:pt x="220332" y="2040559"/>
                  </a:lnTo>
                  <a:lnTo>
                    <a:pt x="214655" y="2089632"/>
                  </a:lnTo>
                  <a:lnTo>
                    <a:pt x="214655" y="2625445"/>
                  </a:lnTo>
                  <a:lnTo>
                    <a:pt x="107327" y="2625445"/>
                  </a:lnTo>
                  <a:lnTo>
                    <a:pt x="107327" y="1875320"/>
                  </a:lnTo>
                  <a:lnTo>
                    <a:pt x="111658" y="1827225"/>
                  </a:lnTo>
                  <a:lnTo>
                    <a:pt x="124142" y="1781937"/>
                  </a:lnTo>
                  <a:lnTo>
                    <a:pt x="144005" y="1740204"/>
                  </a:lnTo>
                  <a:lnTo>
                    <a:pt x="170510" y="1702803"/>
                  </a:lnTo>
                  <a:lnTo>
                    <a:pt x="202869" y="1670494"/>
                  </a:lnTo>
                  <a:lnTo>
                    <a:pt x="240322" y="1644040"/>
                  </a:lnTo>
                  <a:lnTo>
                    <a:pt x="282117" y="1624203"/>
                  </a:lnTo>
                  <a:lnTo>
                    <a:pt x="327482" y="1611744"/>
                  </a:lnTo>
                  <a:lnTo>
                    <a:pt x="375653" y="1607413"/>
                  </a:lnTo>
                  <a:lnTo>
                    <a:pt x="375653" y="1500251"/>
                  </a:lnTo>
                  <a:lnTo>
                    <a:pt x="328599" y="1503184"/>
                  </a:lnTo>
                  <a:lnTo>
                    <a:pt x="283260" y="1511731"/>
                  </a:lnTo>
                  <a:lnTo>
                    <a:pt x="240017" y="1525536"/>
                  </a:lnTo>
                  <a:lnTo>
                    <a:pt x="199199" y="1544269"/>
                  </a:lnTo>
                  <a:lnTo>
                    <a:pt x="161175" y="1567548"/>
                  </a:lnTo>
                  <a:lnTo>
                    <a:pt x="126301" y="1595031"/>
                  </a:lnTo>
                  <a:lnTo>
                    <a:pt x="94919" y="1626362"/>
                  </a:lnTo>
                  <a:lnTo>
                    <a:pt x="67386" y="1661185"/>
                  </a:lnTo>
                  <a:lnTo>
                    <a:pt x="44069" y="1699145"/>
                  </a:lnTo>
                  <a:lnTo>
                    <a:pt x="25323" y="1739900"/>
                  </a:lnTo>
                  <a:lnTo>
                    <a:pt x="11480" y="1783080"/>
                  </a:lnTo>
                  <a:lnTo>
                    <a:pt x="2921" y="1828330"/>
                  </a:lnTo>
                  <a:lnTo>
                    <a:pt x="0" y="1875320"/>
                  </a:lnTo>
                  <a:lnTo>
                    <a:pt x="0" y="2679027"/>
                  </a:lnTo>
                  <a:lnTo>
                    <a:pt x="4216" y="2699880"/>
                  </a:lnTo>
                  <a:lnTo>
                    <a:pt x="15709" y="2716911"/>
                  </a:lnTo>
                  <a:lnTo>
                    <a:pt x="32766" y="2728391"/>
                  </a:lnTo>
                  <a:lnTo>
                    <a:pt x="53657" y="2732608"/>
                  </a:lnTo>
                  <a:lnTo>
                    <a:pt x="268325" y="2732608"/>
                  </a:lnTo>
                  <a:lnTo>
                    <a:pt x="1931936" y="2732608"/>
                  </a:lnTo>
                  <a:lnTo>
                    <a:pt x="2146604" y="2732608"/>
                  </a:lnTo>
                  <a:lnTo>
                    <a:pt x="2167496" y="2728391"/>
                  </a:lnTo>
                  <a:lnTo>
                    <a:pt x="2184552" y="2716911"/>
                  </a:lnTo>
                  <a:lnTo>
                    <a:pt x="2196046" y="2699880"/>
                  </a:lnTo>
                  <a:lnTo>
                    <a:pt x="2200275" y="2679027"/>
                  </a:lnTo>
                  <a:lnTo>
                    <a:pt x="2200275" y="187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4648" y="5006161"/>
              <a:ext cx="107330" cy="1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0295" y="5006161"/>
              <a:ext cx="107330" cy="1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9611" y="6292074"/>
              <a:ext cx="107330" cy="107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5310" y="6292074"/>
              <a:ext cx="107330" cy="107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42355" y="3351514"/>
            <a:ext cx="8063230" cy="505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745490" algn="l"/>
                <a:tab pos="1603375" algn="l"/>
                <a:tab pos="2618105" algn="l"/>
                <a:tab pos="4365625" algn="l"/>
                <a:tab pos="5317490" algn="l"/>
                <a:tab pos="5925820" algn="l"/>
                <a:tab pos="7192009" algn="l"/>
                <a:tab pos="7602220" algn="l"/>
              </a:tabLst>
            </a:pP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100">
                <a:solidFill>
                  <a:srgbClr val="00003B"/>
                </a:solidFill>
                <a:latin typeface="Tahoma"/>
                <a:cs typeface="Tahoma"/>
              </a:rPr>
              <a:t>l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b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	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e 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210" b="1">
                <a:solidFill>
                  <a:srgbClr val="00003B"/>
                </a:solidFill>
                <a:latin typeface="Trebuchet MS"/>
                <a:cs typeface="Trebuchet MS"/>
              </a:rPr>
              <a:t>W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k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365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130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un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q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u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i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35" b="1">
                <a:solidFill>
                  <a:srgbClr val="00003B"/>
                </a:solidFill>
                <a:latin typeface="Trebuchet MS"/>
                <a:cs typeface="Trebuchet MS"/>
              </a:rPr>
              <a:t>N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80" b="1">
                <a:solidFill>
                  <a:srgbClr val="00003B"/>
                </a:solidFill>
                <a:latin typeface="Trebuchet MS"/>
                <a:cs typeface="Trebuchet MS"/>
              </a:rPr>
              <a:t>m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Role:</a:t>
            </a:r>
            <a:r>
              <a:rPr dirty="0" sz="2400" spc="35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3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role</a:t>
            </a:r>
            <a:r>
              <a:rPr dirty="0" sz="2400" spc="3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or</a:t>
            </a:r>
            <a:r>
              <a:rPr dirty="0" sz="2400" spc="3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position</a:t>
            </a:r>
            <a:r>
              <a:rPr dirty="0" sz="2400" spc="3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3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3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worker</a:t>
            </a:r>
            <a:r>
              <a:rPr dirty="0" sz="2400" spc="32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32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Librarian,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Assistant).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Phno: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contact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phone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worker.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50" b="1">
                <a:solidFill>
                  <a:srgbClr val="00003B"/>
                </a:solidFill>
                <a:latin typeface="Trebuchet MS"/>
                <a:cs typeface="Trebuchet MS"/>
              </a:rPr>
              <a:t>Email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35" b="1">
                <a:solidFill>
                  <a:srgbClr val="00003B"/>
                </a:solidFill>
                <a:latin typeface="Trebuchet MS"/>
                <a:cs typeface="Trebuchet MS"/>
              </a:rPr>
              <a:t>ID: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email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address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worker.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9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2400" spc="-30" b="1">
                <a:solidFill>
                  <a:srgbClr val="00003B"/>
                </a:solidFill>
                <a:latin typeface="Trebuchet MS"/>
                <a:cs typeface="Trebuchet MS"/>
              </a:rPr>
              <a:t>i</a:t>
            </a:r>
            <a:r>
              <a:rPr dirty="0" sz="2400" spc="-60" b="1">
                <a:solidFill>
                  <a:srgbClr val="00003B"/>
                </a:solidFill>
                <a:latin typeface="Trebuchet MS"/>
                <a:cs typeface="Trebuchet MS"/>
              </a:rPr>
              <a:t>r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85" b="1">
                <a:solidFill>
                  <a:srgbClr val="00003B"/>
                </a:solidFill>
                <a:latin typeface="Trebuchet MS"/>
                <a:cs typeface="Trebuchet MS"/>
              </a:rPr>
              <a:t>a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k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47722" y="796794"/>
            <a:ext cx="99923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Relations</a:t>
            </a:r>
            <a:r>
              <a:rPr dirty="0" spc="-345"/>
              <a:t> </a:t>
            </a:r>
            <a:r>
              <a:rPr dirty="0" spc="1805"/>
              <a:t>-</a:t>
            </a:r>
            <a:r>
              <a:rPr dirty="0" spc="-345"/>
              <a:t> </a:t>
            </a:r>
            <a:r>
              <a:rPr dirty="0" spc="90"/>
              <a:t>Worker</a:t>
            </a:r>
            <a:r>
              <a:rPr dirty="0" spc="-340"/>
              <a:t> </a:t>
            </a:r>
            <a:r>
              <a:rPr dirty="0" spc="30"/>
              <a:t>Info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59149" y="4173910"/>
            <a:ext cx="7527925" cy="6112510"/>
            <a:chOff x="10759149" y="4173910"/>
            <a:chExt cx="7527925" cy="6112510"/>
          </a:xfrm>
        </p:grpSpPr>
        <p:sp>
          <p:nvSpPr>
            <p:cNvPr id="3" name="object 3"/>
            <p:cNvSpPr/>
            <p:nvPr/>
          </p:nvSpPr>
          <p:spPr>
            <a:xfrm>
              <a:off x="12490780" y="6355943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2501" y="1270"/>
                  </a:lnTo>
                  <a:lnTo>
                    <a:pt x="452501" y="0"/>
                  </a:lnTo>
                  <a:lnTo>
                    <a:pt x="203" y="0"/>
                  </a:lnTo>
                  <a:lnTo>
                    <a:pt x="203" y="1270"/>
                  </a:lnTo>
                  <a:lnTo>
                    <a:pt x="0" y="1270"/>
                  </a:lnTo>
                  <a:lnTo>
                    <a:pt x="0" y="87617"/>
                  </a:lnTo>
                  <a:lnTo>
                    <a:pt x="0" y="88887"/>
                  </a:lnTo>
                  <a:lnTo>
                    <a:pt x="1117" y="88887"/>
                  </a:lnTo>
                  <a:lnTo>
                    <a:pt x="1117" y="90157"/>
                  </a:lnTo>
                  <a:lnTo>
                    <a:pt x="451599" y="90157"/>
                  </a:lnTo>
                  <a:lnTo>
                    <a:pt x="451599" y="88887"/>
                  </a:lnTo>
                  <a:lnTo>
                    <a:pt x="452704" y="88887"/>
                  </a:lnTo>
                  <a:lnTo>
                    <a:pt x="452704" y="87617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90780" y="6414350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04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17" y="30480"/>
                  </a:lnTo>
                  <a:lnTo>
                    <a:pt x="1117" y="31750"/>
                  </a:lnTo>
                  <a:lnTo>
                    <a:pt x="451599" y="31750"/>
                  </a:lnTo>
                  <a:lnTo>
                    <a:pt x="451599" y="30480"/>
                  </a:lnTo>
                  <a:lnTo>
                    <a:pt x="452704" y="30480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454839" y="6265798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16" y="1270"/>
                  </a:moveTo>
                  <a:lnTo>
                    <a:pt x="452234" y="1270"/>
                  </a:lnTo>
                  <a:lnTo>
                    <a:pt x="452234" y="0"/>
                  </a:lnTo>
                  <a:lnTo>
                    <a:pt x="419" y="0"/>
                  </a:lnTo>
                  <a:lnTo>
                    <a:pt x="419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660" y="88874"/>
                  </a:lnTo>
                  <a:lnTo>
                    <a:pt x="660" y="90144"/>
                  </a:lnTo>
                  <a:lnTo>
                    <a:pt x="451954" y="90144"/>
                  </a:lnTo>
                  <a:lnTo>
                    <a:pt x="451954" y="88874"/>
                  </a:lnTo>
                  <a:lnTo>
                    <a:pt x="452716" y="88874"/>
                  </a:lnTo>
                  <a:lnTo>
                    <a:pt x="452716" y="87604"/>
                  </a:lnTo>
                  <a:lnTo>
                    <a:pt x="452716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54839" y="6324206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16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660" y="30467"/>
                  </a:lnTo>
                  <a:lnTo>
                    <a:pt x="660" y="31737"/>
                  </a:lnTo>
                  <a:lnTo>
                    <a:pt x="451954" y="31737"/>
                  </a:lnTo>
                  <a:lnTo>
                    <a:pt x="451954" y="30467"/>
                  </a:lnTo>
                  <a:lnTo>
                    <a:pt x="452716" y="30467"/>
                  </a:lnTo>
                  <a:lnTo>
                    <a:pt x="452716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02757" y="6175654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16" y="1270"/>
                  </a:moveTo>
                  <a:lnTo>
                    <a:pt x="451954" y="1270"/>
                  </a:lnTo>
                  <a:lnTo>
                    <a:pt x="451954" y="0"/>
                  </a:lnTo>
                  <a:lnTo>
                    <a:pt x="673" y="0"/>
                  </a:lnTo>
                  <a:lnTo>
                    <a:pt x="673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355" y="88874"/>
                  </a:lnTo>
                  <a:lnTo>
                    <a:pt x="355" y="90144"/>
                  </a:lnTo>
                  <a:lnTo>
                    <a:pt x="452310" y="90144"/>
                  </a:lnTo>
                  <a:lnTo>
                    <a:pt x="452310" y="88874"/>
                  </a:lnTo>
                  <a:lnTo>
                    <a:pt x="452716" y="88874"/>
                  </a:lnTo>
                  <a:lnTo>
                    <a:pt x="452716" y="87604"/>
                  </a:lnTo>
                  <a:lnTo>
                    <a:pt x="452716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02757" y="6234061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16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355" y="30467"/>
                  </a:lnTo>
                  <a:lnTo>
                    <a:pt x="355" y="31737"/>
                  </a:lnTo>
                  <a:lnTo>
                    <a:pt x="452310" y="31737"/>
                  </a:lnTo>
                  <a:lnTo>
                    <a:pt x="452310" y="30467"/>
                  </a:lnTo>
                  <a:lnTo>
                    <a:pt x="452716" y="30467"/>
                  </a:lnTo>
                  <a:lnTo>
                    <a:pt x="452716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40361" y="6085509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1726" y="1270"/>
                  </a:lnTo>
                  <a:lnTo>
                    <a:pt x="451726" y="0"/>
                  </a:lnTo>
                  <a:lnTo>
                    <a:pt x="1104" y="0"/>
                  </a:lnTo>
                  <a:lnTo>
                    <a:pt x="1104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63" y="90144"/>
                  </a:lnTo>
                  <a:lnTo>
                    <a:pt x="452640" y="90144"/>
                  </a:lnTo>
                  <a:lnTo>
                    <a:pt x="452640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440361" y="6145186"/>
              <a:ext cx="452755" cy="30480"/>
            </a:xfrm>
            <a:custGeom>
              <a:avLst/>
              <a:gdLst/>
              <a:ahLst/>
              <a:cxnLst/>
              <a:rect l="l" t="t" r="r" b="b"/>
              <a:pathLst>
                <a:path w="452754" h="30479">
                  <a:moveTo>
                    <a:pt x="452704" y="0"/>
                  </a:moveTo>
                  <a:lnTo>
                    <a:pt x="0" y="0"/>
                  </a:lnTo>
                  <a:lnTo>
                    <a:pt x="0" y="29197"/>
                  </a:lnTo>
                  <a:lnTo>
                    <a:pt x="63" y="30467"/>
                  </a:lnTo>
                  <a:lnTo>
                    <a:pt x="452640" y="30467"/>
                  </a:lnTo>
                  <a:lnTo>
                    <a:pt x="452640" y="29197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73928" y="5996634"/>
              <a:ext cx="452755" cy="88900"/>
            </a:xfrm>
            <a:custGeom>
              <a:avLst/>
              <a:gdLst/>
              <a:ahLst/>
              <a:cxnLst/>
              <a:rect l="l" t="t" r="r" b="b"/>
              <a:pathLst>
                <a:path w="452754" h="88900">
                  <a:moveTo>
                    <a:pt x="452704" y="1270"/>
                  </a:moveTo>
                  <a:lnTo>
                    <a:pt x="452653" y="0"/>
                  </a:lnTo>
                  <a:lnTo>
                    <a:pt x="50" y="0"/>
                  </a:lnTo>
                  <a:lnTo>
                    <a:pt x="5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452704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473934" y="6054951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1592" y="31185"/>
                  </a:moveTo>
                  <a:lnTo>
                    <a:pt x="1114" y="31185"/>
                  </a:lnTo>
                  <a:lnTo>
                    <a:pt x="0" y="30071"/>
                  </a:lnTo>
                  <a:lnTo>
                    <a:pt x="0" y="0"/>
                  </a:lnTo>
                  <a:lnTo>
                    <a:pt x="452707" y="0"/>
                  </a:lnTo>
                  <a:lnTo>
                    <a:pt x="452707" y="30071"/>
                  </a:lnTo>
                  <a:lnTo>
                    <a:pt x="451592" y="31185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947678" y="6355943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2501" y="1270"/>
                  </a:lnTo>
                  <a:lnTo>
                    <a:pt x="452501" y="0"/>
                  </a:lnTo>
                  <a:lnTo>
                    <a:pt x="177" y="0"/>
                  </a:lnTo>
                  <a:lnTo>
                    <a:pt x="177" y="1270"/>
                  </a:lnTo>
                  <a:lnTo>
                    <a:pt x="0" y="1270"/>
                  </a:lnTo>
                  <a:lnTo>
                    <a:pt x="0" y="87617"/>
                  </a:lnTo>
                  <a:lnTo>
                    <a:pt x="0" y="88887"/>
                  </a:lnTo>
                  <a:lnTo>
                    <a:pt x="965" y="88887"/>
                  </a:lnTo>
                  <a:lnTo>
                    <a:pt x="965" y="90157"/>
                  </a:lnTo>
                  <a:lnTo>
                    <a:pt x="451586" y="90157"/>
                  </a:lnTo>
                  <a:lnTo>
                    <a:pt x="451586" y="88887"/>
                  </a:lnTo>
                  <a:lnTo>
                    <a:pt x="452704" y="88887"/>
                  </a:lnTo>
                  <a:lnTo>
                    <a:pt x="452704" y="87617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947678" y="6414350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04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965" y="30480"/>
                  </a:lnTo>
                  <a:lnTo>
                    <a:pt x="965" y="31750"/>
                  </a:lnTo>
                  <a:lnTo>
                    <a:pt x="451586" y="31750"/>
                  </a:lnTo>
                  <a:lnTo>
                    <a:pt x="451586" y="30480"/>
                  </a:lnTo>
                  <a:lnTo>
                    <a:pt x="452704" y="30480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911597" y="6265798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2297" y="1270"/>
                  </a:lnTo>
                  <a:lnTo>
                    <a:pt x="452297" y="0"/>
                  </a:lnTo>
                  <a:lnTo>
                    <a:pt x="469" y="0"/>
                  </a:lnTo>
                  <a:lnTo>
                    <a:pt x="469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749" y="88874"/>
                  </a:lnTo>
                  <a:lnTo>
                    <a:pt x="749" y="90144"/>
                  </a:lnTo>
                  <a:lnTo>
                    <a:pt x="452043" y="90144"/>
                  </a:lnTo>
                  <a:lnTo>
                    <a:pt x="452043" y="88874"/>
                  </a:lnTo>
                  <a:lnTo>
                    <a:pt x="452704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911597" y="6324206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04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749" y="30467"/>
                  </a:lnTo>
                  <a:lnTo>
                    <a:pt x="749" y="31737"/>
                  </a:lnTo>
                  <a:lnTo>
                    <a:pt x="452043" y="31737"/>
                  </a:lnTo>
                  <a:lnTo>
                    <a:pt x="452043" y="30467"/>
                  </a:lnTo>
                  <a:lnTo>
                    <a:pt x="452704" y="30467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959654" y="6175654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1942" y="1270"/>
                  </a:lnTo>
                  <a:lnTo>
                    <a:pt x="451942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406" y="88874"/>
                  </a:lnTo>
                  <a:lnTo>
                    <a:pt x="406" y="90144"/>
                  </a:lnTo>
                  <a:lnTo>
                    <a:pt x="452297" y="90144"/>
                  </a:lnTo>
                  <a:lnTo>
                    <a:pt x="452297" y="88874"/>
                  </a:lnTo>
                  <a:lnTo>
                    <a:pt x="452704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959654" y="6234061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04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406" y="30467"/>
                  </a:lnTo>
                  <a:lnTo>
                    <a:pt x="406" y="31737"/>
                  </a:lnTo>
                  <a:lnTo>
                    <a:pt x="452297" y="31737"/>
                  </a:lnTo>
                  <a:lnTo>
                    <a:pt x="452297" y="30467"/>
                  </a:lnTo>
                  <a:lnTo>
                    <a:pt x="452704" y="30467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897246" y="6085509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1599" y="1270"/>
                  </a:lnTo>
                  <a:lnTo>
                    <a:pt x="451599" y="0"/>
                  </a:lnTo>
                  <a:lnTo>
                    <a:pt x="1117" y="0"/>
                  </a:lnTo>
                  <a:lnTo>
                    <a:pt x="1117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63" y="90144"/>
                  </a:lnTo>
                  <a:lnTo>
                    <a:pt x="452640" y="90144"/>
                  </a:lnTo>
                  <a:lnTo>
                    <a:pt x="452640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897246" y="6145186"/>
              <a:ext cx="452755" cy="30480"/>
            </a:xfrm>
            <a:custGeom>
              <a:avLst/>
              <a:gdLst/>
              <a:ahLst/>
              <a:cxnLst/>
              <a:rect l="l" t="t" r="r" b="b"/>
              <a:pathLst>
                <a:path w="452754" h="30479">
                  <a:moveTo>
                    <a:pt x="452704" y="0"/>
                  </a:moveTo>
                  <a:lnTo>
                    <a:pt x="0" y="0"/>
                  </a:lnTo>
                  <a:lnTo>
                    <a:pt x="0" y="29197"/>
                  </a:lnTo>
                  <a:lnTo>
                    <a:pt x="63" y="30467"/>
                  </a:lnTo>
                  <a:lnTo>
                    <a:pt x="452640" y="30467"/>
                  </a:lnTo>
                  <a:lnTo>
                    <a:pt x="452640" y="29197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930825" y="5996634"/>
              <a:ext cx="452755" cy="88900"/>
            </a:xfrm>
            <a:custGeom>
              <a:avLst/>
              <a:gdLst/>
              <a:ahLst/>
              <a:cxnLst/>
              <a:rect l="l" t="t" r="r" b="b"/>
              <a:pathLst>
                <a:path w="452754" h="88900">
                  <a:moveTo>
                    <a:pt x="452704" y="1270"/>
                  </a:moveTo>
                  <a:lnTo>
                    <a:pt x="452653" y="0"/>
                  </a:lnTo>
                  <a:lnTo>
                    <a:pt x="38" y="0"/>
                  </a:lnTo>
                  <a:lnTo>
                    <a:pt x="38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452704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930824" y="6054951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1592" y="31185"/>
                  </a:moveTo>
                  <a:lnTo>
                    <a:pt x="1114" y="31185"/>
                  </a:lnTo>
                  <a:lnTo>
                    <a:pt x="0" y="30071"/>
                  </a:lnTo>
                  <a:lnTo>
                    <a:pt x="0" y="0"/>
                  </a:lnTo>
                  <a:lnTo>
                    <a:pt x="452707" y="0"/>
                  </a:lnTo>
                  <a:lnTo>
                    <a:pt x="452707" y="30071"/>
                  </a:lnTo>
                  <a:lnTo>
                    <a:pt x="451592" y="31185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953939" y="5906490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04" y="1270"/>
                  </a:moveTo>
                  <a:lnTo>
                    <a:pt x="452310" y="1270"/>
                  </a:lnTo>
                  <a:lnTo>
                    <a:pt x="452310" y="0"/>
                  </a:lnTo>
                  <a:lnTo>
                    <a:pt x="406" y="0"/>
                  </a:lnTo>
                  <a:lnTo>
                    <a:pt x="406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876" y="88874"/>
                  </a:lnTo>
                  <a:lnTo>
                    <a:pt x="876" y="90144"/>
                  </a:lnTo>
                  <a:lnTo>
                    <a:pt x="451827" y="90144"/>
                  </a:lnTo>
                  <a:lnTo>
                    <a:pt x="451827" y="88874"/>
                  </a:lnTo>
                  <a:lnTo>
                    <a:pt x="452704" y="88874"/>
                  </a:lnTo>
                  <a:lnTo>
                    <a:pt x="452704" y="87604"/>
                  </a:lnTo>
                  <a:lnTo>
                    <a:pt x="45270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953939" y="5964897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04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876" y="30467"/>
                  </a:lnTo>
                  <a:lnTo>
                    <a:pt x="876" y="31737"/>
                  </a:lnTo>
                  <a:lnTo>
                    <a:pt x="451827" y="31737"/>
                  </a:lnTo>
                  <a:lnTo>
                    <a:pt x="451827" y="30467"/>
                  </a:lnTo>
                  <a:lnTo>
                    <a:pt x="452704" y="30467"/>
                  </a:lnTo>
                  <a:lnTo>
                    <a:pt x="45270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917998" y="5816345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16" y="1270"/>
                  </a:moveTo>
                  <a:lnTo>
                    <a:pt x="451967" y="1270"/>
                  </a:lnTo>
                  <a:lnTo>
                    <a:pt x="451967" y="0"/>
                  </a:lnTo>
                  <a:lnTo>
                    <a:pt x="660" y="0"/>
                  </a:lnTo>
                  <a:lnTo>
                    <a:pt x="660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419" y="88874"/>
                  </a:lnTo>
                  <a:lnTo>
                    <a:pt x="419" y="90144"/>
                  </a:lnTo>
                  <a:lnTo>
                    <a:pt x="452234" y="90144"/>
                  </a:lnTo>
                  <a:lnTo>
                    <a:pt x="452234" y="88874"/>
                  </a:lnTo>
                  <a:lnTo>
                    <a:pt x="452716" y="88874"/>
                  </a:lnTo>
                  <a:lnTo>
                    <a:pt x="452716" y="87604"/>
                  </a:lnTo>
                  <a:lnTo>
                    <a:pt x="452716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917998" y="5874753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716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419" y="30467"/>
                  </a:lnTo>
                  <a:lnTo>
                    <a:pt x="419" y="31737"/>
                  </a:lnTo>
                  <a:lnTo>
                    <a:pt x="452234" y="31737"/>
                  </a:lnTo>
                  <a:lnTo>
                    <a:pt x="452234" y="30467"/>
                  </a:lnTo>
                  <a:lnTo>
                    <a:pt x="452716" y="30467"/>
                  </a:lnTo>
                  <a:lnTo>
                    <a:pt x="452716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965915" y="5726201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716" y="1270"/>
                  </a:moveTo>
                  <a:lnTo>
                    <a:pt x="451751" y="1270"/>
                  </a:lnTo>
                  <a:lnTo>
                    <a:pt x="451751" y="0"/>
                  </a:lnTo>
                  <a:lnTo>
                    <a:pt x="965" y="0"/>
                  </a:lnTo>
                  <a:lnTo>
                    <a:pt x="965" y="1270"/>
                  </a:lnTo>
                  <a:lnTo>
                    <a:pt x="0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215" y="88874"/>
                  </a:lnTo>
                  <a:lnTo>
                    <a:pt x="215" y="90144"/>
                  </a:lnTo>
                  <a:lnTo>
                    <a:pt x="452501" y="90144"/>
                  </a:lnTo>
                  <a:lnTo>
                    <a:pt x="452501" y="88874"/>
                  </a:lnTo>
                  <a:lnTo>
                    <a:pt x="452716" y="88874"/>
                  </a:lnTo>
                  <a:lnTo>
                    <a:pt x="452716" y="87604"/>
                  </a:lnTo>
                  <a:lnTo>
                    <a:pt x="452716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965915" y="5785865"/>
              <a:ext cx="452755" cy="30480"/>
            </a:xfrm>
            <a:custGeom>
              <a:avLst/>
              <a:gdLst/>
              <a:ahLst/>
              <a:cxnLst/>
              <a:rect l="l" t="t" r="r" b="b"/>
              <a:pathLst>
                <a:path w="452754" h="30479">
                  <a:moveTo>
                    <a:pt x="452716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15" y="29210"/>
                  </a:lnTo>
                  <a:lnTo>
                    <a:pt x="215" y="30480"/>
                  </a:lnTo>
                  <a:lnTo>
                    <a:pt x="452501" y="30480"/>
                  </a:lnTo>
                  <a:lnTo>
                    <a:pt x="452501" y="29210"/>
                  </a:lnTo>
                  <a:lnTo>
                    <a:pt x="452716" y="29210"/>
                  </a:lnTo>
                  <a:lnTo>
                    <a:pt x="452716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903659" y="5637326"/>
              <a:ext cx="452755" cy="88900"/>
            </a:xfrm>
            <a:custGeom>
              <a:avLst/>
              <a:gdLst/>
              <a:ahLst/>
              <a:cxnLst/>
              <a:rect l="l" t="t" r="r" b="b"/>
              <a:pathLst>
                <a:path w="452754" h="88900">
                  <a:moveTo>
                    <a:pt x="452564" y="1270"/>
                  </a:moveTo>
                  <a:lnTo>
                    <a:pt x="452526" y="0"/>
                  </a:lnTo>
                  <a:lnTo>
                    <a:pt x="25" y="0"/>
                  </a:lnTo>
                  <a:lnTo>
                    <a:pt x="25" y="1270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452564" y="88874"/>
                  </a:lnTo>
                  <a:lnTo>
                    <a:pt x="452564" y="87604"/>
                  </a:lnTo>
                  <a:lnTo>
                    <a:pt x="452564" y="1270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903662" y="5695625"/>
              <a:ext cx="452755" cy="31115"/>
            </a:xfrm>
            <a:custGeom>
              <a:avLst/>
              <a:gdLst/>
              <a:ahLst/>
              <a:cxnLst/>
              <a:rect l="l" t="t" r="r" b="b"/>
              <a:pathLst>
                <a:path w="452754" h="31114">
                  <a:moveTo>
                    <a:pt x="451592" y="31046"/>
                  </a:moveTo>
                  <a:lnTo>
                    <a:pt x="975" y="31046"/>
                  </a:lnTo>
                  <a:lnTo>
                    <a:pt x="0" y="30071"/>
                  </a:lnTo>
                  <a:lnTo>
                    <a:pt x="0" y="0"/>
                  </a:lnTo>
                  <a:lnTo>
                    <a:pt x="452567" y="0"/>
                  </a:lnTo>
                  <a:lnTo>
                    <a:pt x="452567" y="30071"/>
                  </a:lnTo>
                  <a:lnTo>
                    <a:pt x="451592" y="31046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937226" y="5547181"/>
              <a:ext cx="452755" cy="90170"/>
            </a:xfrm>
            <a:custGeom>
              <a:avLst/>
              <a:gdLst/>
              <a:ahLst/>
              <a:cxnLst/>
              <a:rect l="l" t="t" r="r" b="b"/>
              <a:pathLst>
                <a:path w="452754" h="90170">
                  <a:moveTo>
                    <a:pt x="452564" y="1257"/>
                  </a:moveTo>
                  <a:lnTo>
                    <a:pt x="452234" y="1257"/>
                  </a:lnTo>
                  <a:lnTo>
                    <a:pt x="452234" y="0"/>
                  </a:lnTo>
                  <a:lnTo>
                    <a:pt x="342" y="0"/>
                  </a:lnTo>
                  <a:lnTo>
                    <a:pt x="342" y="1257"/>
                  </a:lnTo>
                  <a:lnTo>
                    <a:pt x="0" y="1257"/>
                  </a:lnTo>
                  <a:lnTo>
                    <a:pt x="0" y="87604"/>
                  </a:lnTo>
                  <a:lnTo>
                    <a:pt x="0" y="88874"/>
                  </a:lnTo>
                  <a:lnTo>
                    <a:pt x="787" y="88874"/>
                  </a:lnTo>
                  <a:lnTo>
                    <a:pt x="787" y="90144"/>
                  </a:lnTo>
                  <a:lnTo>
                    <a:pt x="451789" y="90144"/>
                  </a:lnTo>
                  <a:lnTo>
                    <a:pt x="451789" y="88874"/>
                  </a:lnTo>
                  <a:lnTo>
                    <a:pt x="452564" y="88874"/>
                  </a:lnTo>
                  <a:lnTo>
                    <a:pt x="452564" y="87604"/>
                  </a:lnTo>
                  <a:lnTo>
                    <a:pt x="452564" y="1257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937226" y="5605576"/>
              <a:ext cx="452755" cy="31750"/>
            </a:xfrm>
            <a:custGeom>
              <a:avLst/>
              <a:gdLst/>
              <a:ahLst/>
              <a:cxnLst/>
              <a:rect l="l" t="t" r="r" b="b"/>
              <a:pathLst>
                <a:path w="452754" h="31750">
                  <a:moveTo>
                    <a:pt x="452564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787" y="30480"/>
                  </a:lnTo>
                  <a:lnTo>
                    <a:pt x="787" y="31750"/>
                  </a:lnTo>
                  <a:lnTo>
                    <a:pt x="451789" y="31750"/>
                  </a:lnTo>
                  <a:lnTo>
                    <a:pt x="451789" y="30480"/>
                  </a:lnTo>
                  <a:lnTo>
                    <a:pt x="452564" y="30480"/>
                  </a:lnTo>
                  <a:lnTo>
                    <a:pt x="452564" y="0"/>
                  </a:lnTo>
                  <a:close/>
                </a:path>
              </a:pathLst>
            </a:custGeom>
            <a:solidFill>
              <a:srgbClr val="C76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185459" y="4465896"/>
              <a:ext cx="1619885" cy="1024890"/>
            </a:xfrm>
            <a:custGeom>
              <a:avLst/>
              <a:gdLst/>
              <a:ahLst/>
              <a:cxnLst/>
              <a:rect l="l" t="t" r="r" b="b"/>
              <a:pathLst>
                <a:path w="1619884" h="1024889">
                  <a:moveTo>
                    <a:pt x="1079149" y="1024883"/>
                  </a:moveTo>
                  <a:lnTo>
                    <a:pt x="1052657" y="1024581"/>
                  </a:lnTo>
                  <a:lnTo>
                    <a:pt x="1041783" y="1022569"/>
                  </a:lnTo>
                  <a:lnTo>
                    <a:pt x="995603" y="1003104"/>
                  </a:lnTo>
                  <a:lnTo>
                    <a:pt x="888489" y="958737"/>
                  </a:lnTo>
                  <a:lnTo>
                    <a:pt x="767586" y="910506"/>
                  </a:lnTo>
                  <a:lnTo>
                    <a:pt x="630083" y="861532"/>
                  </a:lnTo>
                  <a:lnTo>
                    <a:pt x="573538" y="835433"/>
                  </a:lnTo>
                  <a:lnTo>
                    <a:pt x="517983" y="805806"/>
                  </a:lnTo>
                  <a:lnTo>
                    <a:pt x="471000" y="777302"/>
                  </a:lnTo>
                  <a:lnTo>
                    <a:pt x="440170" y="754571"/>
                  </a:lnTo>
                  <a:lnTo>
                    <a:pt x="0" y="362528"/>
                  </a:lnTo>
                  <a:lnTo>
                    <a:pt x="101127" y="0"/>
                  </a:lnTo>
                  <a:lnTo>
                    <a:pt x="532731" y="38737"/>
                  </a:lnTo>
                  <a:lnTo>
                    <a:pt x="970882" y="77267"/>
                  </a:lnTo>
                  <a:lnTo>
                    <a:pt x="1022282" y="85080"/>
                  </a:lnTo>
                  <a:lnTo>
                    <a:pt x="1073250" y="104108"/>
                  </a:lnTo>
                  <a:lnTo>
                    <a:pt x="1129260" y="141447"/>
                  </a:lnTo>
                  <a:lnTo>
                    <a:pt x="1172572" y="175967"/>
                  </a:lnTo>
                  <a:lnTo>
                    <a:pt x="1269738" y="255137"/>
                  </a:lnTo>
                  <a:lnTo>
                    <a:pt x="1371606" y="342374"/>
                  </a:lnTo>
                  <a:lnTo>
                    <a:pt x="1429021" y="401092"/>
                  </a:lnTo>
                  <a:lnTo>
                    <a:pt x="1438918" y="410030"/>
                  </a:lnTo>
                  <a:lnTo>
                    <a:pt x="1489373" y="463408"/>
                  </a:lnTo>
                  <a:lnTo>
                    <a:pt x="1510787" y="495761"/>
                  </a:lnTo>
                  <a:lnTo>
                    <a:pt x="1528506" y="532327"/>
                  </a:lnTo>
                  <a:lnTo>
                    <a:pt x="1553645" y="585071"/>
                  </a:lnTo>
                  <a:lnTo>
                    <a:pt x="1580791" y="643743"/>
                  </a:lnTo>
                  <a:lnTo>
                    <a:pt x="1604527" y="698091"/>
                  </a:lnTo>
                  <a:lnTo>
                    <a:pt x="1619437" y="737864"/>
                  </a:lnTo>
                  <a:lnTo>
                    <a:pt x="1608032" y="748199"/>
                  </a:lnTo>
                  <a:lnTo>
                    <a:pt x="1575315" y="759565"/>
                  </a:lnTo>
                  <a:lnTo>
                    <a:pt x="1523533" y="742504"/>
                  </a:lnTo>
                  <a:lnTo>
                    <a:pt x="1454930" y="667558"/>
                  </a:lnTo>
                  <a:lnTo>
                    <a:pt x="1409381" y="607102"/>
                  </a:lnTo>
                  <a:lnTo>
                    <a:pt x="1375950" y="563600"/>
                  </a:lnTo>
                  <a:lnTo>
                    <a:pt x="1356310" y="539755"/>
                  </a:lnTo>
                  <a:lnTo>
                    <a:pt x="1323649" y="521782"/>
                  </a:lnTo>
                  <a:lnTo>
                    <a:pt x="1249436" y="480238"/>
                  </a:lnTo>
                  <a:lnTo>
                    <a:pt x="1169320" y="433682"/>
                  </a:lnTo>
                  <a:lnTo>
                    <a:pt x="1118952" y="400674"/>
                  </a:lnTo>
                  <a:lnTo>
                    <a:pt x="1087058" y="393537"/>
                  </a:lnTo>
                  <a:lnTo>
                    <a:pt x="1011416" y="379704"/>
                  </a:lnTo>
                  <a:lnTo>
                    <a:pt x="922090" y="370544"/>
                  </a:lnTo>
                  <a:lnTo>
                    <a:pt x="849139" y="377424"/>
                  </a:lnTo>
                  <a:lnTo>
                    <a:pt x="800020" y="397385"/>
                  </a:lnTo>
                  <a:lnTo>
                    <a:pt x="753411" y="419771"/>
                  </a:lnTo>
                  <a:lnTo>
                    <a:pt x="705248" y="448148"/>
                  </a:lnTo>
                  <a:lnTo>
                    <a:pt x="697022" y="470479"/>
                  </a:lnTo>
                  <a:lnTo>
                    <a:pt x="706073" y="508688"/>
                  </a:lnTo>
                  <a:lnTo>
                    <a:pt x="728876" y="556148"/>
                  </a:lnTo>
                  <a:lnTo>
                    <a:pt x="761904" y="606230"/>
                  </a:lnTo>
                  <a:lnTo>
                    <a:pt x="801635" y="652305"/>
                  </a:lnTo>
                  <a:lnTo>
                    <a:pt x="844542" y="687745"/>
                  </a:lnTo>
                  <a:lnTo>
                    <a:pt x="1009136" y="798047"/>
                  </a:lnTo>
                  <a:lnTo>
                    <a:pt x="1099347" y="865877"/>
                  </a:lnTo>
                  <a:lnTo>
                    <a:pt x="1137269" y="900086"/>
                  </a:lnTo>
                  <a:lnTo>
                    <a:pt x="1145000" y="909522"/>
                  </a:lnTo>
                  <a:lnTo>
                    <a:pt x="1155182" y="926496"/>
                  </a:lnTo>
                  <a:lnTo>
                    <a:pt x="1158129" y="944031"/>
                  </a:lnTo>
                  <a:lnTo>
                    <a:pt x="1153815" y="963420"/>
                  </a:lnTo>
                  <a:lnTo>
                    <a:pt x="1142214" y="985954"/>
                  </a:lnTo>
                  <a:lnTo>
                    <a:pt x="1112066" y="1014875"/>
                  </a:lnTo>
                  <a:lnTo>
                    <a:pt x="1079149" y="1024883"/>
                  </a:lnTo>
                  <a:close/>
                </a:path>
              </a:pathLst>
            </a:custGeom>
            <a:solidFill>
              <a:srgbClr val="F7AA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0382" y="5320010"/>
              <a:ext cx="142189" cy="13521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162755" y="4415220"/>
              <a:ext cx="331470" cy="653415"/>
            </a:xfrm>
            <a:custGeom>
              <a:avLst/>
              <a:gdLst/>
              <a:ahLst/>
              <a:cxnLst/>
              <a:rect l="l" t="t" r="r" b="b"/>
              <a:pathLst>
                <a:path w="331470" h="653414">
                  <a:moveTo>
                    <a:pt x="161720" y="653358"/>
                  </a:moveTo>
                  <a:lnTo>
                    <a:pt x="0" y="608251"/>
                  </a:lnTo>
                  <a:lnTo>
                    <a:pt x="169660" y="0"/>
                  </a:lnTo>
                  <a:lnTo>
                    <a:pt x="331381" y="45107"/>
                  </a:lnTo>
                  <a:lnTo>
                    <a:pt x="161720" y="653358"/>
                  </a:lnTo>
                  <a:close/>
                </a:path>
              </a:pathLst>
            </a:custGeom>
            <a:solidFill>
              <a:srgbClr val="98DD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759149" y="4310109"/>
              <a:ext cx="598170" cy="814069"/>
            </a:xfrm>
            <a:custGeom>
              <a:avLst/>
              <a:gdLst/>
              <a:ahLst/>
              <a:cxnLst/>
              <a:rect l="l" t="t" r="r" b="b"/>
              <a:pathLst>
                <a:path w="598170" h="814070">
                  <a:moveTo>
                    <a:pt x="401934" y="813739"/>
                  </a:moveTo>
                  <a:lnTo>
                    <a:pt x="0" y="701807"/>
                  </a:lnTo>
                  <a:lnTo>
                    <a:pt x="195778" y="0"/>
                  </a:lnTo>
                  <a:lnTo>
                    <a:pt x="597782" y="111932"/>
                  </a:lnTo>
                  <a:lnTo>
                    <a:pt x="401934" y="813739"/>
                  </a:lnTo>
                  <a:close/>
                </a:path>
              </a:pathLst>
            </a:custGeom>
            <a:solidFill>
              <a:srgbClr val="334B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264556" y="5023872"/>
              <a:ext cx="402590" cy="401955"/>
            </a:xfrm>
            <a:custGeom>
              <a:avLst/>
              <a:gdLst/>
              <a:ahLst/>
              <a:cxnLst/>
              <a:rect l="l" t="t" r="r" b="b"/>
              <a:pathLst>
                <a:path w="402590" h="401954">
                  <a:moveTo>
                    <a:pt x="192819" y="401823"/>
                  </a:moveTo>
                  <a:lnTo>
                    <a:pt x="146973" y="394566"/>
                  </a:lnTo>
                  <a:lnTo>
                    <a:pt x="103985" y="377076"/>
                  </a:lnTo>
                  <a:lnTo>
                    <a:pt x="67277" y="351139"/>
                  </a:lnTo>
                  <a:lnTo>
                    <a:pt x="37686" y="318244"/>
                  </a:lnTo>
                  <a:lnTo>
                    <a:pt x="16050" y="279881"/>
                  </a:lnTo>
                  <a:lnTo>
                    <a:pt x="3209" y="237542"/>
                  </a:lnTo>
                  <a:lnTo>
                    <a:pt x="0" y="192716"/>
                  </a:lnTo>
                  <a:lnTo>
                    <a:pt x="7260" y="146894"/>
                  </a:lnTo>
                  <a:lnTo>
                    <a:pt x="24759" y="103929"/>
                  </a:lnTo>
                  <a:lnTo>
                    <a:pt x="50710" y="67241"/>
                  </a:lnTo>
                  <a:lnTo>
                    <a:pt x="83623" y="37666"/>
                  </a:lnTo>
                  <a:lnTo>
                    <a:pt x="122006" y="16042"/>
                  </a:lnTo>
                  <a:lnTo>
                    <a:pt x="164369" y="3207"/>
                  </a:lnTo>
                  <a:lnTo>
                    <a:pt x="209219" y="0"/>
                  </a:lnTo>
                  <a:lnTo>
                    <a:pt x="255065" y="7256"/>
                  </a:lnTo>
                  <a:lnTo>
                    <a:pt x="298053" y="24738"/>
                  </a:lnTo>
                  <a:lnTo>
                    <a:pt x="334761" y="50659"/>
                  </a:lnTo>
                  <a:lnTo>
                    <a:pt x="364352" y="83535"/>
                  </a:lnTo>
                  <a:lnTo>
                    <a:pt x="385987" y="121883"/>
                  </a:lnTo>
                  <a:lnTo>
                    <a:pt x="398829" y="164220"/>
                  </a:lnTo>
                  <a:lnTo>
                    <a:pt x="402038" y="209063"/>
                  </a:lnTo>
                  <a:lnTo>
                    <a:pt x="394778" y="254928"/>
                  </a:lnTo>
                  <a:lnTo>
                    <a:pt x="377279" y="297893"/>
                  </a:lnTo>
                  <a:lnTo>
                    <a:pt x="351327" y="334581"/>
                  </a:lnTo>
                  <a:lnTo>
                    <a:pt x="318415" y="364157"/>
                  </a:lnTo>
                  <a:lnTo>
                    <a:pt x="280031" y="385780"/>
                  </a:lnTo>
                  <a:lnTo>
                    <a:pt x="237669" y="398615"/>
                  </a:lnTo>
                  <a:lnTo>
                    <a:pt x="192819" y="401823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309837" y="5069128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5">
                  <a:moveTo>
                    <a:pt x="163448" y="311309"/>
                  </a:moveTo>
                  <a:lnTo>
                    <a:pt x="113811" y="305734"/>
                  </a:lnTo>
                  <a:lnTo>
                    <a:pt x="68509" y="284859"/>
                  </a:lnTo>
                  <a:lnTo>
                    <a:pt x="33250" y="252068"/>
                  </a:lnTo>
                  <a:lnTo>
                    <a:pt x="9818" y="210517"/>
                  </a:lnTo>
                  <a:lnTo>
                    <a:pt x="0" y="163360"/>
                  </a:lnTo>
                  <a:lnTo>
                    <a:pt x="5579" y="113750"/>
                  </a:lnTo>
                  <a:lnTo>
                    <a:pt x="26465" y="68472"/>
                  </a:lnTo>
                  <a:lnTo>
                    <a:pt x="59273" y="33232"/>
                  </a:lnTo>
                  <a:lnTo>
                    <a:pt x="100846" y="9813"/>
                  </a:lnTo>
                  <a:lnTo>
                    <a:pt x="148029" y="0"/>
                  </a:lnTo>
                  <a:lnTo>
                    <a:pt x="197666" y="5576"/>
                  </a:lnTo>
                  <a:lnTo>
                    <a:pt x="242968" y="26450"/>
                  </a:lnTo>
                  <a:lnTo>
                    <a:pt x="278227" y="59232"/>
                  </a:lnTo>
                  <a:lnTo>
                    <a:pt x="301659" y="100762"/>
                  </a:lnTo>
                  <a:lnTo>
                    <a:pt x="311478" y="147879"/>
                  </a:lnTo>
                  <a:lnTo>
                    <a:pt x="305898" y="197421"/>
                  </a:lnTo>
                  <a:lnTo>
                    <a:pt x="285012" y="242766"/>
                  </a:lnTo>
                  <a:lnTo>
                    <a:pt x="252204" y="278048"/>
                  </a:lnTo>
                  <a:lnTo>
                    <a:pt x="210631" y="301488"/>
                  </a:lnTo>
                  <a:lnTo>
                    <a:pt x="163448" y="311309"/>
                  </a:lnTo>
                  <a:close/>
                </a:path>
              </a:pathLst>
            </a:custGeom>
            <a:solidFill>
              <a:srgbClr val="FABA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4963" y="5091581"/>
              <a:ext cx="158211" cy="265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720611" y="6111234"/>
              <a:ext cx="1715135" cy="602615"/>
            </a:xfrm>
            <a:custGeom>
              <a:avLst/>
              <a:gdLst/>
              <a:ahLst/>
              <a:cxnLst/>
              <a:rect l="l" t="t" r="r" b="b"/>
              <a:pathLst>
                <a:path w="1715134" h="602615">
                  <a:moveTo>
                    <a:pt x="578368" y="602504"/>
                  </a:moveTo>
                  <a:lnTo>
                    <a:pt x="452532" y="552440"/>
                  </a:lnTo>
                  <a:lnTo>
                    <a:pt x="258269" y="449763"/>
                  </a:lnTo>
                  <a:lnTo>
                    <a:pt x="79885" y="348522"/>
                  </a:lnTo>
                  <a:lnTo>
                    <a:pt x="1688" y="302764"/>
                  </a:lnTo>
                  <a:lnTo>
                    <a:pt x="0" y="289560"/>
                  </a:lnTo>
                  <a:lnTo>
                    <a:pt x="5519" y="260511"/>
                  </a:lnTo>
                  <a:lnTo>
                    <a:pt x="34127" y="231462"/>
                  </a:lnTo>
                  <a:lnTo>
                    <a:pt x="101702" y="218258"/>
                  </a:lnTo>
                  <a:lnTo>
                    <a:pt x="224457" y="235073"/>
                  </a:lnTo>
                  <a:lnTo>
                    <a:pt x="374597" y="272066"/>
                  </a:lnTo>
                  <a:lnTo>
                    <a:pt x="501675" y="309059"/>
                  </a:lnTo>
                  <a:lnTo>
                    <a:pt x="555245" y="325875"/>
                  </a:lnTo>
                  <a:lnTo>
                    <a:pt x="771987" y="304296"/>
                  </a:lnTo>
                  <a:lnTo>
                    <a:pt x="762889" y="293241"/>
                  </a:lnTo>
                  <a:lnTo>
                    <a:pt x="749456" y="265767"/>
                  </a:lnTo>
                  <a:lnTo>
                    <a:pt x="752477" y="230409"/>
                  </a:lnTo>
                  <a:lnTo>
                    <a:pt x="792742" y="195704"/>
                  </a:lnTo>
                  <a:lnTo>
                    <a:pt x="861771" y="164786"/>
                  </a:lnTo>
                  <a:lnTo>
                    <a:pt x="911184" y="143562"/>
                  </a:lnTo>
                  <a:lnTo>
                    <a:pt x="966612" y="120169"/>
                  </a:lnTo>
                  <a:lnTo>
                    <a:pt x="1025120" y="95866"/>
                  </a:lnTo>
                  <a:lnTo>
                    <a:pt x="1083769" y="71910"/>
                  </a:lnTo>
                  <a:lnTo>
                    <a:pt x="1139624" y="49558"/>
                  </a:lnTo>
                  <a:lnTo>
                    <a:pt x="1189747" y="30066"/>
                  </a:lnTo>
                  <a:lnTo>
                    <a:pt x="1231201" y="14693"/>
                  </a:lnTo>
                  <a:lnTo>
                    <a:pt x="1293819" y="0"/>
                  </a:lnTo>
                  <a:lnTo>
                    <a:pt x="1338673" y="813"/>
                  </a:lnTo>
                  <a:lnTo>
                    <a:pt x="1392322" y="6376"/>
                  </a:lnTo>
                  <a:lnTo>
                    <a:pt x="1451478" y="15926"/>
                  </a:lnTo>
                  <a:lnTo>
                    <a:pt x="1512851" y="28702"/>
                  </a:lnTo>
                  <a:lnTo>
                    <a:pt x="1573152" y="43945"/>
                  </a:lnTo>
                  <a:lnTo>
                    <a:pt x="1629092" y="60892"/>
                  </a:lnTo>
                  <a:lnTo>
                    <a:pt x="1677382" y="78783"/>
                  </a:lnTo>
                  <a:lnTo>
                    <a:pt x="1714732" y="96858"/>
                  </a:lnTo>
                  <a:lnTo>
                    <a:pt x="1714732" y="442680"/>
                  </a:lnTo>
                  <a:lnTo>
                    <a:pt x="1549065" y="468729"/>
                  </a:lnTo>
                  <a:lnTo>
                    <a:pt x="1178257" y="525464"/>
                  </a:lnTo>
                  <a:lnTo>
                    <a:pt x="791595" y="580762"/>
                  </a:lnTo>
                  <a:lnTo>
                    <a:pt x="578368" y="602505"/>
                  </a:lnTo>
                  <a:close/>
                </a:path>
              </a:pathLst>
            </a:custGeom>
            <a:solidFill>
              <a:srgbClr val="F7AA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0150" y="6305408"/>
              <a:ext cx="112828" cy="1115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492599" y="6345383"/>
              <a:ext cx="645795" cy="121285"/>
            </a:xfrm>
            <a:custGeom>
              <a:avLst/>
              <a:gdLst/>
              <a:ahLst/>
              <a:cxnLst/>
              <a:rect l="l" t="t" r="r" b="b"/>
              <a:pathLst>
                <a:path w="645794" h="121285">
                  <a:moveTo>
                    <a:pt x="166968" y="121225"/>
                  </a:moveTo>
                  <a:lnTo>
                    <a:pt x="0" y="70147"/>
                  </a:lnTo>
                  <a:lnTo>
                    <a:pt x="9147" y="75811"/>
                  </a:lnTo>
                  <a:lnTo>
                    <a:pt x="37766" y="86540"/>
                  </a:lnTo>
                  <a:lnTo>
                    <a:pt x="87618" y="92935"/>
                  </a:lnTo>
                  <a:lnTo>
                    <a:pt x="160467" y="85600"/>
                  </a:lnTo>
                  <a:lnTo>
                    <a:pt x="262326" y="55685"/>
                  </a:lnTo>
                  <a:lnTo>
                    <a:pt x="337232" y="32446"/>
                  </a:lnTo>
                  <a:lnTo>
                    <a:pt x="381527" y="16269"/>
                  </a:lnTo>
                  <a:lnTo>
                    <a:pt x="409432" y="10846"/>
                  </a:lnTo>
                  <a:lnTo>
                    <a:pt x="477936" y="1807"/>
                  </a:lnTo>
                  <a:lnTo>
                    <a:pt x="564227" y="0"/>
                  </a:lnTo>
                  <a:lnTo>
                    <a:pt x="645490" y="16269"/>
                  </a:lnTo>
                  <a:lnTo>
                    <a:pt x="566669" y="44519"/>
                  </a:lnTo>
                  <a:lnTo>
                    <a:pt x="381510" y="96094"/>
                  </a:lnTo>
                  <a:lnTo>
                    <a:pt x="166968" y="121225"/>
                  </a:lnTo>
                  <a:close/>
                </a:path>
              </a:pathLst>
            </a:custGeom>
            <a:solidFill>
              <a:srgbClr val="E791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9822" y="6389048"/>
              <a:ext cx="171889" cy="11572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3394252" y="6151848"/>
              <a:ext cx="128270" cy="570865"/>
            </a:xfrm>
            <a:custGeom>
              <a:avLst/>
              <a:gdLst/>
              <a:ahLst/>
              <a:cxnLst/>
              <a:rect l="l" t="t" r="r" b="b"/>
              <a:pathLst>
                <a:path w="128269" h="570865">
                  <a:moveTo>
                    <a:pt x="0" y="570801"/>
                  </a:moveTo>
                  <a:lnTo>
                    <a:pt x="128011" y="570801"/>
                  </a:lnTo>
                  <a:lnTo>
                    <a:pt x="128011" y="0"/>
                  </a:lnTo>
                  <a:lnTo>
                    <a:pt x="0" y="0"/>
                  </a:lnTo>
                  <a:lnTo>
                    <a:pt x="0" y="570801"/>
                  </a:lnTo>
                  <a:close/>
                </a:path>
              </a:pathLst>
            </a:custGeom>
            <a:solidFill>
              <a:srgbClr val="98DD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3522264" y="6151848"/>
              <a:ext cx="395605" cy="625475"/>
            </a:xfrm>
            <a:custGeom>
              <a:avLst/>
              <a:gdLst/>
              <a:ahLst/>
              <a:cxnLst/>
              <a:rect l="l" t="t" r="r" b="b"/>
              <a:pathLst>
                <a:path w="395605" h="625475">
                  <a:moveTo>
                    <a:pt x="395596" y="625236"/>
                  </a:moveTo>
                  <a:lnTo>
                    <a:pt x="0" y="625236"/>
                  </a:lnTo>
                  <a:lnTo>
                    <a:pt x="0" y="0"/>
                  </a:lnTo>
                  <a:lnTo>
                    <a:pt x="395596" y="0"/>
                  </a:lnTo>
                  <a:lnTo>
                    <a:pt x="395596" y="625236"/>
                  </a:lnTo>
                  <a:close/>
                </a:path>
              </a:pathLst>
            </a:custGeom>
            <a:solidFill>
              <a:srgbClr val="334B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4749583" y="514605"/>
            <a:ext cx="87890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25">
                <a:latin typeface="Verdana"/>
                <a:cs typeface="Verdana"/>
              </a:rPr>
              <a:t>R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60">
                <a:latin typeface="Verdana"/>
                <a:cs typeface="Verdana"/>
              </a:rPr>
              <a:t>l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185">
                <a:latin typeface="Verdana"/>
                <a:cs typeface="Verdana"/>
              </a:rPr>
              <a:t>t</a:t>
            </a:r>
            <a:r>
              <a:rPr dirty="0" spc="-330">
                <a:latin typeface="Verdana"/>
                <a:cs typeface="Verdana"/>
              </a:rPr>
              <a:t>i</a:t>
            </a:r>
            <a:r>
              <a:rPr dirty="0" spc="-725">
                <a:latin typeface="Verdana"/>
                <a:cs typeface="Verdana"/>
              </a:rPr>
              <a:t>o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705">
                <a:latin typeface="Verdana"/>
                <a:cs typeface="Verdana"/>
              </a:rPr>
              <a:t>s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775">
                <a:latin typeface="Verdana"/>
                <a:cs typeface="Verdana"/>
              </a:rPr>
              <a:t>-</a:t>
            </a:r>
            <a:r>
              <a:rPr dirty="0" spc="-785">
                <a:latin typeface="Verdana"/>
                <a:cs typeface="Verdana"/>
              </a:rPr>
              <a:t> </a:t>
            </a:r>
            <a:r>
              <a:rPr dirty="0" spc="-1035">
                <a:latin typeface="Verdana"/>
                <a:cs typeface="Verdana"/>
              </a:rPr>
              <a:t>P</a:t>
            </a:r>
            <a:r>
              <a:rPr dirty="0" spc="-370">
                <a:latin typeface="Verdana"/>
                <a:cs typeface="Verdana"/>
              </a:rPr>
              <a:t>a</a:t>
            </a:r>
            <a:r>
              <a:rPr dirty="0" spc="-735">
                <a:latin typeface="Verdana"/>
                <a:cs typeface="Verdana"/>
              </a:rPr>
              <a:t>y</a:t>
            </a:r>
            <a:r>
              <a:rPr dirty="0" spc="-1065">
                <a:latin typeface="Verdana"/>
                <a:cs typeface="Verdana"/>
              </a:rPr>
              <a:t>m</a:t>
            </a:r>
            <a:r>
              <a:rPr dirty="0" spc="-640">
                <a:latin typeface="Verdana"/>
                <a:cs typeface="Verdana"/>
              </a:rPr>
              <a:t>e</a:t>
            </a:r>
            <a:r>
              <a:rPr dirty="0" spc="-810">
                <a:latin typeface="Verdana"/>
                <a:cs typeface="Verdana"/>
              </a:rPr>
              <a:t>n</a:t>
            </a:r>
            <a:r>
              <a:rPr dirty="0" spc="-180">
                <a:latin typeface="Verdana"/>
                <a:cs typeface="Verdana"/>
              </a:rPr>
              <a:t>t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800193" y="2529428"/>
            <a:ext cx="7425055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0419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This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table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stores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information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about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payment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transactions</a:t>
            </a:r>
            <a:r>
              <a:rPr dirty="0" sz="2400" spc="-19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made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by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members.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Attributes: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241300">
              <a:lnSpc>
                <a:spcPct val="114599"/>
              </a:lnSpc>
            </a:pPr>
            <a:r>
              <a:rPr dirty="0" sz="2400" spc="70" b="1">
                <a:solidFill>
                  <a:srgbClr val="00003B"/>
                </a:solidFill>
                <a:latin typeface="Trebuchet MS"/>
                <a:cs typeface="Trebuchet MS"/>
              </a:rPr>
              <a:t>TransID: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unique identifier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each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transaction.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105" b="1">
                <a:solidFill>
                  <a:srgbClr val="00003B"/>
                </a:solidFill>
                <a:latin typeface="Trebuchet MS"/>
                <a:cs typeface="Trebuchet MS"/>
              </a:rPr>
              <a:t>MemID: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ID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00003B"/>
                </a:solidFill>
                <a:latin typeface="Tahoma"/>
                <a:cs typeface="Tahoma"/>
              </a:rPr>
              <a:t>member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making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payment.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15" b="1">
                <a:solidFill>
                  <a:srgbClr val="00003B"/>
                </a:solidFill>
                <a:latin typeface="Trebuchet MS"/>
                <a:cs typeface="Trebuchet MS"/>
              </a:rPr>
              <a:t>Fine</a:t>
            </a:r>
            <a:r>
              <a:rPr dirty="0" sz="2400" spc="-16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amt: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amount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fine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being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paid.</a:t>
            </a:r>
            <a:endParaRPr sz="2400">
              <a:latin typeface="Tahoma"/>
              <a:cs typeface="Tahoma"/>
            </a:endParaRPr>
          </a:p>
          <a:p>
            <a:pPr marL="12700" marR="441325">
              <a:lnSpc>
                <a:spcPct val="114599"/>
              </a:lnSpc>
            </a:pPr>
            <a:r>
              <a:rPr dirty="0" sz="2400" spc="175" b="1">
                <a:solidFill>
                  <a:srgbClr val="00003B"/>
                </a:solidFill>
                <a:latin typeface="Trebuchet MS"/>
                <a:cs typeface="Trebuchet MS"/>
              </a:rPr>
              <a:t>M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e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t</a:t>
            </a:r>
            <a:r>
              <a:rPr dirty="0" sz="2400" spc="5" b="1">
                <a:solidFill>
                  <a:srgbClr val="00003B"/>
                </a:solidFill>
                <a:latin typeface="Trebuchet MS"/>
                <a:cs typeface="Trebuchet MS"/>
              </a:rPr>
              <a:t>h</a:t>
            </a:r>
            <a:r>
              <a:rPr dirty="0" sz="2400" spc="-5" b="1">
                <a:solidFill>
                  <a:srgbClr val="00003B"/>
                </a:solidFill>
                <a:latin typeface="Trebuchet MS"/>
                <a:cs typeface="Trebuchet MS"/>
              </a:rPr>
              <a:t>o</a:t>
            </a:r>
            <a:r>
              <a:rPr dirty="0" sz="2400" spc="65" b="1">
                <a:solidFill>
                  <a:srgbClr val="00003B"/>
                </a:solidFill>
                <a:latin typeface="Trebuchet MS"/>
                <a:cs typeface="Trebuchet MS"/>
              </a:rPr>
              <a:t>d</a:t>
            </a:r>
            <a:r>
              <a:rPr dirty="0" sz="2400" spc="-90" b="1">
                <a:solidFill>
                  <a:srgbClr val="00003B"/>
                </a:solidFill>
                <a:latin typeface="Trebuchet MS"/>
                <a:cs typeface="Trebuchet MS"/>
              </a:rPr>
              <a:t>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h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o</a:t>
            </a:r>
            <a:r>
              <a:rPr dirty="0" sz="2400" spc="10">
                <a:solidFill>
                  <a:srgbClr val="00003B"/>
                </a:solidFill>
                <a:latin typeface="Tahoma"/>
                <a:cs typeface="Tahoma"/>
              </a:rPr>
              <a:t>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p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y</a:t>
            </a:r>
            <a:r>
              <a:rPr dirty="0" sz="2400" spc="75">
                <a:solidFill>
                  <a:srgbClr val="00003B"/>
                </a:solidFill>
                <a:latin typeface="Tahoma"/>
                <a:cs typeface="Tahoma"/>
              </a:rPr>
              <a:t>m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n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114">
                <a:solidFill>
                  <a:srgbClr val="00003B"/>
                </a:solidFill>
                <a:latin typeface="Tahoma"/>
                <a:cs typeface="Tahoma"/>
              </a:rPr>
              <a:t>(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g</a:t>
            </a:r>
            <a:r>
              <a:rPr dirty="0" sz="2400" spc="-75">
                <a:solidFill>
                  <a:srgbClr val="00003B"/>
                </a:solidFill>
                <a:latin typeface="Tahoma"/>
                <a:cs typeface="Tahoma"/>
              </a:rPr>
              <a:t>.,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e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it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C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r</a:t>
            </a:r>
            <a:r>
              <a:rPr dirty="0" sz="2400" spc="65">
                <a:solidFill>
                  <a:srgbClr val="00003B"/>
                </a:solidFill>
                <a:latin typeface="Tahoma"/>
                <a:cs typeface="Tahoma"/>
              </a:rPr>
              <a:t>d</a:t>
            </a:r>
            <a:r>
              <a:rPr dirty="0" sz="2400" spc="-80">
                <a:solidFill>
                  <a:srgbClr val="00003B"/>
                </a:solidFill>
                <a:latin typeface="Tahoma"/>
                <a:cs typeface="Tahoma"/>
              </a:rPr>
              <a:t>,  </a:t>
            </a:r>
            <a:r>
              <a:rPr dirty="0" sz="2400">
                <a:solidFill>
                  <a:srgbClr val="00003B"/>
                </a:solidFill>
                <a:latin typeface="Tahoma"/>
                <a:cs typeface="Tahoma"/>
              </a:rPr>
              <a:t>Cash).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55" b="1">
                <a:solidFill>
                  <a:srgbClr val="00003B"/>
                </a:solidFill>
                <a:latin typeface="Trebuchet MS"/>
                <a:cs typeface="Trebuchet MS"/>
              </a:rPr>
              <a:t>Status: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status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transaction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00003B"/>
                </a:solidFill>
                <a:latin typeface="Tahoma"/>
                <a:cs typeface="Tahoma"/>
              </a:rPr>
              <a:t>(e.g.,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Successful,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Failed).</a:t>
            </a:r>
            <a:endParaRPr sz="2400">
              <a:latin typeface="Tahoma"/>
              <a:cs typeface="Tahoma"/>
            </a:endParaRPr>
          </a:p>
          <a:p>
            <a:pPr marL="12700" marR="381635">
              <a:lnSpc>
                <a:spcPct val="114599"/>
              </a:lnSpc>
            </a:pPr>
            <a:r>
              <a:rPr dirty="0" sz="2400" spc="15" b="1">
                <a:solidFill>
                  <a:srgbClr val="00003B"/>
                </a:solidFill>
                <a:latin typeface="Trebuchet MS"/>
                <a:cs typeface="Trebuchet MS"/>
              </a:rPr>
              <a:t>Transaction</a:t>
            </a:r>
            <a:r>
              <a:rPr dirty="0" sz="2400" spc="-155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00003B"/>
                </a:solidFill>
                <a:latin typeface="Trebuchet MS"/>
                <a:cs typeface="Trebuchet MS"/>
              </a:rPr>
              <a:t>reference:</a:t>
            </a:r>
            <a:r>
              <a:rPr dirty="0" sz="2400" spc="-15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3B"/>
                </a:solidFill>
                <a:latin typeface="Tahoma"/>
                <a:cs typeface="Tahoma"/>
              </a:rPr>
              <a:t>A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reference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number</a:t>
            </a:r>
            <a:r>
              <a:rPr dirty="0" sz="2400" spc="-17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0003B"/>
                </a:solidFill>
                <a:latin typeface="Tahoma"/>
                <a:cs typeface="Tahoma"/>
              </a:rPr>
              <a:t>for</a:t>
            </a:r>
            <a:r>
              <a:rPr dirty="0" sz="2400" spc="-180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 </a:t>
            </a:r>
            <a:r>
              <a:rPr dirty="0" sz="2400" spc="-73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transaction,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not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0003B"/>
                </a:solidFill>
                <a:latin typeface="Tahoma"/>
                <a:cs typeface="Tahoma"/>
              </a:rPr>
              <a:t>present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0003B"/>
                </a:solidFill>
                <a:latin typeface="Tahoma"/>
                <a:cs typeface="Tahoma"/>
              </a:rPr>
              <a:t>if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transaction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fails.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10" b="1">
                <a:solidFill>
                  <a:srgbClr val="00003B"/>
                </a:solidFill>
                <a:latin typeface="Trebuchet MS"/>
                <a:cs typeface="Trebuchet MS"/>
              </a:rPr>
              <a:t>Date:</a:t>
            </a:r>
            <a:r>
              <a:rPr dirty="0" sz="2400" spc="-160" b="1">
                <a:solidFill>
                  <a:srgbClr val="00003B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0003B"/>
                </a:solidFill>
                <a:latin typeface="Tahoma"/>
                <a:cs typeface="Tahoma"/>
              </a:rPr>
              <a:t>date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when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00003B"/>
                </a:solidFill>
                <a:latin typeface="Tahoma"/>
                <a:cs typeface="Tahoma"/>
              </a:rPr>
              <a:t>the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0003B"/>
                </a:solidFill>
                <a:latin typeface="Tahoma"/>
                <a:cs typeface="Tahoma"/>
              </a:rPr>
              <a:t>transaction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0003B"/>
                </a:solidFill>
                <a:latin typeface="Tahoma"/>
                <a:cs typeface="Tahoma"/>
              </a:rPr>
              <a:t>was</a:t>
            </a:r>
            <a:r>
              <a:rPr dirty="0" sz="2400" spc="-185">
                <a:solidFill>
                  <a:srgbClr val="00003B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0003B"/>
                </a:solidFill>
                <a:latin typeface="Tahoma"/>
                <a:cs typeface="Tahoma"/>
              </a:rPr>
              <a:t>made.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Mugilkrishna D U</dc:creator>
  <cp:keywords>DAGIUAtE7lE,BAFQzmEs2GM</cp:keywords>
  <dc:title>LIBRARY MANAGEMENT SYSTEM - PROJECT</dc:title>
  <dcterms:created xsi:type="dcterms:W3CDTF">2024-06-16T21:09:23Z</dcterms:created>
  <dcterms:modified xsi:type="dcterms:W3CDTF">2024-06-16T21:09:23Z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2024-06-16T00:00:00Z</vt:filetime>
  </property>
</Properties>
</file>