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3" r:id="rId10"/>
    <p:sldId id="262" r:id="rId11"/>
    <p:sldId id="264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03B75AC-A529-41F4-BEEF-7D95C35730F3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9"/>
          </p14:sldIdLst>
        </p14:section>
        <p14:section name="Untitled Section" id="{214327D6-28DF-4C42-9C63-6B9D77C98A0F}">
          <p14:sldIdLst>
            <p14:sldId id="263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2D7/nglC1oF5qNKpEGEASGiC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2281425" y="1655520"/>
            <a:ext cx="6260905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sz="2800" b="0" i="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4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2434130" y="1197406"/>
            <a:ext cx="6260905" cy="335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536879" y="2266340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0169" y="1655520"/>
            <a:ext cx="7192161" cy="1527050"/>
          </a:xfr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b="1" dirty="0"/>
              <a:t>Industrial   </a:t>
            </a:r>
            <a:br>
              <a:rPr lang="en-US" sz="3200" b="1" dirty="0"/>
            </a:br>
            <a:r>
              <a:rPr lang="en-US" sz="3200" b="1" dirty="0"/>
              <a:t>Human Resource Geo - Visualization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293270" y="3793390"/>
            <a:ext cx="5572124" cy="1228666"/>
          </a:xfrm>
          <a:prstGeom prst="round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A Data-Driven Approach Using NLP and Machine Learning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 u="sng" dirty="0"/>
              <a:t>Pie Chart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A2980-F862-95EB-A860-B406CB1E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1344855"/>
            <a:ext cx="7096125" cy="351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2BE88-9CE7-5FFC-DF3B-B96BF27B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59" y="1007268"/>
            <a:ext cx="7024282" cy="4136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9C5C2-4D0D-E99F-F902-8515721D0BEF}"/>
              </a:ext>
            </a:extLst>
          </p:cNvPr>
          <p:cNvSpPr txBox="1"/>
          <p:nvPr/>
        </p:nvSpPr>
        <p:spPr>
          <a:xfrm>
            <a:off x="4650581" y="171451"/>
            <a:ext cx="48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visualization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/>
          <p:nvPr/>
        </p:nvSpPr>
        <p:spPr>
          <a:xfrm>
            <a:off x="601669" y="3029865"/>
            <a:ext cx="8093366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004" y="1225064"/>
            <a:ext cx="2964437" cy="134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113885" y="128470"/>
            <a:ext cx="458115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200" b="1" u="sng" dirty="0"/>
              <a:t>Introduction</a:t>
            </a:r>
            <a:endParaRPr b="1" u="sng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solidFill>
                  <a:schemeClr val="dk1"/>
                </a:solidFill>
              </a:rPr>
              <a:t>Problem Statement :</a:t>
            </a:r>
            <a:endParaRPr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In India, the industrial classification  of the workforce is crucial to understand labor distribution across sectors.</a:t>
            </a:r>
            <a:endParaRPr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Current data on main and marginal workers is outdated and may not reflect the current state of the workforce.</a:t>
            </a:r>
            <a:endParaRPr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The aim of this study is to provide accrete data for policy making and employment planning.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48965" y="220215"/>
            <a:ext cx="8246070" cy="61082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b="1" u="sng" dirty="0"/>
              <a:t>Tools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>
              <a:buNone/>
            </a:pPr>
            <a:r>
              <a:rPr lang="en-US" b="1" dirty="0"/>
              <a:t>Tools &amp; Technologies Used</a:t>
            </a:r>
          </a:p>
          <a:p>
            <a:pPr lvl="0"/>
            <a:r>
              <a:rPr lang="en-US" dirty="0"/>
              <a:t>Pandas ,NumPy , NLTK for Data Processing</a:t>
            </a:r>
          </a:p>
          <a:p>
            <a:pPr lvl="0"/>
            <a:r>
              <a:rPr lang="en-US" dirty="0"/>
              <a:t>Machine Learning : Scikit-Learn</a:t>
            </a:r>
          </a:p>
          <a:p>
            <a:pPr lvl="0"/>
            <a:r>
              <a:rPr lang="en-US" dirty="0"/>
              <a:t>Matplotlib help of Data Visualization</a:t>
            </a:r>
          </a:p>
          <a:p>
            <a:pPr lvl="0"/>
            <a:r>
              <a:rPr lang="en-US" dirty="0"/>
              <a:t>And  Folium is  Geo-Visualization map</a:t>
            </a:r>
          </a:p>
          <a:p>
            <a:pPr lvl="0"/>
            <a:r>
              <a:rPr lang="en-US" dirty="0" err="1"/>
              <a:t>Streamlit</a:t>
            </a:r>
            <a:r>
              <a:rPr lang="en-US" dirty="0"/>
              <a:t>  for web application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571999" y="281175"/>
            <a:ext cx="4123035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 u="sng" dirty="0"/>
              <a:t>Approach</a:t>
            </a:r>
            <a:endParaRPr b="1" u="sng" dirty="0"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52816" y="2419044"/>
            <a:ext cx="8242219" cy="1101693"/>
            <a:chOff x="452816" y="2691266"/>
            <a:chExt cx="7169729" cy="829471"/>
          </a:xfrm>
        </p:grpSpPr>
        <p:sp>
          <p:nvSpPr>
            <p:cNvPr id="117" name="Google Shape;117;p4"/>
            <p:cNvSpPr/>
            <p:nvPr/>
          </p:nvSpPr>
          <p:spPr>
            <a:xfrm>
              <a:off x="452816" y="2691266"/>
              <a:ext cx="1382452" cy="829471"/>
            </a:xfrm>
            <a:custGeom>
              <a:avLst/>
              <a:gdLst/>
              <a:ahLst/>
              <a:cxnLst/>
              <a:rect l="l" t="t" r="r" b="b"/>
              <a:pathLst>
                <a:path w="1382452" h="829471" extrusionOk="0">
                  <a:moveTo>
                    <a:pt x="0" y="82947"/>
                  </a:moveTo>
                  <a:cubicBezTo>
                    <a:pt x="0" y="37137"/>
                    <a:pt x="37137" y="0"/>
                    <a:pt x="82947" y="0"/>
                  </a:cubicBezTo>
                  <a:lnTo>
                    <a:pt x="1299505" y="0"/>
                  </a:lnTo>
                  <a:cubicBezTo>
                    <a:pt x="1345315" y="0"/>
                    <a:pt x="1382452" y="37137"/>
                    <a:pt x="1382452" y="82947"/>
                  </a:cubicBezTo>
                  <a:lnTo>
                    <a:pt x="1382452" y="746524"/>
                  </a:lnTo>
                  <a:cubicBezTo>
                    <a:pt x="1382452" y="792334"/>
                    <a:pt x="1345315" y="829471"/>
                    <a:pt x="1299505" y="829471"/>
                  </a:cubicBezTo>
                  <a:lnTo>
                    <a:pt x="82947" y="829471"/>
                  </a:lnTo>
                  <a:cubicBezTo>
                    <a:pt x="37137" y="829471"/>
                    <a:pt x="0" y="792334"/>
                    <a:pt x="0" y="746524"/>
                  </a:cubicBezTo>
                  <a:lnTo>
                    <a:pt x="0" y="82947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Loading :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973514" y="2934577"/>
              <a:ext cx="293079" cy="342848"/>
            </a:xfrm>
            <a:custGeom>
              <a:avLst/>
              <a:gdLst/>
              <a:ahLst/>
              <a:cxnLst/>
              <a:rect l="l" t="t" r="r" b="b"/>
              <a:pathLst>
                <a:path w="293079" h="342848" extrusionOk="0">
                  <a:moveTo>
                    <a:pt x="0" y="68570"/>
                  </a:moveTo>
                  <a:lnTo>
                    <a:pt x="146540" y="68570"/>
                  </a:lnTo>
                  <a:lnTo>
                    <a:pt x="146540" y="0"/>
                  </a:lnTo>
                  <a:lnTo>
                    <a:pt x="293079" y="171424"/>
                  </a:lnTo>
                  <a:lnTo>
                    <a:pt x="146540" y="342848"/>
                  </a:lnTo>
                  <a:lnTo>
                    <a:pt x="146540" y="274278"/>
                  </a:lnTo>
                  <a:lnTo>
                    <a:pt x="0" y="274278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0" tIns="68550" rIns="87900" bIns="68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388250" y="2691266"/>
              <a:ext cx="1382452" cy="829471"/>
            </a:xfrm>
            <a:custGeom>
              <a:avLst/>
              <a:gdLst/>
              <a:ahLst/>
              <a:cxnLst/>
              <a:rect l="l" t="t" r="r" b="b"/>
              <a:pathLst>
                <a:path w="1382452" h="829471" extrusionOk="0">
                  <a:moveTo>
                    <a:pt x="0" y="82947"/>
                  </a:moveTo>
                  <a:cubicBezTo>
                    <a:pt x="0" y="37137"/>
                    <a:pt x="37137" y="0"/>
                    <a:pt x="82947" y="0"/>
                  </a:cubicBezTo>
                  <a:lnTo>
                    <a:pt x="1299505" y="0"/>
                  </a:lnTo>
                  <a:cubicBezTo>
                    <a:pt x="1345315" y="0"/>
                    <a:pt x="1382452" y="37137"/>
                    <a:pt x="1382452" y="82947"/>
                  </a:cubicBezTo>
                  <a:lnTo>
                    <a:pt x="1382452" y="746524"/>
                  </a:lnTo>
                  <a:cubicBezTo>
                    <a:pt x="1382452" y="792334"/>
                    <a:pt x="1345315" y="829471"/>
                    <a:pt x="1299505" y="829471"/>
                  </a:cubicBezTo>
                  <a:lnTo>
                    <a:pt x="82947" y="829471"/>
                  </a:lnTo>
                  <a:cubicBezTo>
                    <a:pt x="37137" y="829471"/>
                    <a:pt x="0" y="792334"/>
                    <a:pt x="0" y="746524"/>
                  </a:cubicBezTo>
                  <a:lnTo>
                    <a:pt x="0" y="82947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908947" y="2934577"/>
              <a:ext cx="293079" cy="342848"/>
            </a:xfrm>
            <a:custGeom>
              <a:avLst/>
              <a:gdLst/>
              <a:ahLst/>
              <a:cxnLst/>
              <a:rect l="l" t="t" r="r" b="b"/>
              <a:pathLst>
                <a:path w="293079" h="342848" extrusionOk="0">
                  <a:moveTo>
                    <a:pt x="0" y="68570"/>
                  </a:moveTo>
                  <a:lnTo>
                    <a:pt x="146540" y="68570"/>
                  </a:lnTo>
                  <a:lnTo>
                    <a:pt x="146540" y="0"/>
                  </a:lnTo>
                  <a:lnTo>
                    <a:pt x="293079" y="171424"/>
                  </a:lnTo>
                  <a:lnTo>
                    <a:pt x="146540" y="342848"/>
                  </a:lnTo>
                  <a:lnTo>
                    <a:pt x="146540" y="274278"/>
                  </a:lnTo>
                  <a:lnTo>
                    <a:pt x="0" y="274278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0" tIns="68550" rIns="87900" bIns="68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323683" y="2691266"/>
              <a:ext cx="1382452" cy="829471"/>
            </a:xfrm>
            <a:custGeom>
              <a:avLst/>
              <a:gdLst/>
              <a:ahLst/>
              <a:cxnLst/>
              <a:rect l="l" t="t" r="r" b="b"/>
              <a:pathLst>
                <a:path w="1382452" h="829471" extrusionOk="0">
                  <a:moveTo>
                    <a:pt x="0" y="82947"/>
                  </a:moveTo>
                  <a:cubicBezTo>
                    <a:pt x="0" y="37137"/>
                    <a:pt x="37137" y="0"/>
                    <a:pt x="82947" y="0"/>
                  </a:cubicBezTo>
                  <a:lnTo>
                    <a:pt x="1299505" y="0"/>
                  </a:lnTo>
                  <a:cubicBezTo>
                    <a:pt x="1345315" y="0"/>
                    <a:pt x="1382452" y="37137"/>
                    <a:pt x="1382452" y="82947"/>
                  </a:cubicBezTo>
                  <a:lnTo>
                    <a:pt x="1382452" y="746524"/>
                  </a:lnTo>
                  <a:cubicBezTo>
                    <a:pt x="1382452" y="792334"/>
                    <a:pt x="1345315" y="829471"/>
                    <a:pt x="1299505" y="829471"/>
                  </a:cubicBezTo>
                  <a:lnTo>
                    <a:pt x="82947" y="829471"/>
                  </a:lnTo>
                  <a:cubicBezTo>
                    <a:pt x="37137" y="829471"/>
                    <a:pt x="0" y="792334"/>
                    <a:pt x="0" y="746524"/>
                  </a:cubicBezTo>
                  <a:lnTo>
                    <a:pt x="0" y="82947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Exploration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844380" y="2934577"/>
              <a:ext cx="293079" cy="342848"/>
            </a:xfrm>
            <a:custGeom>
              <a:avLst/>
              <a:gdLst/>
              <a:ahLst/>
              <a:cxnLst/>
              <a:rect l="l" t="t" r="r" b="b"/>
              <a:pathLst>
                <a:path w="293079" h="342848" extrusionOk="0">
                  <a:moveTo>
                    <a:pt x="0" y="68570"/>
                  </a:moveTo>
                  <a:lnTo>
                    <a:pt x="146540" y="68570"/>
                  </a:lnTo>
                  <a:lnTo>
                    <a:pt x="146540" y="0"/>
                  </a:lnTo>
                  <a:lnTo>
                    <a:pt x="293079" y="171424"/>
                  </a:lnTo>
                  <a:lnTo>
                    <a:pt x="146540" y="342848"/>
                  </a:lnTo>
                  <a:lnTo>
                    <a:pt x="146540" y="274278"/>
                  </a:lnTo>
                  <a:lnTo>
                    <a:pt x="0" y="274278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0" tIns="68550" rIns="87900" bIns="68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59116" y="2724457"/>
              <a:ext cx="1363429" cy="763088"/>
            </a:xfrm>
            <a:custGeom>
              <a:avLst/>
              <a:gdLst/>
              <a:ahLst/>
              <a:cxnLst/>
              <a:rect l="l" t="t" r="r" b="b"/>
              <a:pathLst>
                <a:path w="1363429" h="763088" extrusionOk="0">
                  <a:moveTo>
                    <a:pt x="0" y="76309"/>
                  </a:moveTo>
                  <a:cubicBezTo>
                    <a:pt x="0" y="34165"/>
                    <a:pt x="34165" y="0"/>
                    <a:pt x="76309" y="0"/>
                  </a:cubicBezTo>
                  <a:lnTo>
                    <a:pt x="1287120" y="0"/>
                  </a:lnTo>
                  <a:cubicBezTo>
                    <a:pt x="1329264" y="0"/>
                    <a:pt x="1363429" y="34165"/>
                    <a:pt x="1363429" y="76309"/>
                  </a:cubicBezTo>
                  <a:lnTo>
                    <a:pt x="1363429" y="686779"/>
                  </a:lnTo>
                  <a:cubicBezTo>
                    <a:pt x="1363429" y="728923"/>
                    <a:pt x="1329264" y="763088"/>
                    <a:pt x="1287120" y="763088"/>
                  </a:cubicBezTo>
                  <a:lnTo>
                    <a:pt x="76309" y="763088"/>
                  </a:lnTo>
                  <a:cubicBezTo>
                    <a:pt x="34165" y="763088"/>
                    <a:pt x="0" y="728923"/>
                    <a:pt x="0" y="686779"/>
                  </a:cubicBezTo>
                  <a:lnTo>
                    <a:pt x="0" y="76309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300" tIns="83300" rIns="83300" bIns="83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Geo- Visualization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376928" y="157163"/>
            <a:ext cx="4620767" cy="7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>
              <a:buSzPts val="3200"/>
            </a:pPr>
            <a:r>
              <a:rPr lang="en-US" sz="3200" b="1" u="sng" dirty="0"/>
              <a:t> </a:t>
            </a:r>
            <a:br>
              <a:rPr lang="en-US" sz="3200" b="1" u="sng" dirty="0"/>
            </a:br>
            <a:r>
              <a:rPr lang="en-US" b="1" u="sng" dirty="0"/>
              <a:t>Exploratory</a:t>
            </a:r>
            <a:r>
              <a:rPr lang="en-US" sz="3200" b="1" u="sng" dirty="0"/>
              <a:t> Data Analysis </a:t>
            </a:r>
            <a:br>
              <a:rPr lang="en-US" sz="2000" b="1" u="sng" dirty="0"/>
            </a:br>
            <a:r>
              <a:rPr lang="en-US" sz="4000" b="1" u="sng" dirty="0"/>
              <a:t> </a:t>
            </a:r>
            <a:endParaRPr sz="4000" b="1" u="sng"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48966" y="1364456"/>
            <a:ext cx="8246070" cy="33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Distribution of workers across different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workforce concentration in sectors like Retail, Agriculture, and Manufacturing.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frequency analysis revealed common terms defining each sector.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B1D0-5EFF-3A45-4B92-0A6A354A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  Dashboard &amp;Visualization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7FAD-6124-CCB8-4297-32C5F20F7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an interactive dashboard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input an industry description and get predicted industry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 of industry workforce distribution using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0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6BC9-649D-38CA-BFB9-96D3D593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545016" cy="61082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Tabulation of selected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81D34-3583-EF02-0817-7EDABAED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550"/>
            <a:ext cx="9144000" cy="36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A956-0B89-5B51-6708-656235EE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552160" cy="61082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Workers Proportion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B167A-D26F-A369-BFDC-6ECFD1D6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9" y="1107280"/>
            <a:ext cx="8485001" cy="4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8269E-9A40-4DEC-21E0-3332B877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6" y="1171574"/>
            <a:ext cx="7573127" cy="3971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C9F44-D9B8-FF0E-7EA6-E21972ACEF33}"/>
              </a:ext>
            </a:extLst>
          </p:cNvPr>
          <p:cNvSpPr txBox="1"/>
          <p:nvPr/>
        </p:nvSpPr>
        <p:spPr>
          <a:xfrm>
            <a:off x="5179218" y="0"/>
            <a:ext cx="390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 Proportion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198</Words>
  <Application>Microsoft Office PowerPoint</Application>
  <PresentationFormat>On-screen Show (16:9)</PresentationFormat>
  <Paragraphs>34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Industrial    Human Resource Geo - Visualization</vt:lpstr>
      <vt:lpstr>Introduction</vt:lpstr>
      <vt:lpstr>Tools</vt:lpstr>
      <vt:lpstr>Approach</vt:lpstr>
      <vt:lpstr>  Exploratory Data Analysis   </vt:lpstr>
      <vt:lpstr>  Dashboard &amp;Visualization</vt:lpstr>
      <vt:lpstr>Tabulation of selected state</vt:lpstr>
      <vt:lpstr>Workers Proportion Analysis</vt:lpstr>
      <vt:lpstr>PowerPoint Presentation</vt:lpstr>
      <vt:lpstr>Pie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Julian</dc:creator>
  <cp:lastModifiedBy>Mugil's Lap</cp:lastModifiedBy>
  <cp:revision>4</cp:revision>
  <dcterms:created xsi:type="dcterms:W3CDTF">2013-08-21T19:17:07Z</dcterms:created>
  <dcterms:modified xsi:type="dcterms:W3CDTF">2025-03-22T01:50:44Z</dcterms:modified>
</cp:coreProperties>
</file>