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7632-8BD3-4910-91CE-3BBB7727F18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7168-7C14-4A6E-B383-F7B47C7AA1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7632-8BD3-4910-91CE-3BBB7727F18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7168-7C14-4A6E-B383-F7B47C7AA1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7632-8BD3-4910-91CE-3BBB7727F18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7168-7C14-4A6E-B383-F7B47C7AA1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7632-8BD3-4910-91CE-3BBB7727F18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7168-7C14-4A6E-B383-F7B47C7AA1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7632-8BD3-4910-91CE-3BBB7727F18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7168-7C14-4A6E-B383-F7B47C7AA1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7632-8BD3-4910-91CE-3BBB7727F18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7168-7C14-4A6E-B383-F7B47C7AA1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7632-8BD3-4910-91CE-3BBB7727F18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7168-7C14-4A6E-B383-F7B47C7AA1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7632-8BD3-4910-91CE-3BBB7727F18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7168-7C14-4A6E-B383-F7B47C7AA1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7632-8BD3-4910-91CE-3BBB7727F18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7168-7C14-4A6E-B383-F7B47C7AA1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7632-8BD3-4910-91CE-3BBB7727F18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7168-7C14-4A6E-B383-F7B47C7AA1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7632-8BD3-4910-91CE-3BBB7727F18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7168-7C14-4A6E-B383-F7B47C7AA1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A7632-8BD3-4910-91CE-3BBB7727F18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47168-7C14-4A6E-B383-F7B47C7AA1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4xr/tod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/>
          <a:p>
            <a:r>
              <a:rPr lang="en-US" b="1" dirty="0" smtClean="0"/>
              <a:t>SYSTEM DEVELOPMENT LABORATORY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7391400" cy="17526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Develop Micro Service and consume it using appropriate framework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200" dirty="0" smtClean="0"/>
              <a:t>Under </a:t>
            </a:r>
            <a:r>
              <a:rPr lang="en-US" sz="3200" dirty="0"/>
              <a:t>the services directory, create a file named users.py and write the code for it: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Next, we have to build our services. So, let’s start with writing our User service.</a:t>
            </a:r>
          </a:p>
          <a:p>
            <a:endParaRPr lang="en-US" sz="2000" dirty="0"/>
          </a:p>
          <a:p>
            <a:pPr lvl="1">
              <a:buNone/>
            </a:pPr>
            <a:r>
              <a:rPr lang="en-US" sz="1600" dirty="0" smtClean="0"/>
              <a:t>from flask import Flask, </a:t>
            </a:r>
            <a:r>
              <a:rPr lang="en-US" sz="1600" dirty="0" err="1" smtClean="0"/>
              <a:t>jsonify</a:t>
            </a:r>
            <a:r>
              <a:rPr lang="en-US" sz="1600" dirty="0" smtClean="0"/>
              <a:t>, </a:t>
            </a:r>
            <a:r>
              <a:rPr lang="en-US" sz="1600" dirty="0" err="1" smtClean="0"/>
              <a:t>make_response</a:t>
            </a:r>
            <a:r>
              <a:rPr lang="en-US" sz="1600" dirty="0" smtClean="0"/>
              <a:t> </a:t>
            </a:r>
          </a:p>
          <a:p>
            <a:pPr lvl="1">
              <a:buNone/>
            </a:pPr>
            <a:r>
              <a:rPr lang="en-US" sz="1600" dirty="0" smtClean="0"/>
              <a:t>import requests </a:t>
            </a:r>
          </a:p>
          <a:p>
            <a:pPr lvl="1">
              <a:buNone/>
            </a:pPr>
            <a:r>
              <a:rPr lang="en-US" sz="1600" dirty="0" smtClean="0"/>
              <a:t>import </a:t>
            </a:r>
            <a:r>
              <a:rPr lang="en-US" sz="1600" dirty="0" err="1" smtClean="0"/>
              <a:t>os</a:t>
            </a:r>
            <a:r>
              <a:rPr lang="en-US" sz="1600" dirty="0" smtClean="0"/>
              <a:t> </a:t>
            </a:r>
          </a:p>
          <a:p>
            <a:pPr lvl="1">
              <a:buNone/>
            </a:pPr>
            <a:r>
              <a:rPr lang="en-US" sz="1600" dirty="0" smtClean="0"/>
              <a:t>Import </a:t>
            </a:r>
            <a:r>
              <a:rPr lang="en-US" sz="1600" dirty="0" err="1" smtClean="0"/>
              <a:t>simplejson</a:t>
            </a:r>
            <a:r>
              <a:rPr lang="en-US" sz="1600" dirty="0" smtClean="0"/>
              <a:t> as </a:t>
            </a:r>
            <a:r>
              <a:rPr lang="en-US" sz="1600" dirty="0" err="1" smtClean="0"/>
              <a:t>json</a:t>
            </a: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next we do is to initialize our flask </a:t>
            </a:r>
            <a:r>
              <a:rPr lang="en-US" sz="2200" dirty="0" smtClean="0"/>
              <a:t>service</a:t>
            </a:r>
          </a:p>
          <a:p>
            <a:pPr>
              <a:buNone/>
            </a:pPr>
            <a:endParaRPr lang="en-US" sz="1600" dirty="0"/>
          </a:p>
          <a:p>
            <a:pPr lvl="1">
              <a:buNone/>
            </a:pPr>
            <a:r>
              <a:rPr lang="en-US" sz="1600" dirty="0"/>
              <a:t>-&gt; app = Flask(name)</a:t>
            </a:r>
          </a:p>
          <a:p>
            <a:pPr lvl="1">
              <a:buNone/>
            </a:pPr>
            <a:endParaRPr lang="en-US" sz="1600" dirty="0"/>
          </a:p>
          <a:p>
            <a:r>
              <a:rPr lang="en-US" sz="2200" dirty="0"/>
              <a:t>Now, we import our users database in the service and parse it as a JSON file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-&gt; with open("{}/database/</a:t>
            </a:r>
            <a:r>
              <a:rPr lang="en-US" sz="1600" dirty="0" err="1" smtClean="0"/>
              <a:t>users.json".format</a:t>
            </a:r>
            <a:r>
              <a:rPr lang="en-US" sz="1600" dirty="0" smtClean="0"/>
              <a:t>(</a:t>
            </a:r>
            <a:r>
              <a:rPr lang="en-US" sz="1600" dirty="0" err="1" smtClean="0"/>
              <a:t>database_path</a:t>
            </a:r>
            <a:r>
              <a:rPr lang="en-US" sz="1600" dirty="0" smtClean="0"/>
              <a:t>), "r") as f: </a:t>
            </a:r>
            <a:r>
              <a:rPr lang="en-US" sz="1600" dirty="0" err="1" smtClean="0"/>
              <a:t>usr</a:t>
            </a:r>
            <a:r>
              <a:rPr lang="en-US" sz="1600" dirty="0" smtClean="0"/>
              <a:t> = </a:t>
            </a:r>
            <a:r>
              <a:rPr lang="en-US" sz="1600" dirty="0" err="1" smtClean="0"/>
              <a:t>json.load</a:t>
            </a:r>
            <a:r>
              <a:rPr lang="en-US" sz="1600" dirty="0" smtClean="0"/>
              <a:t>(f)</a:t>
            </a:r>
            <a:endParaRPr lang="en-US" sz="1600" dirty="0"/>
          </a:p>
          <a:p>
            <a:pPr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b="1" dirty="0" smtClean="0"/>
              <a:t>A simple </a:t>
            </a:r>
            <a:r>
              <a:rPr lang="en-US" sz="2800" b="1" dirty="0"/>
              <a:t>hello world </a:t>
            </a:r>
            <a:r>
              <a:rPr lang="en-US" sz="2800" b="1" dirty="0" err="1"/>
              <a:t>entrypoint</a:t>
            </a:r>
            <a:r>
              <a:rPr lang="en-US" sz="2800" b="1" dirty="0"/>
              <a:t> can be created as: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next step is to write our application endpoints, </a:t>
            </a:r>
            <a:endParaRPr lang="en-US" sz="2000" dirty="0" smtClean="0"/>
          </a:p>
          <a:p>
            <a:endParaRPr lang="en-US" sz="2000" b="1" dirty="0" smtClean="0"/>
          </a:p>
          <a:p>
            <a:pPr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@</a:t>
            </a:r>
            <a:r>
              <a:rPr lang="en-US" sz="2000" b="1" dirty="0" err="1"/>
              <a:t>app.route</a:t>
            </a:r>
            <a:r>
              <a:rPr lang="en-US" sz="2000" b="1" dirty="0"/>
              <a:t>("/", methods=['GET</a:t>
            </a:r>
            <a:r>
              <a:rPr lang="en-US" sz="2000" b="1" dirty="0" smtClean="0"/>
              <a:t>'])</a:t>
            </a:r>
          </a:p>
          <a:p>
            <a:pPr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def </a:t>
            </a:r>
            <a:r>
              <a:rPr lang="en-US" sz="2000" b="1" dirty="0"/>
              <a:t>hello():    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	''' </a:t>
            </a:r>
            <a:r>
              <a:rPr lang="en-US" sz="2000" b="1" dirty="0"/>
              <a:t>Greet the user '''     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	return </a:t>
            </a:r>
            <a:r>
              <a:rPr lang="en-US" sz="2000" b="1" dirty="0"/>
              <a:t>"Hey! The service is up, how about doing something </a:t>
            </a:r>
            <a:r>
              <a:rPr lang="en-US" sz="2000" b="1" dirty="0" smtClean="0"/>
              <a:t>useful“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/>
              <a:t>The @</a:t>
            </a:r>
            <a:r>
              <a:rPr lang="en-US" sz="2000" dirty="0" err="1"/>
              <a:t>app.route</a:t>
            </a:r>
            <a:r>
              <a:rPr lang="en-US" sz="2000" dirty="0"/>
              <a:t> helps set the application route.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above example helps us setup a hello world application point. </a:t>
            </a:r>
            <a:endParaRPr lang="en-US" sz="2000" dirty="0" smtClean="0"/>
          </a:p>
          <a:p>
            <a:r>
              <a:rPr lang="en-US" sz="2000" dirty="0" smtClean="0"/>
              <a:t>When </a:t>
            </a:r>
            <a:r>
              <a:rPr lang="en-US" sz="2000" dirty="0"/>
              <a:t>a user visits our application at http://localhost:5000 the user will be greeted with the message we have specified.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final step in writing the service will be to run the server as soon as the application is called. </a:t>
            </a:r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can be achieved by the following set of code for our user </a:t>
            </a:r>
            <a:r>
              <a:rPr lang="en-US" sz="2000" dirty="0" smtClean="0"/>
              <a:t>micro service.</a:t>
            </a:r>
          </a:p>
          <a:p>
            <a:pPr>
              <a:buNone/>
            </a:pPr>
            <a:r>
              <a:rPr lang="en-US" sz="2000" dirty="0" smtClean="0"/>
              <a:t>	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b="1" dirty="0" smtClean="0"/>
              <a:t>if __name__ == '__main__': </a:t>
            </a:r>
          </a:p>
          <a:p>
            <a:pPr>
              <a:buNone/>
            </a:pPr>
            <a:r>
              <a:rPr lang="en-US" sz="2000" b="1" dirty="0"/>
              <a:t>		</a:t>
            </a:r>
            <a:r>
              <a:rPr lang="en-US" sz="2000" b="1" dirty="0" smtClean="0"/>
              <a:t>	</a:t>
            </a:r>
            <a:r>
              <a:rPr lang="en-US" sz="2000" b="1" dirty="0" err="1" smtClean="0"/>
              <a:t>app.run</a:t>
            </a:r>
            <a:r>
              <a:rPr lang="en-US" sz="2000" b="1" dirty="0" smtClean="0"/>
              <a:t>(port=5000, debug=True)</a:t>
            </a:r>
          </a:p>
          <a:p>
            <a:pPr>
              <a:buNone/>
            </a:pPr>
            <a:endParaRPr lang="en-US" sz="2000" b="1" dirty="0" smtClean="0"/>
          </a:p>
          <a:p>
            <a:r>
              <a:rPr lang="en-US" sz="2000" dirty="0" smtClean="0"/>
              <a:t>For </a:t>
            </a:r>
            <a:r>
              <a:rPr lang="en-US" sz="2000" dirty="0"/>
              <a:t>the </a:t>
            </a:r>
            <a:r>
              <a:rPr lang="en-US" sz="2000" dirty="0" smtClean="0"/>
              <a:t>To-Do </a:t>
            </a:r>
            <a:r>
              <a:rPr lang="en-US" sz="2000" dirty="0"/>
              <a:t>service and rest of the code for the User service, you can look up the repository.</a:t>
            </a:r>
            <a:endParaRPr lang="en-US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200" dirty="0"/>
              <a:t>What are </a:t>
            </a:r>
            <a:r>
              <a:rPr lang="en-US" sz="3200" dirty="0" smtClean="0"/>
              <a:t>Micro services?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Micro services </a:t>
            </a:r>
            <a:r>
              <a:rPr lang="en-US" sz="2000" dirty="0"/>
              <a:t>are an architectural style that develops a single application as a set of small services.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is </a:t>
            </a:r>
            <a:r>
              <a:rPr lang="en-US" sz="2000" dirty="0" smtClean="0"/>
              <a:t>a software engineering approach </a:t>
            </a:r>
            <a:r>
              <a:rPr lang="en-US" sz="2000" dirty="0"/>
              <a:t>that focuses on decomposing an application into </a:t>
            </a:r>
            <a:r>
              <a:rPr lang="en-US" sz="2000" dirty="0" smtClean="0"/>
              <a:t>single-function modules with well-defined interfaces. </a:t>
            </a:r>
            <a:endParaRPr lang="en-US" sz="2000" dirty="0" smtClean="0"/>
          </a:p>
          <a:p>
            <a:r>
              <a:rPr lang="en-US" sz="2000" dirty="0" smtClean="0"/>
              <a:t>Each </a:t>
            </a:r>
            <a:r>
              <a:rPr lang="en-US" sz="2000" dirty="0"/>
              <a:t>service runs in its own process.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services communicate with clients, and often each other, using </a:t>
            </a:r>
            <a:r>
              <a:rPr lang="en-US" sz="2000" dirty="0" smtClean="0"/>
              <a:t>lightweight </a:t>
            </a:r>
            <a:r>
              <a:rPr lang="en-US" sz="2000" dirty="0"/>
              <a:t>protocols, often over messaging or HTTP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term "micro" refers to the sizing of a </a:t>
            </a:r>
            <a:r>
              <a:rPr lang="en-US" sz="2000" dirty="0" err="1"/>
              <a:t>microservice</a:t>
            </a:r>
            <a:r>
              <a:rPr lang="en-US" sz="2000" dirty="0"/>
              <a:t> which must be manageable by a single development team ( 5 to 10 developers). 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b="1" dirty="0" smtClean="0"/>
              <a:t>Micro service Architecture</a:t>
            </a:r>
            <a:endParaRPr lang="en-US" sz="3600" dirty="0"/>
          </a:p>
        </p:txBody>
      </p:sp>
      <p:pic>
        <p:nvPicPr>
          <p:cNvPr id="1026" name="Picture 2" descr="Microservices Architectu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1524000"/>
            <a:ext cx="3733800" cy="35052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57200" y="1466195"/>
            <a:ext cx="4648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b="1" dirty="0" smtClean="0"/>
              <a:t> Micro service </a:t>
            </a:r>
            <a:r>
              <a:rPr lang="en-US" sz="2000" b="1" dirty="0"/>
              <a:t>Architecture</a:t>
            </a:r>
            <a:r>
              <a:rPr lang="en-US" sz="2000" dirty="0"/>
              <a:t> is an architectural development style that allows building applications as a collection of small autonomous services developed for a business domain. 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It </a:t>
            </a:r>
            <a:r>
              <a:rPr lang="en-US" sz="2000" dirty="0"/>
              <a:t>is a variant of structural style architecture that helps arrange applications as a loosely coupled service collection. 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The Micro service </a:t>
            </a:r>
            <a:r>
              <a:rPr lang="en-US" sz="2000" dirty="0"/>
              <a:t>Architecture contains fine-grained services and lightweight protocols.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 dirty="0"/>
              <a:t>To-Do Manager: A super simple </a:t>
            </a:r>
            <a:r>
              <a:rPr lang="en-US" sz="3200" b="1" dirty="0" smtClean="0"/>
              <a:t>Micro services 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Now, for building our Application, we will be making use of Python. Our application uses Flask as the framework for getting the basic things up. </a:t>
            </a:r>
            <a:endParaRPr lang="en-US" sz="2000" dirty="0" smtClean="0"/>
          </a:p>
          <a:p>
            <a:r>
              <a:rPr lang="en-US" sz="2000" dirty="0" smtClean="0"/>
              <a:t>Currently</a:t>
            </a:r>
            <a:r>
              <a:rPr lang="en-US" sz="2000" dirty="0"/>
              <a:t>, the application uses a few files in the JSON format which serves as the database for our application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For the time being, the application to most part is static in nature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Currently, our application consists of two services namely the User service and the To-Do service:</a:t>
            </a:r>
          </a:p>
          <a:p>
            <a:pPr lvl="1"/>
            <a:r>
              <a:rPr lang="en-US" sz="1600" dirty="0"/>
              <a:t>User Service: The user service provides a </a:t>
            </a:r>
            <a:r>
              <a:rPr lang="en-US" sz="1600" dirty="0" err="1"/>
              <a:t>RESTful</a:t>
            </a:r>
            <a:r>
              <a:rPr lang="en-US" sz="1600" dirty="0"/>
              <a:t> endpoint to list the users in our application and also allows to query the user lists based on their usernames. This service currently runs on port 5000 of our server.</a:t>
            </a:r>
          </a:p>
          <a:p>
            <a:pPr lvl="1"/>
            <a:r>
              <a:rPr lang="en-US" sz="1600" dirty="0"/>
              <a:t>To-Do Service: The </a:t>
            </a:r>
            <a:r>
              <a:rPr lang="en-US" sz="1600" dirty="0" err="1"/>
              <a:t>ToDo</a:t>
            </a:r>
            <a:r>
              <a:rPr lang="en-US" sz="1600" dirty="0"/>
              <a:t> service provides a </a:t>
            </a:r>
            <a:r>
              <a:rPr lang="en-US" sz="1600" dirty="0" err="1"/>
              <a:t>RESTful</a:t>
            </a:r>
            <a:r>
              <a:rPr lang="en-US" sz="1600" dirty="0"/>
              <a:t> endpoint to list all the lists as well as providing the list of projects filtered on the basis of usernames. This service runs on port 5001 of our server.</a:t>
            </a:r>
          </a:p>
          <a:p>
            <a:r>
              <a:rPr lang="en-US" sz="2000" dirty="0"/>
              <a:t>The application can be located at </a:t>
            </a:r>
            <a:r>
              <a:rPr lang="en-US" sz="2000" dirty="0" err="1">
                <a:hlinkClick r:id="rId2"/>
              </a:rPr>
              <a:t>ToDo</a:t>
            </a:r>
            <a:r>
              <a:rPr lang="en-US" sz="2000" dirty="0">
                <a:hlinkClick r:id="rId2"/>
              </a:rPr>
              <a:t> Manager</a:t>
            </a:r>
            <a:r>
              <a:rPr lang="en-US" sz="2000" dirty="0"/>
              <a:t>, feel free to clone, fork, modify, and extend.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 dirty="0"/>
              <a:t>Set up the development </a:t>
            </a:r>
            <a:r>
              <a:rPr lang="en-US" sz="3200" b="1" dirty="0" smtClean="0"/>
              <a:t>environment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000" dirty="0"/>
              <a:t>As a personal preference, </a:t>
            </a:r>
            <a:r>
              <a:rPr lang="en-US" sz="2000" dirty="0" smtClean="0"/>
              <a:t>to </a:t>
            </a:r>
            <a:r>
              <a:rPr lang="en-US" sz="2000" dirty="0"/>
              <a:t>use virtual environments for building different python applications since it removes the risk of messing up with the libraries globally on my development system. </a:t>
            </a:r>
            <a:endParaRPr lang="en-US" sz="2000" dirty="0" smtClean="0"/>
          </a:p>
          <a:p>
            <a:pPr algn="just"/>
            <a:r>
              <a:rPr lang="en-US" sz="2000" dirty="0" smtClean="0"/>
              <a:t>Run </a:t>
            </a:r>
            <a:r>
              <a:rPr lang="en-US" sz="2000" dirty="0"/>
              <a:t>the following command to get the virtual environment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 smtClean="0"/>
          </a:p>
          <a:p>
            <a:pPr lvl="1" algn="just">
              <a:buNone/>
            </a:pPr>
            <a:r>
              <a:rPr lang="en-US" sz="1600" dirty="0" smtClean="0"/>
              <a:t>-&gt; </a:t>
            </a:r>
            <a:r>
              <a:rPr lang="en-US" sz="1600" dirty="0" err="1" smtClean="0"/>
              <a:t>sudo</a:t>
            </a:r>
            <a:r>
              <a:rPr lang="en-US" sz="1600" dirty="0" smtClean="0"/>
              <a:t> </a:t>
            </a:r>
            <a:r>
              <a:rPr lang="en-US" sz="1600" dirty="0" err="1" smtClean="0"/>
              <a:t>dnf</a:t>
            </a:r>
            <a:r>
              <a:rPr lang="en-US" sz="1600" dirty="0" smtClean="0"/>
              <a:t> install python-</a:t>
            </a:r>
            <a:r>
              <a:rPr lang="en-US" sz="1600" dirty="0" err="1" smtClean="0"/>
              <a:t>virtualenv</a:t>
            </a:r>
            <a:endParaRPr lang="en-US" sz="1600" dirty="0" smtClean="0"/>
          </a:p>
          <a:p>
            <a:pPr lvl="1" algn="just">
              <a:buNone/>
            </a:pPr>
            <a:endParaRPr lang="en-US" sz="1600" dirty="0" smtClean="0"/>
          </a:p>
          <a:p>
            <a:pPr algn="just"/>
            <a:r>
              <a:rPr lang="en-US" sz="2000" dirty="0"/>
              <a:t>The next step is to create our project </a:t>
            </a:r>
            <a:r>
              <a:rPr lang="en-US" sz="2000" dirty="0" smtClean="0"/>
              <a:t>directory</a:t>
            </a:r>
          </a:p>
          <a:p>
            <a:pPr algn="just"/>
            <a:endParaRPr lang="en-US" sz="2000" dirty="0" smtClean="0"/>
          </a:p>
          <a:p>
            <a:pPr lvl="1" algn="just">
              <a:buNone/>
            </a:pPr>
            <a:r>
              <a:rPr lang="en-US" sz="1600" dirty="0" smtClean="0"/>
              <a:t>-&gt; </a:t>
            </a:r>
            <a:r>
              <a:rPr lang="en-US" sz="1600" dirty="0" err="1" smtClean="0"/>
              <a:t>mkdir</a:t>
            </a:r>
            <a:r>
              <a:rPr lang="en-US" sz="1600" dirty="0" smtClean="0"/>
              <a:t> </a:t>
            </a:r>
            <a:r>
              <a:rPr lang="en-US" sz="1600" dirty="0" err="1" smtClean="0"/>
              <a:t>todo</a:t>
            </a:r>
            <a:r>
              <a:rPr lang="en-US" sz="1600" dirty="0" smtClean="0"/>
              <a:t> &amp;&amp; </a:t>
            </a:r>
            <a:r>
              <a:rPr lang="en-US" sz="1600" dirty="0" err="1" smtClean="0"/>
              <a:t>cd</a:t>
            </a:r>
            <a:r>
              <a:rPr lang="en-US" sz="1600" dirty="0" smtClean="0"/>
              <a:t> </a:t>
            </a:r>
            <a:r>
              <a:rPr lang="en-US" sz="1600" dirty="0" err="1" smtClean="0"/>
              <a:t>todo</a:t>
            </a:r>
            <a:endParaRPr lang="en-US" sz="1600" dirty="0" smtClean="0"/>
          </a:p>
          <a:p>
            <a:pPr lvl="1" algn="just"/>
            <a:endParaRPr lang="en-US" sz="1600" dirty="0" smtClean="0"/>
          </a:p>
          <a:p>
            <a:pPr algn="just"/>
            <a:r>
              <a:rPr lang="en-US" sz="2000" dirty="0"/>
              <a:t>Now, let’s setup our virtual environment and install the required dependencies for our application</a:t>
            </a:r>
            <a:r>
              <a:rPr lang="en-US" sz="2000" dirty="0" smtClean="0"/>
              <a:t>:</a:t>
            </a:r>
          </a:p>
          <a:p>
            <a:pPr algn="just"/>
            <a:endParaRPr lang="en-US" sz="2000" dirty="0" smtClean="0"/>
          </a:p>
          <a:p>
            <a:pPr lvl="1" algn="just">
              <a:buNone/>
            </a:pPr>
            <a:r>
              <a:rPr lang="en-US" sz="1600" dirty="0" smtClean="0"/>
              <a:t>-&gt; </a:t>
            </a:r>
            <a:r>
              <a:rPr lang="en-US" sz="1600" dirty="0" err="1" smtClean="0"/>
              <a:t>virtualenv</a:t>
            </a:r>
            <a:r>
              <a:rPr lang="en-US" sz="1600" dirty="0" smtClean="0"/>
              <a:t> </a:t>
            </a:r>
            <a:r>
              <a:rPr lang="en-US" sz="1600" dirty="0" err="1" smtClean="0"/>
              <a:t>venv</a:t>
            </a:r>
            <a:endParaRPr lang="en-US" sz="1600" dirty="0" smtClean="0"/>
          </a:p>
          <a:p>
            <a:pPr lvl="1" algn="just"/>
            <a:endParaRPr lang="en-US" sz="1600" dirty="0" smtClean="0"/>
          </a:p>
          <a:p>
            <a:pPr algn="just"/>
            <a:r>
              <a:rPr lang="en-US" sz="2000" dirty="0"/>
              <a:t>The above command will create a virtual environment named </a:t>
            </a:r>
            <a:r>
              <a:rPr lang="en-US" sz="2000" dirty="0" err="1"/>
              <a:t>venv</a:t>
            </a:r>
            <a:r>
              <a:rPr lang="en-US" sz="2000" dirty="0"/>
              <a:t> under the application directory.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Next, we need to install the dependencies for our application. </a:t>
            </a:r>
            <a:endParaRPr lang="en-US" sz="2000" dirty="0" smtClean="0"/>
          </a:p>
          <a:p>
            <a:r>
              <a:rPr lang="en-US" sz="2000" dirty="0" smtClean="0"/>
              <a:t>Our </a:t>
            </a:r>
            <a:r>
              <a:rPr lang="en-US" sz="2000" dirty="0"/>
              <a:t>application is current dependent on two libraries – Flask and requests. </a:t>
            </a:r>
            <a:endParaRPr lang="en-US" sz="2000" dirty="0" smtClean="0"/>
          </a:p>
          <a:p>
            <a:r>
              <a:rPr lang="en-US" sz="2000" dirty="0" smtClean="0"/>
              <a:t>Here</a:t>
            </a:r>
            <a:r>
              <a:rPr lang="en-US" sz="2000" dirty="0"/>
              <a:t>, Flask as I have introduced is a web framework and requests is a library which allows us to make HTTP requests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Before installing the dependencies, we need to activate our virtual environment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pPr lvl="1">
              <a:buNone/>
            </a:pPr>
            <a:r>
              <a:rPr lang="en-US" sz="1600" dirty="0" smtClean="0"/>
              <a:t>-&gt; source </a:t>
            </a:r>
            <a:r>
              <a:rPr lang="en-US" sz="1600" dirty="0" err="1" smtClean="0"/>
              <a:t>venv</a:t>
            </a:r>
            <a:r>
              <a:rPr lang="en-US" sz="1600" dirty="0" smtClean="0"/>
              <a:t>/bin/activate</a:t>
            </a:r>
          </a:p>
          <a:p>
            <a:pPr lvl="1"/>
            <a:endParaRPr lang="en-US" sz="1600" dirty="0" smtClean="0"/>
          </a:p>
          <a:p>
            <a:r>
              <a:rPr lang="en-US" sz="2000" dirty="0"/>
              <a:t>The above command activates our virtual environment and now we need to install the dependencies. Run the below commands to get the dependencies installed in our virtual environment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000" dirty="0" smtClean="0"/>
          </a:p>
          <a:p>
            <a:pPr lvl="1">
              <a:buNone/>
            </a:pPr>
            <a:r>
              <a:rPr lang="en-US" sz="1600" dirty="0" smtClean="0"/>
              <a:t>-&gt; pip install flask requests</a:t>
            </a:r>
          </a:p>
          <a:p>
            <a:pPr lvl="1">
              <a:buNone/>
            </a:pPr>
            <a:endParaRPr lang="en-US" sz="1600" dirty="0"/>
          </a:p>
          <a:p>
            <a:pPr lvl="1">
              <a:buNone/>
            </a:pPr>
            <a:r>
              <a:rPr lang="en-US" sz="2100" dirty="0"/>
              <a:t>So, now we are done with setting up our development environment.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next step is to setup our directory structure for the application. </a:t>
            </a:r>
            <a:endParaRPr lang="en-US" sz="2000" dirty="0" smtClean="0"/>
          </a:p>
          <a:p>
            <a:r>
              <a:rPr lang="en-US" sz="2000" dirty="0" smtClean="0"/>
              <a:t>Currently</a:t>
            </a:r>
            <a:r>
              <a:rPr lang="en-US" sz="2000" dirty="0"/>
              <a:t>, our application has two directories namely database and services.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database directory hosts the files containing some dummy data for the users and </a:t>
            </a:r>
            <a:r>
              <a:rPr lang="en-US" sz="2000" dirty="0" smtClean="0"/>
              <a:t>to-do </a:t>
            </a:r>
            <a:r>
              <a:rPr lang="en-US" sz="2000" dirty="0"/>
              <a:t>lists made by the users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services directory holds the code for our individual services – in this case the user service and </a:t>
            </a:r>
            <a:r>
              <a:rPr lang="en-US" sz="2000" dirty="0" err="1"/>
              <a:t>todo</a:t>
            </a:r>
            <a:r>
              <a:rPr lang="en-US" sz="2000" dirty="0"/>
              <a:t> service.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b="1" dirty="0"/>
              <a:t>Create a file named </a:t>
            </a:r>
            <a:r>
              <a:rPr lang="en-US" sz="2800" b="1" i="1" dirty="0" err="1"/>
              <a:t>users.json</a:t>
            </a:r>
            <a:r>
              <a:rPr lang="en-US" sz="2800" b="1" dirty="0"/>
              <a:t> under the database directory and add the following to the file: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dirty="0" smtClean="0"/>
              <a:t>{ 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"</a:t>
            </a:r>
            <a:r>
              <a:rPr lang="en-US" sz="1600" dirty="0" err="1" smtClean="0"/>
              <a:t>saurabh_badhwar</a:t>
            </a:r>
            <a:r>
              <a:rPr lang="en-US" sz="1600" dirty="0" smtClean="0"/>
              <a:t>": { 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	"id":1, 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	"name":"</a:t>
            </a:r>
            <a:r>
              <a:rPr lang="en-US" sz="1600" dirty="0" err="1" smtClean="0"/>
              <a:t>Saurabh</a:t>
            </a:r>
            <a:r>
              <a:rPr lang="en-US" sz="1600" dirty="0" smtClean="0"/>
              <a:t> </a:t>
            </a:r>
            <a:r>
              <a:rPr lang="en-US" sz="1600" dirty="0" err="1" smtClean="0"/>
              <a:t>Badhwar</a:t>
            </a:r>
            <a:r>
              <a:rPr lang="en-US" sz="1600" dirty="0" smtClean="0"/>
              <a:t>", 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	"verified":1 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}, 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"</a:t>
            </a:r>
            <a:r>
              <a:rPr lang="en-US" sz="1600" dirty="0" err="1" smtClean="0"/>
              <a:t>aniket</a:t>
            </a:r>
            <a:r>
              <a:rPr lang="en-US" sz="1600" dirty="0" smtClean="0"/>
              <a:t>": { 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	"id":2, 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	"name":"</a:t>
            </a:r>
            <a:r>
              <a:rPr lang="en-US" sz="1600" dirty="0" err="1" smtClean="0"/>
              <a:t>Aniket</a:t>
            </a:r>
            <a:r>
              <a:rPr lang="en-US" sz="1600" dirty="0" smtClean="0"/>
              <a:t> Sharma", 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	"verified":1 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}, 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"</a:t>
            </a:r>
            <a:r>
              <a:rPr lang="en-US" sz="1600" dirty="0" err="1" smtClean="0"/>
              <a:t>luckas</a:t>
            </a:r>
            <a:r>
              <a:rPr lang="en-US" sz="1600" dirty="0" smtClean="0"/>
              <a:t>": { 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	"id":4, 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	"name":"</a:t>
            </a:r>
            <a:r>
              <a:rPr lang="en-US" sz="1600" dirty="0" err="1" smtClean="0"/>
              <a:t>Luckas</a:t>
            </a:r>
            <a:r>
              <a:rPr lang="en-US" sz="1600" dirty="0" smtClean="0"/>
              <a:t> </a:t>
            </a:r>
            <a:r>
              <a:rPr lang="en-US" sz="1600" dirty="0" err="1" smtClean="0"/>
              <a:t>Friendel</a:t>
            </a:r>
            <a:r>
              <a:rPr lang="en-US" sz="1600" dirty="0" smtClean="0"/>
              <a:t>", 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	"verified":0 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} </a:t>
            </a:r>
          </a:p>
          <a:p>
            <a:pPr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/>
              <a:t>The next thing we have to do is create another file named </a:t>
            </a:r>
            <a:r>
              <a:rPr lang="en-US" sz="2000" i="1" dirty="0" err="1"/>
              <a:t>todo.json</a:t>
            </a:r>
            <a:r>
              <a:rPr lang="en-US" sz="2000" i="1" dirty="0"/>
              <a:t> </a:t>
            </a:r>
            <a:r>
              <a:rPr lang="en-US" sz="2000" dirty="0"/>
              <a:t>which contains the data of our lists.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Create </a:t>
            </a:r>
            <a:r>
              <a:rPr lang="en-US" sz="2000" dirty="0"/>
              <a:t>the file and add the following data to it: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 "</a:t>
            </a:r>
            <a:r>
              <a:rPr lang="en-US" dirty="0" err="1"/>
              <a:t>saurabh_badhwar</a:t>
            </a:r>
            <a:r>
              <a:rPr lang="en-US" dirty="0"/>
              <a:t>": {</a:t>
            </a:r>
          </a:p>
          <a:p>
            <a:pPr>
              <a:buNone/>
            </a:pPr>
            <a:r>
              <a:rPr lang="en-US" dirty="0"/>
              <a:t>        "home": [</a:t>
            </a:r>
          </a:p>
          <a:p>
            <a:pPr>
              <a:buNone/>
            </a:pPr>
            <a:r>
              <a:rPr lang="en-US" dirty="0"/>
              <a:t>            "Buy milk",</a:t>
            </a:r>
          </a:p>
          <a:p>
            <a:pPr>
              <a:buNone/>
            </a:pPr>
            <a:r>
              <a:rPr lang="en-US" dirty="0"/>
              <a:t>            "Look for pest control service",</a:t>
            </a:r>
          </a:p>
          <a:p>
            <a:pPr>
              <a:buNone/>
            </a:pPr>
            <a:r>
              <a:rPr lang="en-US" dirty="0"/>
              <a:t>            "Get a new carpet"</a:t>
            </a:r>
          </a:p>
          <a:p>
            <a:pPr>
              <a:buNone/>
            </a:pPr>
            <a:r>
              <a:rPr lang="en-US" dirty="0"/>
              <a:t>        ],</a:t>
            </a:r>
          </a:p>
          <a:p>
            <a:pPr>
              <a:buNone/>
            </a:pPr>
            <a:r>
              <a:rPr lang="en-US" dirty="0"/>
              <a:t>        "work": [</a:t>
            </a:r>
          </a:p>
          <a:p>
            <a:pPr>
              <a:buNone/>
            </a:pPr>
            <a:r>
              <a:rPr lang="en-US" dirty="0"/>
              <a:t>            "Complete the </a:t>
            </a:r>
            <a:r>
              <a:rPr lang="en-US" dirty="0" err="1"/>
              <a:t>blogpost</a:t>
            </a:r>
            <a:r>
              <a:rPr lang="en-US" dirty="0"/>
              <a:t>",</a:t>
            </a:r>
          </a:p>
          <a:p>
            <a:pPr>
              <a:buNone/>
            </a:pPr>
            <a:r>
              <a:rPr lang="en-US" dirty="0"/>
              <a:t>            "Create presentation for meeting"</a:t>
            </a:r>
          </a:p>
          <a:p>
            <a:pPr>
              <a:buNone/>
            </a:pPr>
            <a:r>
              <a:rPr lang="en-US" dirty="0"/>
              <a:t>        ]</a:t>
            </a:r>
          </a:p>
          <a:p>
            <a:pPr>
              <a:buNone/>
            </a:pPr>
            <a:r>
              <a:rPr lang="en-US" dirty="0"/>
              <a:t>    },</a:t>
            </a:r>
          </a:p>
          <a:p>
            <a:pPr>
              <a:buNone/>
            </a:pPr>
            <a:r>
              <a:rPr lang="en-US" dirty="0"/>
              <a:t>    "</a:t>
            </a:r>
            <a:r>
              <a:rPr lang="en-US" dirty="0" err="1"/>
              <a:t>aniket</a:t>
            </a:r>
            <a:r>
              <a:rPr lang="en-US" dirty="0"/>
              <a:t>": {</a:t>
            </a:r>
          </a:p>
          <a:p>
            <a:pPr>
              <a:buNone/>
            </a:pPr>
            <a:r>
              <a:rPr lang="en-US" dirty="0"/>
              <a:t>        "school": [</a:t>
            </a:r>
          </a:p>
          <a:p>
            <a:pPr>
              <a:buNone/>
            </a:pPr>
            <a:r>
              <a:rPr lang="en-US" dirty="0"/>
              <a:t>            "Complete homework",</a:t>
            </a:r>
          </a:p>
          <a:p>
            <a:pPr>
              <a:buNone/>
            </a:pPr>
            <a:r>
              <a:rPr lang="en-US" dirty="0"/>
              <a:t>            "Prepare for test"</a:t>
            </a:r>
          </a:p>
          <a:p>
            <a:pPr>
              <a:buNone/>
            </a:pPr>
            <a:r>
              <a:rPr lang="en-US" dirty="0"/>
              <a:t>        ]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So, now we are done with the database part for our application.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47C109DF66AC4EBFEECE7F80E0A5B3" ma:contentTypeVersion="2" ma:contentTypeDescription="Create a new document." ma:contentTypeScope="" ma:versionID="7805090b2d107ceca6ab805e66716ef4">
  <xsd:schema xmlns:xsd="http://www.w3.org/2001/XMLSchema" xmlns:xs="http://www.w3.org/2001/XMLSchema" xmlns:p="http://schemas.microsoft.com/office/2006/metadata/properties" xmlns:ns2="bfc6bcb5-2112-448b-a11f-7540edcd6d6c" targetNamespace="http://schemas.microsoft.com/office/2006/metadata/properties" ma:root="true" ma:fieldsID="128e765f7708bc5f7a52f3e8edc560ee" ns2:_="">
    <xsd:import namespace="bfc6bcb5-2112-448b-a11f-7540edcd6d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c6bcb5-2112-448b-a11f-7540edcd6d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2815B8-C15A-4245-8A72-E05FA3E42801}"/>
</file>

<file path=customXml/itemProps2.xml><?xml version="1.0" encoding="utf-8"?>
<ds:datastoreItem xmlns:ds="http://schemas.openxmlformats.org/officeDocument/2006/customXml" ds:itemID="{C27268BD-01B4-4368-95FF-28C728A360CF}"/>
</file>

<file path=customXml/itemProps3.xml><?xml version="1.0" encoding="utf-8"?>
<ds:datastoreItem xmlns:ds="http://schemas.openxmlformats.org/officeDocument/2006/customXml" ds:itemID="{F741DBF5-43E6-4A10-B501-B25EB49F6BB4}"/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779</Words>
  <Application>Microsoft Office PowerPoint</Application>
  <PresentationFormat>On-screen Show (4:3)</PresentationFormat>
  <Paragraphs>131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SYSTEM DEVELOPMENT LABORATORY</vt:lpstr>
      <vt:lpstr>What are Micro services?</vt:lpstr>
      <vt:lpstr>Micro service Architecture</vt:lpstr>
      <vt:lpstr>To-Do Manager: A super simple Micro services Example</vt:lpstr>
      <vt:lpstr>Set up the development environment</vt:lpstr>
      <vt:lpstr>Continued…</vt:lpstr>
      <vt:lpstr>Continued…</vt:lpstr>
      <vt:lpstr>Create a file named users.json under the database directory and add the following to the file:</vt:lpstr>
      <vt:lpstr>The next thing we have to do is create another file named todo.json which contains the data of our lists.  Create the file and add the following data to it:</vt:lpstr>
      <vt:lpstr>Under the services directory, create a file named users.py and write the code for it:</vt:lpstr>
      <vt:lpstr>A simple hello world entrypoint can be created as:</vt:lpstr>
      <vt:lpstr>Continued…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DEVELOPMENT LABORATORY</dc:title>
  <dc:creator>Windows User</dc:creator>
  <cp:lastModifiedBy>Windows User</cp:lastModifiedBy>
  <cp:revision>18</cp:revision>
  <dcterms:created xsi:type="dcterms:W3CDTF">2021-04-19T04:22:02Z</dcterms:created>
  <dcterms:modified xsi:type="dcterms:W3CDTF">2021-04-19T05:17:57Z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0x0101007C47C109DF66AC4EBFEECE7F80E0A5B3</vt:lpwstr>
  </property>
</Properties>
</file>