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766" r:id="rId2"/>
  </p:sldMasterIdLst>
  <p:notesMasterIdLst>
    <p:notesMasterId r:id="rId10"/>
  </p:notesMasterIdLst>
  <p:sldIdLst>
    <p:sldId id="256" r:id="rId3"/>
    <p:sldId id="257" r:id="rId4"/>
    <p:sldId id="258" r:id="rId5"/>
    <p:sldId id="259" r:id="rId6"/>
    <p:sldId id="260" r:id="rId7"/>
    <p:sldId id="261" r:id="rId8"/>
    <p:sldId id="26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913542-5EE7-4541-B003-46A8BF551F0B}">
  <a:tblStyle styleId="{B4913542-5EE7-4541-B003-46A8BF551F0B}"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87BC87CF-A05D-4223-A3B3-9C00D10DC14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658" y="53"/>
      </p:cViewPr>
      <p:guideLst>
        <p:guide orient="horz" pos="2395"/>
        <p:guide pos="2880"/>
        <p:guide orient="horz" pos="1429"/>
        <p:guide pos="423"/>
        <p:guide orient="horz" pos="158"/>
        <p:guide orient="horz" pos="2787"/>
        <p:guide pos="2001"/>
        <p:guide pos="33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h Narayan" userId="9de2541d672a5733" providerId="LiveId" clId="{B58FA1BB-342D-4444-A09B-43A067F10A35}"/>
    <pc:docChg chg="modSld">
      <pc:chgData name="Adith Narayan" userId="9de2541d672a5733" providerId="LiveId" clId="{B58FA1BB-342D-4444-A09B-43A067F10A35}" dt="2023-05-12T06:42:50.403" v="59"/>
      <pc:docMkLst>
        <pc:docMk/>
      </pc:docMkLst>
      <pc:sldChg chg="modSp mod">
        <pc:chgData name="Adith Narayan" userId="9de2541d672a5733" providerId="LiveId" clId="{B58FA1BB-342D-4444-A09B-43A067F10A35}" dt="2023-05-12T06:42:50.403" v="59"/>
        <pc:sldMkLst>
          <pc:docMk/>
          <pc:sldMk cId="0" sldId="261"/>
        </pc:sldMkLst>
        <pc:spChg chg="mod">
          <ac:chgData name="Adith Narayan" userId="9de2541d672a5733" providerId="LiveId" clId="{B58FA1BB-342D-4444-A09B-43A067F10A35}" dt="2023-05-12T06:42:50.403" v="59"/>
          <ac:spMkLst>
            <pc:docMk/>
            <pc:sldMk cId="0" sldId="261"/>
            <ac:spMk id="3" creationId="{3E23E538-438F-E3C1-0C22-937601AC8F2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1"/>
        <p:cNvGrpSpPr/>
        <p:nvPr/>
      </p:nvGrpSpPr>
      <p:grpSpPr>
        <a:xfrm>
          <a:off x="0" y="0"/>
          <a:ext cx="0" cy="0"/>
          <a:chOff x="0" y="0"/>
          <a:chExt cx="0" cy="0"/>
        </a:xfrm>
      </p:grpSpPr>
      <p:sp>
        <p:nvSpPr>
          <p:cNvPr id="3652" name="Google Shape;3652;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53" name="Google Shape;3653;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6"/>
        <p:cNvGrpSpPr/>
        <p:nvPr/>
      </p:nvGrpSpPr>
      <p:grpSpPr>
        <a:xfrm>
          <a:off x="0" y="0"/>
          <a:ext cx="0" cy="0"/>
          <a:chOff x="0" y="0"/>
          <a:chExt cx="0" cy="0"/>
        </a:xfrm>
      </p:grpSpPr>
      <p:sp>
        <p:nvSpPr>
          <p:cNvPr id="3667" name="Google Shape;3667;g1f5d965ad35_0_1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8" name="Google Shape;3668;g1f5d965ad35_0_18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6"/>
        <p:cNvGrpSpPr/>
        <p:nvPr/>
      </p:nvGrpSpPr>
      <p:grpSpPr>
        <a:xfrm>
          <a:off x="0" y="0"/>
          <a:ext cx="0" cy="0"/>
          <a:chOff x="0" y="0"/>
          <a:chExt cx="0" cy="0"/>
        </a:xfrm>
      </p:grpSpPr>
      <p:sp>
        <p:nvSpPr>
          <p:cNvPr id="3677" name="Google Shape;3677;g2139e008f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78" name="Google Shape;3678;g2139e008f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3"/>
        <p:cNvGrpSpPr/>
        <p:nvPr/>
      </p:nvGrpSpPr>
      <p:grpSpPr>
        <a:xfrm>
          <a:off x="0" y="0"/>
          <a:ext cx="0" cy="0"/>
          <a:chOff x="0" y="0"/>
          <a:chExt cx="0" cy="0"/>
        </a:xfrm>
      </p:grpSpPr>
      <p:sp>
        <p:nvSpPr>
          <p:cNvPr id="3684" name="Google Shape;3684;g1f5d965ad35_0_36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5" name="Google Shape;3685;g1f5d965ad35_0_3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7"/>
        <p:cNvGrpSpPr/>
        <p:nvPr/>
      </p:nvGrpSpPr>
      <p:grpSpPr>
        <a:xfrm>
          <a:off x="0" y="0"/>
          <a:ext cx="0" cy="0"/>
          <a:chOff x="0" y="0"/>
          <a:chExt cx="0" cy="0"/>
        </a:xfrm>
      </p:grpSpPr>
      <p:sp>
        <p:nvSpPr>
          <p:cNvPr id="3698" name="Google Shape;3698;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99" name="Google Shape;3699;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3"/>
        <p:cNvGrpSpPr/>
        <p:nvPr/>
      </p:nvGrpSpPr>
      <p:grpSpPr>
        <a:xfrm>
          <a:off x="0" y="0"/>
          <a:ext cx="0" cy="0"/>
          <a:chOff x="0" y="0"/>
          <a:chExt cx="0" cy="0"/>
        </a:xfrm>
      </p:grpSpPr>
      <p:sp>
        <p:nvSpPr>
          <p:cNvPr id="3704" name="Google Shape;3704;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05" name="Google Shape;3705;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Master" Target="../slideMasters/slideMaster1.xml"/><Relationship Id="rId4" Type="http://schemas.openxmlformats.org/officeDocument/2006/relationships/image" Target="../media/image29.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Master" Target="../slideMasters/slideMaster1.xml"/><Relationship Id="rId4" Type="http://schemas.openxmlformats.org/officeDocument/2006/relationships/image" Target="../media/image29.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Master" Target="../slideMasters/slideMaster1.xml"/><Relationship Id="rId5" Type="http://schemas.openxmlformats.org/officeDocument/2006/relationships/image" Target="../media/image32.png"/><Relationship Id="rId4" Type="http://schemas.openxmlformats.org/officeDocument/2006/relationships/image" Target="../media/image31.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33.pn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jpe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jpe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9.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jpeg"/><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Master" Target="../slideMasters/slideMaster2.xml"/><Relationship Id="rId4" Type="http://schemas.openxmlformats.org/officeDocument/2006/relationships/image" Target="../media/image29.png"/></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Master" Target="../slideMasters/slideMaster2.xml"/><Relationship Id="rId4" Type="http://schemas.openxmlformats.org/officeDocument/2006/relationships/image" Target="../media/image29.png"/></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Master" Target="../slideMasters/slideMaster2.xml"/><Relationship Id="rId5" Type="http://schemas.openxmlformats.org/officeDocument/2006/relationships/image" Target="../media/image32.png"/><Relationship Id="rId4" Type="http://schemas.openxmlformats.org/officeDocument/2006/relationships/image" Target="../media/image31.png"/></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33.png"/></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eg"/><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jpeg"/><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jpeg"/><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cstate="screen">
            <a:alphaModFix amt="5000"/>
            <a:extLst>
              <a:ext uri="{28A0092B-C50C-407E-A947-70E740481C1C}">
                <a14:useLocalDpi xmlns:a14="http://schemas.microsoft.com/office/drawing/2010/main"/>
              </a:ext>
            </a:extLst>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cstate="screen">
            <a:alphaModFix amt="5000"/>
            <a:extLst>
              <a:ext uri="{28A0092B-C50C-407E-A947-70E740481C1C}">
                <a14:useLocalDpi xmlns:a14="http://schemas.microsoft.com/office/drawing/2010/main"/>
              </a:ext>
            </a:extLst>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cstate="screen">
            <a:alphaModFix/>
            <a:extLst>
              <a:ext uri="{28A0092B-C50C-407E-A947-70E740481C1C}">
                <a14:useLocalDpi xmlns:a14="http://schemas.microsoft.com/office/drawing/2010/main"/>
              </a:ext>
            </a:extLst>
          </a:blip>
          <a:srcRect t="-864"/>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cstate="screen">
            <a:alphaModFix amt="5000"/>
            <a:extLst>
              <a:ext uri="{28A0092B-C50C-407E-A947-70E740481C1C}">
                <a14:useLocalDpi xmlns:a14="http://schemas.microsoft.com/office/drawing/2010/main"/>
              </a:ext>
            </a:extLst>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cstate="screen">
            <a:alphaModFix amt="5000"/>
            <a:extLst>
              <a:ext uri="{28A0092B-C50C-407E-A947-70E740481C1C}">
                <a14:useLocalDpi xmlns:a14="http://schemas.microsoft.com/office/drawing/2010/main"/>
              </a:ext>
            </a:extLst>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cstate="screen">
            <a:alphaModFix/>
            <a:extLst>
              <a:ext uri="{28A0092B-C50C-407E-A947-70E740481C1C}">
                <a14:useLocalDpi xmlns:a14="http://schemas.microsoft.com/office/drawing/2010/main"/>
              </a:ext>
            </a:extLst>
          </a:blip>
          <a:srcRect t="-864"/>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cstate="screen">
            <a:alphaModFix amt="85000"/>
            <a:extLst>
              <a:ext uri="{28A0092B-C50C-407E-A947-70E740481C1C}">
                <a14:useLocalDpi xmlns:a14="http://schemas.microsoft.com/office/drawing/2010/main"/>
              </a:ext>
            </a:extLst>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cstate="screen">
            <a:alphaModFix amt="70000"/>
            <a:extLst>
              <a:ext uri="{28A0092B-C50C-407E-A947-70E740481C1C}">
                <a14:useLocalDpi xmlns:a14="http://schemas.microsoft.com/office/drawing/2010/main"/>
              </a:ext>
            </a:extLst>
          </a:blip>
          <a:srcRect/>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1829"/>
        <p:cNvGrpSpPr/>
        <p:nvPr/>
      </p:nvGrpSpPr>
      <p:grpSpPr>
        <a:xfrm>
          <a:off x="0" y="0"/>
          <a:ext cx="0" cy="0"/>
          <a:chOff x="0" y="0"/>
          <a:chExt cx="0" cy="0"/>
        </a:xfrm>
      </p:grpSpPr>
      <p:pic>
        <p:nvPicPr>
          <p:cNvPr id="1830" name="Google Shape;1830;g1f5d965ad35_0_1844" descr="Diagram&#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4141"/>
            <a:ext cx="9143999" cy="5135218"/>
          </a:xfrm>
          <a:prstGeom prst="rect">
            <a:avLst/>
          </a:prstGeom>
          <a:noFill/>
          <a:ln>
            <a:noFill/>
          </a:ln>
        </p:spPr>
      </p:pic>
      <p:cxnSp>
        <p:nvCxnSpPr>
          <p:cNvPr id="1831" name="Google Shape;1831;g1f5d965ad35_0_1844"/>
          <p:cNvCxnSpPr/>
          <p:nvPr/>
        </p:nvCxnSpPr>
        <p:spPr>
          <a:xfrm>
            <a:off x="343814" y="3257405"/>
            <a:ext cx="527100" cy="0"/>
          </a:xfrm>
          <a:prstGeom prst="straightConnector1">
            <a:avLst/>
          </a:prstGeom>
          <a:noFill/>
          <a:ln w="28575" cap="flat" cmpd="sng">
            <a:solidFill>
              <a:srgbClr val="22366A"/>
            </a:solidFill>
            <a:prstDash val="solid"/>
            <a:round/>
            <a:headEnd type="none" w="sm" len="sm"/>
            <a:tailEnd type="none" w="sm" len="sm"/>
          </a:ln>
        </p:spPr>
      </p:cxnSp>
      <p:sp>
        <p:nvSpPr>
          <p:cNvPr id="1832" name="Google Shape;1832;g1f5d965ad35_0_1844"/>
          <p:cNvSpPr txBox="1">
            <a:spLocks noGrp="1"/>
          </p:cNvSpPr>
          <p:nvPr>
            <p:ph type="body" idx="1"/>
          </p:nvPr>
        </p:nvSpPr>
        <p:spPr>
          <a:xfrm>
            <a:off x="261254" y="2640951"/>
            <a:ext cx="3311700" cy="44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833"/>
        <p:cNvGrpSpPr/>
        <p:nvPr/>
      </p:nvGrpSpPr>
      <p:grpSpPr>
        <a:xfrm>
          <a:off x="0" y="0"/>
          <a:ext cx="0" cy="0"/>
          <a:chOff x="0" y="0"/>
          <a:chExt cx="0" cy="0"/>
        </a:xfrm>
      </p:grpSpPr>
      <p:pic>
        <p:nvPicPr>
          <p:cNvPr id="1834" name="Google Shape;1834;g1f5d965ad35_0_1848" descr="A picture containing person, computer, indoor&#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flipH="1">
            <a:off x="0" y="0"/>
            <a:ext cx="9144000" cy="5143494"/>
          </a:xfrm>
          <a:prstGeom prst="rect">
            <a:avLst/>
          </a:prstGeom>
          <a:noFill/>
          <a:ln>
            <a:noFill/>
          </a:ln>
        </p:spPr>
      </p:pic>
      <p:pic>
        <p:nvPicPr>
          <p:cNvPr id="1835" name="Google Shape;1835;g1f5d965ad35_0_1848"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6"/>
            <a:ext cx="9143988" cy="5147999"/>
          </a:xfrm>
          <a:prstGeom prst="rect">
            <a:avLst/>
          </a:prstGeom>
          <a:noFill/>
          <a:ln>
            <a:noFill/>
          </a:ln>
        </p:spPr>
      </p:pic>
      <p:sp>
        <p:nvSpPr>
          <p:cNvPr id="1836" name="Google Shape;1836;g1f5d965ad35_0_1848"/>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37" name="Google Shape;1837;g1f5d965ad35_0_184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38" name="Google Shape;1838;g1f5d965ad35_0_184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39" name="Google Shape;1839;g1f5d965ad35_0_184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840"/>
        <p:cNvGrpSpPr/>
        <p:nvPr/>
      </p:nvGrpSpPr>
      <p:grpSpPr>
        <a:xfrm>
          <a:off x="0" y="0"/>
          <a:ext cx="0" cy="0"/>
          <a:chOff x="0" y="0"/>
          <a:chExt cx="0" cy="0"/>
        </a:xfrm>
      </p:grpSpPr>
      <p:pic>
        <p:nvPicPr>
          <p:cNvPr id="1841" name="Google Shape;1841;g1f5d965ad35_0_185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7999"/>
          </a:xfrm>
          <a:prstGeom prst="rect">
            <a:avLst/>
          </a:prstGeom>
          <a:noFill/>
          <a:ln>
            <a:noFill/>
          </a:ln>
        </p:spPr>
      </p:pic>
      <p:grpSp>
        <p:nvGrpSpPr>
          <p:cNvPr id="1842" name="Google Shape;1842;g1f5d965ad35_0_1855"/>
          <p:cNvGrpSpPr/>
          <p:nvPr/>
        </p:nvGrpSpPr>
        <p:grpSpPr>
          <a:xfrm>
            <a:off x="270520" y="225967"/>
            <a:ext cx="175200" cy="4733543"/>
            <a:chOff x="270520" y="1140367"/>
            <a:chExt cx="175200" cy="4733543"/>
          </a:xfrm>
        </p:grpSpPr>
        <p:grpSp>
          <p:nvGrpSpPr>
            <p:cNvPr id="1843" name="Google Shape;1843;g1f5d965ad35_0_1855"/>
            <p:cNvGrpSpPr/>
            <p:nvPr/>
          </p:nvGrpSpPr>
          <p:grpSpPr>
            <a:xfrm>
              <a:off x="270520" y="4549711"/>
              <a:ext cx="175200" cy="1324199"/>
              <a:chOff x="129115" y="4606273"/>
              <a:chExt cx="175200" cy="1324199"/>
            </a:xfrm>
          </p:grpSpPr>
          <p:sp>
            <p:nvSpPr>
              <p:cNvPr id="1844" name="Google Shape;1844;g1f5d965ad35_0_1855"/>
              <p:cNvSpPr/>
              <p:nvPr/>
            </p:nvSpPr>
            <p:spPr>
              <a:xfrm>
                <a:off x="129115" y="460627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845" name="Google Shape;1845;g1f5d965ad35_0_1855"/>
              <p:cNvCxnSpPr/>
              <p:nvPr/>
            </p:nvCxnSpPr>
            <p:spPr>
              <a:xfrm>
                <a:off x="216745" y="4817772"/>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1846" name="Google Shape;1846;g1f5d965ad35_0_1855"/>
            <p:cNvGrpSpPr/>
            <p:nvPr/>
          </p:nvGrpSpPr>
          <p:grpSpPr>
            <a:xfrm>
              <a:off x="270520" y="1140367"/>
              <a:ext cx="175200" cy="3018423"/>
              <a:chOff x="129115" y="1196929"/>
              <a:chExt cx="175200" cy="3018423"/>
            </a:xfrm>
          </p:grpSpPr>
          <p:cxnSp>
            <p:nvCxnSpPr>
              <p:cNvPr id="1847" name="Google Shape;1847;g1f5d965ad35_0_1855"/>
              <p:cNvCxnSpPr/>
              <p:nvPr/>
            </p:nvCxnSpPr>
            <p:spPr>
              <a:xfrm>
                <a:off x="216745" y="1402852"/>
                <a:ext cx="0" cy="2812500"/>
              </a:xfrm>
              <a:prstGeom prst="straightConnector1">
                <a:avLst/>
              </a:prstGeom>
              <a:noFill/>
              <a:ln w="12700" cap="flat" cmpd="sng">
                <a:solidFill>
                  <a:schemeClr val="dk2"/>
                </a:solidFill>
                <a:prstDash val="solid"/>
                <a:round/>
                <a:headEnd type="none" w="sm" len="sm"/>
                <a:tailEnd type="none" w="sm" len="sm"/>
              </a:ln>
            </p:spPr>
          </p:cxnSp>
          <p:sp>
            <p:nvSpPr>
              <p:cNvPr id="1848" name="Google Shape;1848;g1f5d965ad35_0_185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1849"/>
        <p:cNvGrpSpPr/>
        <p:nvPr/>
      </p:nvGrpSpPr>
      <p:grpSpPr>
        <a:xfrm>
          <a:off x="0" y="0"/>
          <a:ext cx="0" cy="0"/>
          <a:chOff x="0" y="0"/>
          <a:chExt cx="0" cy="0"/>
        </a:xfrm>
      </p:grpSpPr>
      <p:pic>
        <p:nvPicPr>
          <p:cNvPr id="1850" name="Google Shape;1850;g1f5d965ad35_0_1864" descr="A computer on a table&#10;&#10;Description automatically generated with medium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1" y="-1"/>
            <a:ext cx="9144000" cy="5143499"/>
          </a:xfrm>
          <a:prstGeom prst="rect">
            <a:avLst/>
          </a:prstGeom>
          <a:noFill/>
          <a:ln>
            <a:noFill/>
          </a:ln>
        </p:spPr>
      </p:pic>
      <p:pic>
        <p:nvPicPr>
          <p:cNvPr id="1851" name="Google Shape;1851;g1f5d965ad35_0_1864"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1852" name="Google Shape;1852;g1f5d965ad35_0_1864"/>
          <p:cNvSpPr/>
          <p:nvPr/>
        </p:nvSpPr>
        <p:spPr>
          <a:xfrm>
            <a:off x="2240495" y="1407885"/>
            <a:ext cx="4811700" cy="7680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853" name="Google Shape;1853;g1f5d965ad35_0_1864" descr="Shape&#10;&#10;Description automatically generated with low confidence"/>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2692835" y="1785257"/>
            <a:ext cx="1181100" cy="1181100"/>
          </a:xfrm>
          <a:prstGeom prst="rect">
            <a:avLst/>
          </a:prstGeom>
          <a:noFill/>
          <a:ln>
            <a:noFill/>
          </a:ln>
        </p:spPr>
      </p:pic>
      <p:sp>
        <p:nvSpPr>
          <p:cNvPr id="1854" name="Google Shape;1854;g1f5d965ad35_0_1864"/>
          <p:cNvSpPr/>
          <p:nvPr/>
        </p:nvSpPr>
        <p:spPr>
          <a:xfrm>
            <a:off x="2233323" y="613458"/>
            <a:ext cx="4818600" cy="794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5" name="Google Shape;1855;g1f5d965ad35_0_1864"/>
          <p:cNvSpPr txBox="1">
            <a:spLocks noGrp="1"/>
          </p:cNvSpPr>
          <p:nvPr>
            <p:ph type="body" idx="1"/>
          </p:nvPr>
        </p:nvSpPr>
        <p:spPr>
          <a:xfrm>
            <a:off x="2634216" y="802314"/>
            <a:ext cx="40170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56" name="Google Shape;1856;g1f5d965ad35_0_1864"/>
          <p:cNvSpPr txBox="1">
            <a:spLocks noGrp="1"/>
          </p:cNvSpPr>
          <p:nvPr>
            <p:ph type="body" idx="2"/>
          </p:nvPr>
        </p:nvSpPr>
        <p:spPr>
          <a:xfrm>
            <a:off x="4079630" y="1996884"/>
            <a:ext cx="27222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1857"/>
        <p:cNvGrpSpPr/>
        <p:nvPr/>
      </p:nvGrpSpPr>
      <p:grpSpPr>
        <a:xfrm>
          <a:off x="0" y="0"/>
          <a:ext cx="0" cy="0"/>
          <a:chOff x="0" y="0"/>
          <a:chExt cx="0" cy="0"/>
        </a:xfrm>
      </p:grpSpPr>
      <p:pic>
        <p:nvPicPr>
          <p:cNvPr id="1858" name="Google Shape;1858;g1f5d965ad35_0_1872" descr="Graphical user interface, application&#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9" cy="5143499"/>
          </a:xfrm>
          <a:prstGeom prst="rect">
            <a:avLst/>
          </a:prstGeom>
          <a:noFill/>
          <a:ln>
            <a:noFill/>
          </a:ln>
        </p:spPr>
      </p:pic>
      <p:pic>
        <p:nvPicPr>
          <p:cNvPr id="1859" name="Google Shape;1859;g1f5d965ad35_0_1872"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9" cy="5143499"/>
          </a:xfrm>
          <a:prstGeom prst="rect">
            <a:avLst/>
          </a:prstGeom>
          <a:noFill/>
          <a:ln>
            <a:noFill/>
          </a:ln>
        </p:spPr>
      </p:pic>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1860"/>
        <p:cNvGrpSpPr/>
        <p:nvPr/>
      </p:nvGrpSpPr>
      <p:grpSpPr>
        <a:xfrm>
          <a:off x="0" y="0"/>
          <a:ext cx="0" cy="0"/>
          <a:chOff x="0" y="0"/>
          <a:chExt cx="0" cy="0"/>
        </a:xfrm>
      </p:grpSpPr>
      <p:pic>
        <p:nvPicPr>
          <p:cNvPr id="1861" name="Google Shape;1861;g1f5d965ad35_0_1875"/>
          <p:cNvPicPr preferRelativeResize="0"/>
          <p:nvPr/>
        </p:nvPicPr>
        <p:blipFill rotWithShape="1">
          <a:blip r:embed="rId2" cstate="screen">
            <a:alphaModFix amt="95000"/>
            <a:extLst>
              <a:ext uri="{28A0092B-C50C-407E-A947-70E740481C1C}">
                <a14:useLocalDpi xmlns:a14="http://schemas.microsoft.com/office/drawing/2010/main"/>
              </a:ext>
            </a:extLst>
          </a:blip>
          <a:srcRect/>
          <a:stretch/>
        </p:blipFill>
        <p:spPr>
          <a:xfrm>
            <a:off x="4743084" y="0"/>
            <a:ext cx="4400917" cy="5143495"/>
          </a:xfrm>
          <a:prstGeom prst="rect">
            <a:avLst/>
          </a:prstGeom>
          <a:noFill/>
          <a:ln>
            <a:noFill/>
          </a:ln>
        </p:spPr>
      </p:pic>
      <p:pic>
        <p:nvPicPr>
          <p:cNvPr id="1862" name="Google Shape;1862;g1f5d965ad35_0_1875"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863" name="Google Shape;1863;g1f5d965ad35_0_1875"/>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4" name="Google Shape;1864;g1f5d965ad35_0_1875"/>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5" name="Google Shape;1865;g1f5d965ad35_0_187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6" name="Google Shape;1866;g1f5d965ad35_0_187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1867"/>
        <p:cNvGrpSpPr/>
        <p:nvPr/>
      </p:nvGrpSpPr>
      <p:grpSpPr>
        <a:xfrm>
          <a:off x="0" y="0"/>
          <a:ext cx="0" cy="0"/>
          <a:chOff x="0" y="0"/>
          <a:chExt cx="0" cy="0"/>
        </a:xfrm>
      </p:grpSpPr>
      <p:pic>
        <p:nvPicPr>
          <p:cNvPr id="1868" name="Google Shape;1868;g1f5d965ad35_0_1882"/>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6412523" y="0"/>
            <a:ext cx="2731477" cy="5143500"/>
          </a:xfrm>
          <a:prstGeom prst="rect">
            <a:avLst/>
          </a:prstGeom>
          <a:noFill/>
          <a:ln>
            <a:noFill/>
          </a:ln>
        </p:spPr>
      </p:pic>
      <p:pic>
        <p:nvPicPr>
          <p:cNvPr id="1869" name="Google Shape;1869;g1f5d965ad35_0_1882"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870" name="Google Shape;1870;g1f5d965ad35_0_1882"/>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1" name="Google Shape;1871;g1f5d965ad35_0_1882"/>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2" name="Google Shape;1872;g1f5d965ad35_0_188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3" name="Google Shape;1873;g1f5d965ad35_0_188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1874"/>
        <p:cNvGrpSpPr/>
        <p:nvPr/>
      </p:nvGrpSpPr>
      <p:grpSpPr>
        <a:xfrm>
          <a:off x="0" y="0"/>
          <a:ext cx="0" cy="0"/>
          <a:chOff x="0" y="0"/>
          <a:chExt cx="0" cy="0"/>
        </a:xfrm>
      </p:grpSpPr>
      <p:sp>
        <p:nvSpPr>
          <p:cNvPr id="1875" name="Google Shape;1875;g1f5d965ad35_0_188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76" name="Google Shape;1876;g1f5d965ad35_0_188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877" name="Google Shape;1877;g1f5d965ad35_0_1889"/>
          <p:cNvSpPr>
            <a:spLocks noGrp="1"/>
          </p:cNvSpPr>
          <p:nvPr>
            <p:ph type="pic" idx="2"/>
          </p:nvPr>
        </p:nvSpPr>
        <p:spPr>
          <a:xfrm>
            <a:off x="4983850" y="776920"/>
            <a:ext cx="4160100" cy="4050600"/>
          </a:xfrm>
          <a:prstGeom prst="rect">
            <a:avLst/>
          </a:prstGeom>
          <a:noFill/>
          <a:ln>
            <a:noFill/>
          </a:ln>
        </p:spPr>
      </p:sp>
      <p:sp>
        <p:nvSpPr>
          <p:cNvPr id="1878" name="Google Shape;1878;g1f5d965ad35_0_1889"/>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9" name="Google Shape;1879;g1f5d965ad35_0_188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0" name="Google Shape;1880;g1f5d965ad35_0_188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1881"/>
        <p:cNvGrpSpPr/>
        <p:nvPr/>
      </p:nvGrpSpPr>
      <p:grpSpPr>
        <a:xfrm>
          <a:off x="0" y="0"/>
          <a:ext cx="0" cy="0"/>
          <a:chOff x="0" y="0"/>
          <a:chExt cx="0" cy="0"/>
        </a:xfrm>
      </p:grpSpPr>
      <p:pic>
        <p:nvPicPr>
          <p:cNvPr id="1882" name="Google Shape;1882;g1f5d965ad35_0_189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883" name="Google Shape;1883;g1f5d965ad35_0_1896"/>
          <p:cNvSpPr>
            <a:spLocks noGrp="1"/>
          </p:cNvSpPr>
          <p:nvPr>
            <p:ph type="pic" idx="2"/>
          </p:nvPr>
        </p:nvSpPr>
        <p:spPr>
          <a:xfrm>
            <a:off x="4983850" y="776920"/>
            <a:ext cx="4160100" cy="4050600"/>
          </a:xfrm>
          <a:prstGeom prst="rect">
            <a:avLst/>
          </a:prstGeom>
          <a:noFill/>
          <a:ln>
            <a:noFill/>
          </a:ln>
        </p:spPr>
      </p:sp>
      <p:sp>
        <p:nvSpPr>
          <p:cNvPr id="1884" name="Google Shape;1884;g1f5d965ad35_0_1896"/>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85" name="Google Shape;1885;g1f5d965ad35_0_189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6" name="Google Shape;1886;g1f5d965ad35_0_189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1887"/>
        <p:cNvGrpSpPr/>
        <p:nvPr/>
      </p:nvGrpSpPr>
      <p:grpSpPr>
        <a:xfrm>
          <a:off x="0" y="0"/>
          <a:ext cx="0" cy="0"/>
          <a:chOff x="0" y="0"/>
          <a:chExt cx="0" cy="0"/>
        </a:xfrm>
      </p:grpSpPr>
      <p:grpSp>
        <p:nvGrpSpPr>
          <p:cNvPr id="1888" name="Google Shape;1888;g1f5d965ad35_0_1902"/>
          <p:cNvGrpSpPr/>
          <p:nvPr/>
        </p:nvGrpSpPr>
        <p:grpSpPr>
          <a:xfrm>
            <a:off x="0" y="1"/>
            <a:ext cx="9144000" cy="5143500"/>
            <a:chOff x="0" y="1"/>
            <a:chExt cx="9144000" cy="5143500"/>
          </a:xfrm>
        </p:grpSpPr>
        <p:sp>
          <p:nvSpPr>
            <p:cNvPr id="1889" name="Google Shape;1889;g1f5d965ad35_0_1902"/>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1890" name="Google Shape;1890;g1f5d965ad35_0_1902" descr="A group of people in clothing&#10;&#10;Description automatically generated with medium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113280" y="456352"/>
              <a:ext cx="7030719" cy="4687146"/>
            </a:xfrm>
            <a:prstGeom prst="rect">
              <a:avLst/>
            </a:prstGeom>
            <a:noFill/>
            <a:ln>
              <a:noFill/>
            </a:ln>
          </p:spPr>
        </p:pic>
      </p:grpSp>
      <p:pic>
        <p:nvPicPr>
          <p:cNvPr id="1891" name="Google Shape;1891;g1f5d965ad35_0_1902"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1892" name="Google Shape;1892;g1f5d965ad35_0_1902"/>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93" name="Google Shape;1893;g1f5d965ad35_0_190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4" name="Google Shape;1894;g1f5d965ad35_0_190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1895"/>
        <p:cNvGrpSpPr/>
        <p:nvPr/>
      </p:nvGrpSpPr>
      <p:grpSpPr>
        <a:xfrm>
          <a:off x="0" y="0"/>
          <a:ext cx="0" cy="0"/>
          <a:chOff x="0" y="0"/>
          <a:chExt cx="0" cy="0"/>
        </a:xfrm>
      </p:grpSpPr>
      <p:sp>
        <p:nvSpPr>
          <p:cNvPr id="1896" name="Google Shape;1896;g1f5d965ad35_0_191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97" name="Google Shape;1897;g1f5d965ad35_0_191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898" name="Google Shape;1898;g1f5d965ad35_0_1910"/>
          <p:cNvSpPr>
            <a:spLocks noGrp="1"/>
          </p:cNvSpPr>
          <p:nvPr>
            <p:ph type="pic" idx="2"/>
          </p:nvPr>
        </p:nvSpPr>
        <p:spPr>
          <a:xfrm>
            <a:off x="4734046" y="638171"/>
            <a:ext cx="4417200" cy="4030800"/>
          </a:xfrm>
          <a:prstGeom prst="rect">
            <a:avLst/>
          </a:prstGeom>
          <a:noFill/>
          <a:ln>
            <a:noFill/>
          </a:ln>
        </p:spPr>
      </p:sp>
      <p:sp>
        <p:nvSpPr>
          <p:cNvPr id="1899" name="Google Shape;1899;g1f5d965ad35_0_1910"/>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0" name="Google Shape;1900;g1f5d965ad35_0_1910"/>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1" name="Google Shape;1901;g1f5d965ad35_0_1910"/>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2" name="Google Shape;1902;g1f5d965ad35_0_1910"/>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1903"/>
        <p:cNvGrpSpPr/>
        <p:nvPr/>
      </p:nvGrpSpPr>
      <p:grpSpPr>
        <a:xfrm>
          <a:off x="0" y="0"/>
          <a:ext cx="0" cy="0"/>
          <a:chOff x="0" y="0"/>
          <a:chExt cx="0" cy="0"/>
        </a:xfrm>
      </p:grpSpPr>
      <p:sp>
        <p:nvSpPr>
          <p:cNvPr id="1904" name="Google Shape;1904;g1f5d965ad35_0_1918"/>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05" name="Google Shape;1905;g1f5d965ad35_0_191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906" name="Google Shape;1906;g1f5d965ad35_0_1918"/>
          <p:cNvSpPr>
            <a:spLocks noGrp="1"/>
          </p:cNvSpPr>
          <p:nvPr>
            <p:ph type="pic" idx="2"/>
          </p:nvPr>
        </p:nvSpPr>
        <p:spPr>
          <a:xfrm>
            <a:off x="4734046" y="638171"/>
            <a:ext cx="4417200" cy="4030800"/>
          </a:xfrm>
          <a:prstGeom prst="rect">
            <a:avLst/>
          </a:prstGeom>
          <a:noFill/>
          <a:ln>
            <a:noFill/>
          </a:ln>
        </p:spPr>
      </p:sp>
      <p:sp>
        <p:nvSpPr>
          <p:cNvPr id="1907" name="Google Shape;1907;g1f5d965ad35_0_1918"/>
          <p:cNvSpPr/>
          <p:nvPr/>
        </p:nvSpPr>
        <p:spPr>
          <a:xfrm>
            <a:off x="0" y="638171"/>
            <a:ext cx="4734000" cy="4030800"/>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8" name="Google Shape;1908;g1f5d965ad35_0_191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9" name="Google Shape;1909;g1f5d965ad35_0_191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0" name="Google Shape;1910;g1f5d965ad35_0_191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1911"/>
        <p:cNvGrpSpPr/>
        <p:nvPr/>
      </p:nvGrpSpPr>
      <p:grpSpPr>
        <a:xfrm>
          <a:off x="0" y="0"/>
          <a:ext cx="0" cy="0"/>
          <a:chOff x="0" y="0"/>
          <a:chExt cx="0" cy="0"/>
        </a:xfrm>
      </p:grpSpPr>
      <p:sp>
        <p:nvSpPr>
          <p:cNvPr id="1912" name="Google Shape;1912;g1f5d965ad35_0_19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13" name="Google Shape;1913;g1f5d965ad35_0_192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914" name="Google Shape;1914;g1f5d965ad35_0_1926"/>
          <p:cNvSpPr>
            <a:spLocks noGrp="1"/>
          </p:cNvSpPr>
          <p:nvPr>
            <p:ph type="pic" idx="2"/>
          </p:nvPr>
        </p:nvSpPr>
        <p:spPr>
          <a:xfrm>
            <a:off x="4734046" y="638171"/>
            <a:ext cx="4417200" cy="4030800"/>
          </a:xfrm>
          <a:prstGeom prst="rect">
            <a:avLst/>
          </a:prstGeom>
          <a:noFill/>
          <a:ln>
            <a:noFill/>
          </a:ln>
        </p:spPr>
      </p:sp>
      <p:sp>
        <p:nvSpPr>
          <p:cNvPr id="1915" name="Google Shape;1915;g1f5d965ad35_0_1926"/>
          <p:cNvSpPr/>
          <p:nvPr/>
        </p:nvSpPr>
        <p:spPr>
          <a:xfrm>
            <a:off x="0" y="638171"/>
            <a:ext cx="4734000" cy="4030800"/>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6" name="Google Shape;1916;g1f5d965ad35_0_1926"/>
          <p:cNvSpPr/>
          <p:nvPr/>
        </p:nvSpPr>
        <p:spPr>
          <a:xfrm>
            <a:off x="0" y="819942"/>
            <a:ext cx="144600" cy="3234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7" name="Google Shape;1917;g1f5d965ad35_0_1926"/>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8" name="Google Shape;1918;g1f5d965ad35_0_1926"/>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919"/>
        <p:cNvGrpSpPr/>
        <p:nvPr/>
      </p:nvGrpSpPr>
      <p:grpSpPr>
        <a:xfrm>
          <a:off x="0" y="0"/>
          <a:ext cx="0" cy="0"/>
          <a:chOff x="0" y="0"/>
          <a:chExt cx="0" cy="0"/>
        </a:xfrm>
      </p:grpSpPr>
      <p:pic>
        <p:nvPicPr>
          <p:cNvPr id="1920" name="Google Shape;1920;g1f5d965ad35_0_1934"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921" name="Google Shape;1921;g1f5d965ad35_0_193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2" name="Google Shape;1922;g1f5d965ad35_0_193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3" name="Google Shape;1923;g1f5d965ad35_0_1934"/>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924"/>
        <p:cNvGrpSpPr/>
        <p:nvPr/>
      </p:nvGrpSpPr>
      <p:grpSpPr>
        <a:xfrm>
          <a:off x="0" y="0"/>
          <a:ext cx="0" cy="0"/>
          <a:chOff x="0" y="0"/>
          <a:chExt cx="0" cy="0"/>
        </a:xfrm>
      </p:grpSpPr>
      <p:pic>
        <p:nvPicPr>
          <p:cNvPr id="1925" name="Google Shape;1925;g1f5d965ad35_0_193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926" name="Google Shape;1926;g1f5d965ad35_0_19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7" name="Google Shape;1927;g1f5d965ad35_0_19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8" name="Google Shape;1928;g1f5d965ad35_0_1939"/>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29" name="Google Shape;1929;g1f5d965ad35_0_1939"/>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0" name="Google Shape;1930;g1f5d965ad35_0_1939" descr="Application&#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2325914" y="1371153"/>
            <a:ext cx="4492174" cy="3617989"/>
          </a:xfrm>
          <a:prstGeom prst="rect">
            <a:avLst/>
          </a:prstGeom>
          <a:noFill/>
          <a:ln>
            <a:noFill/>
          </a:ln>
        </p:spPr>
      </p:pic>
      <p:sp>
        <p:nvSpPr>
          <p:cNvPr id="1931" name="Google Shape;1931;g1f5d965ad35_0_1939"/>
          <p:cNvSpPr txBox="1">
            <a:spLocks noGrp="1"/>
          </p:cNvSpPr>
          <p:nvPr>
            <p:ph type="body" idx="2"/>
          </p:nvPr>
        </p:nvSpPr>
        <p:spPr>
          <a:xfrm>
            <a:off x="2552068"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932"/>
        <p:cNvGrpSpPr/>
        <p:nvPr/>
      </p:nvGrpSpPr>
      <p:grpSpPr>
        <a:xfrm>
          <a:off x="0" y="0"/>
          <a:ext cx="0" cy="0"/>
          <a:chOff x="0" y="0"/>
          <a:chExt cx="0" cy="0"/>
        </a:xfrm>
      </p:grpSpPr>
      <p:pic>
        <p:nvPicPr>
          <p:cNvPr id="1933" name="Google Shape;1933;g1f5d965ad35_0_194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934" name="Google Shape;1934;g1f5d965ad35_0_19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5" name="Google Shape;1935;g1f5d965ad35_0_19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36" name="Google Shape;1936;g1f5d965ad35_0_1947"/>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37" name="Google Shape;1937;g1f5d965ad35_0_1947"/>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8" name="Google Shape;1938;g1f5d965ad35_0_1947" descr="Application&#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742441" y="1371153"/>
            <a:ext cx="4492174" cy="3617989"/>
          </a:xfrm>
          <a:prstGeom prst="rect">
            <a:avLst/>
          </a:prstGeom>
          <a:noFill/>
          <a:ln>
            <a:noFill/>
          </a:ln>
        </p:spPr>
      </p:pic>
      <p:sp>
        <p:nvSpPr>
          <p:cNvPr id="1939" name="Google Shape;1939;g1f5d965ad35_0_1947"/>
          <p:cNvSpPr txBox="1">
            <a:spLocks noGrp="1"/>
          </p:cNvSpPr>
          <p:nvPr>
            <p:ph type="body" idx="2"/>
          </p:nvPr>
        </p:nvSpPr>
        <p:spPr>
          <a:xfrm>
            <a:off x="968595"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940"/>
        <p:cNvGrpSpPr/>
        <p:nvPr/>
      </p:nvGrpSpPr>
      <p:grpSpPr>
        <a:xfrm>
          <a:off x="0" y="0"/>
          <a:ext cx="0" cy="0"/>
          <a:chOff x="0" y="0"/>
          <a:chExt cx="0" cy="0"/>
        </a:xfrm>
      </p:grpSpPr>
      <p:pic>
        <p:nvPicPr>
          <p:cNvPr id="1941" name="Google Shape;1941;g1f5d965ad35_0_195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942" name="Google Shape;1942;g1f5d965ad35_0_19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3" name="Google Shape;1943;g1f5d965ad35_0_19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44" name="Google Shape;1944;g1f5d965ad35_0_1955"/>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45" name="Google Shape;1945;g1f5d965ad35_0_1955"/>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46" name="Google Shape;1946;g1f5d965ad35_0_1955"/>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703135" y="1363361"/>
            <a:ext cx="5737728" cy="3621751"/>
          </a:xfrm>
          <a:prstGeom prst="rect">
            <a:avLst/>
          </a:prstGeom>
          <a:noFill/>
          <a:ln>
            <a:noFill/>
          </a:ln>
        </p:spPr>
      </p:pic>
      <p:sp>
        <p:nvSpPr>
          <p:cNvPr id="1947" name="Google Shape;1947;g1f5d965ad35_0_1955"/>
          <p:cNvSpPr txBox="1">
            <a:spLocks noGrp="1"/>
          </p:cNvSpPr>
          <p:nvPr>
            <p:ph type="body" idx="2"/>
          </p:nvPr>
        </p:nvSpPr>
        <p:spPr>
          <a:xfrm>
            <a:off x="2032052" y="1886850"/>
            <a:ext cx="5071200" cy="21609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948"/>
        <p:cNvGrpSpPr/>
        <p:nvPr/>
      </p:nvGrpSpPr>
      <p:grpSpPr>
        <a:xfrm>
          <a:off x="0" y="0"/>
          <a:ext cx="0" cy="0"/>
          <a:chOff x="0" y="0"/>
          <a:chExt cx="0" cy="0"/>
        </a:xfrm>
      </p:grpSpPr>
      <p:pic>
        <p:nvPicPr>
          <p:cNvPr id="1949" name="Google Shape;1949;g1f5d965ad35_0_196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950" name="Google Shape;1950;g1f5d965ad35_0_196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51" name="Google Shape;1951;g1f5d965ad35_0_196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2" name="Google Shape;1952;g1f5d965ad35_0_1963"/>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53" name="Google Shape;1953;g1f5d965ad35_0_1963"/>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54" name="Google Shape;1954;g1f5d965ad35_0_1963"/>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2107222" y="1873493"/>
            <a:ext cx="4929555" cy="3111618"/>
          </a:xfrm>
          <a:prstGeom prst="rect">
            <a:avLst/>
          </a:prstGeom>
          <a:noFill/>
          <a:ln>
            <a:noFill/>
          </a:ln>
        </p:spPr>
      </p:pic>
      <p:sp>
        <p:nvSpPr>
          <p:cNvPr id="1955" name="Google Shape;1955;g1f5d965ad35_0_1963"/>
          <p:cNvSpPr txBox="1">
            <a:spLocks noGrp="1"/>
          </p:cNvSpPr>
          <p:nvPr>
            <p:ph type="body" idx="2"/>
          </p:nvPr>
        </p:nvSpPr>
        <p:spPr>
          <a:xfrm>
            <a:off x="2377740" y="2303181"/>
            <a:ext cx="4380000" cy="19350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956"/>
        <p:cNvGrpSpPr/>
        <p:nvPr/>
      </p:nvGrpSpPr>
      <p:grpSpPr>
        <a:xfrm>
          <a:off x="0" y="0"/>
          <a:ext cx="0" cy="0"/>
          <a:chOff x="0" y="0"/>
          <a:chExt cx="0" cy="0"/>
        </a:xfrm>
      </p:grpSpPr>
      <p:pic>
        <p:nvPicPr>
          <p:cNvPr id="1957" name="Google Shape;1957;g1f5d965ad35_0_197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958" name="Google Shape;1958;g1f5d965ad35_0_1971"/>
          <p:cNvSpPr/>
          <p:nvPr/>
        </p:nvSpPr>
        <p:spPr>
          <a:xfrm>
            <a:off x="4109012" y="748626"/>
            <a:ext cx="327300" cy="380820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59" name="Google Shape;1959;g1f5d965ad35_0_1971"/>
          <p:cNvSpPr>
            <a:spLocks noGrp="1"/>
          </p:cNvSpPr>
          <p:nvPr>
            <p:ph type="pic" idx="2"/>
          </p:nvPr>
        </p:nvSpPr>
        <p:spPr>
          <a:xfrm>
            <a:off x="0" y="667604"/>
            <a:ext cx="4201500" cy="3970200"/>
          </a:xfrm>
          <a:prstGeom prst="rect">
            <a:avLst/>
          </a:prstGeom>
          <a:noFill/>
          <a:ln>
            <a:noFill/>
          </a:ln>
        </p:spPr>
      </p:sp>
      <p:sp>
        <p:nvSpPr>
          <p:cNvPr id="1960" name="Google Shape;1960;g1f5d965ad35_0_1971"/>
          <p:cNvSpPr/>
          <p:nvPr/>
        </p:nvSpPr>
        <p:spPr>
          <a:xfrm>
            <a:off x="4436268" y="973867"/>
            <a:ext cx="4707600" cy="513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1" name="Google Shape;1961;g1f5d965ad35_0_1971"/>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2" name="Google Shape;1962;g1f5d965ad35_0_1971"/>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963"/>
        <p:cNvGrpSpPr/>
        <p:nvPr/>
      </p:nvGrpSpPr>
      <p:grpSpPr>
        <a:xfrm>
          <a:off x="0" y="0"/>
          <a:ext cx="0" cy="0"/>
          <a:chOff x="0" y="0"/>
          <a:chExt cx="0" cy="0"/>
        </a:xfrm>
      </p:grpSpPr>
      <p:pic>
        <p:nvPicPr>
          <p:cNvPr id="1964" name="Google Shape;1964;g1f5d965ad35_0_197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1965" name="Google Shape;1965;g1f5d965ad35_0_1978"/>
          <p:cNvSpPr/>
          <p:nvPr/>
        </p:nvSpPr>
        <p:spPr>
          <a:xfrm>
            <a:off x="4109012" y="748626"/>
            <a:ext cx="327300" cy="3808200"/>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6" name="Google Shape;1966;g1f5d965ad35_0_1978"/>
          <p:cNvSpPr>
            <a:spLocks noGrp="1"/>
          </p:cNvSpPr>
          <p:nvPr>
            <p:ph type="pic" idx="2"/>
          </p:nvPr>
        </p:nvSpPr>
        <p:spPr>
          <a:xfrm>
            <a:off x="0" y="667604"/>
            <a:ext cx="4201500" cy="3970200"/>
          </a:xfrm>
          <a:prstGeom prst="rect">
            <a:avLst/>
          </a:prstGeom>
          <a:noFill/>
          <a:ln>
            <a:noFill/>
          </a:ln>
        </p:spPr>
      </p:sp>
      <p:sp>
        <p:nvSpPr>
          <p:cNvPr id="1967" name="Google Shape;1967;g1f5d965ad35_0_1978"/>
          <p:cNvSpPr/>
          <p:nvPr/>
        </p:nvSpPr>
        <p:spPr>
          <a:xfrm>
            <a:off x="4436268" y="973867"/>
            <a:ext cx="4707600" cy="513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8" name="Google Shape;1968;g1f5d965ad35_0_1978"/>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9" name="Google Shape;1969;g1f5d965ad35_0_1978"/>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970"/>
        <p:cNvGrpSpPr/>
        <p:nvPr/>
      </p:nvGrpSpPr>
      <p:grpSpPr>
        <a:xfrm>
          <a:off x="0" y="0"/>
          <a:ext cx="0" cy="0"/>
          <a:chOff x="0" y="0"/>
          <a:chExt cx="0" cy="0"/>
        </a:xfrm>
      </p:grpSpPr>
      <p:sp>
        <p:nvSpPr>
          <p:cNvPr id="1971" name="Google Shape;1971;g1f5d965ad35_0_1985"/>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2" name="Google Shape;1972;g1f5d965ad35_0_1985" descr="Shape&#10;&#10;Description automatically generated with low confidence"/>
          <p:cNvSpPr/>
          <p:nvPr/>
        </p:nvSpPr>
        <p:spPr>
          <a:xfrm>
            <a:off x="0" y="0"/>
            <a:ext cx="9144000" cy="5143500"/>
          </a:xfrm>
          <a:prstGeom prst="rect">
            <a:avLst/>
          </a:prstGeom>
          <a:solidFill>
            <a:srgbClr val="FFFFFF"/>
          </a:solidFill>
          <a:ln>
            <a:noFill/>
          </a:ln>
        </p:spPr>
      </p:sp>
      <p:sp>
        <p:nvSpPr>
          <p:cNvPr id="1973" name="Google Shape;1973;g1f5d965ad35_0_1985"/>
          <p:cNvSpPr>
            <a:spLocks noGrp="1"/>
          </p:cNvSpPr>
          <p:nvPr>
            <p:ph type="pic" idx="2"/>
          </p:nvPr>
        </p:nvSpPr>
        <p:spPr>
          <a:xfrm>
            <a:off x="1" y="0"/>
            <a:ext cx="4572000" cy="5143500"/>
          </a:xfrm>
          <a:prstGeom prst="rect">
            <a:avLst/>
          </a:prstGeom>
          <a:noFill/>
          <a:ln>
            <a:noFill/>
          </a:ln>
        </p:spPr>
      </p:sp>
      <p:sp>
        <p:nvSpPr>
          <p:cNvPr id="1974" name="Google Shape;1974;g1f5d965ad35_0_1985"/>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5" name="Google Shape;1975;g1f5d965ad35_0_1985"/>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76" name="Google Shape;1976;g1f5d965ad35_0_1985"/>
          <p:cNvSpPr/>
          <p:nvPr/>
        </p:nvSpPr>
        <p:spPr>
          <a:xfrm>
            <a:off x="4241543" y="1368179"/>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7" name="Google Shape;1977;g1f5d965ad35_0_1985"/>
          <p:cNvSpPr>
            <a:spLocks noGrp="1"/>
          </p:cNvSpPr>
          <p:nvPr>
            <p:ph type="pic" idx="3"/>
          </p:nvPr>
        </p:nvSpPr>
        <p:spPr>
          <a:xfrm>
            <a:off x="4408678" y="1539292"/>
            <a:ext cx="318600" cy="318600"/>
          </a:xfrm>
          <a:prstGeom prst="rect">
            <a:avLst/>
          </a:prstGeom>
          <a:noFill/>
          <a:ln>
            <a:noFill/>
          </a:ln>
        </p:spPr>
      </p:sp>
      <p:sp>
        <p:nvSpPr>
          <p:cNvPr id="1978" name="Google Shape;1978;g1f5d965ad35_0_1985"/>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79" name="Google Shape;1979;g1f5d965ad35_0_1985"/>
          <p:cNvSpPr/>
          <p:nvPr/>
        </p:nvSpPr>
        <p:spPr>
          <a:xfrm>
            <a:off x="4241543" y="2951688"/>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0" name="Google Shape;1980;g1f5d965ad35_0_1985"/>
          <p:cNvSpPr>
            <a:spLocks noGrp="1"/>
          </p:cNvSpPr>
          <p:nvPr>
            <p:ph type="pic" idx="4"/>
          </p:nvPr>
        </p:nvSpPr>
        <p:spPr>
          <a:xfrm>
            <a:off x="4408678" y="3122801"/>
            <a:ext cx="318600" cy="318600"/>
          </a:xfrm>
          <a:prstGeom prst="rect">
            <a:avLst/>
          </a:prstGeom>
          <a:noFill/>
          <a:ln>
            <a:noFill/>
          </a:ln>
        </p:spPr>
      </p:sp>
      <p:sp>
        <p:nvSpPr>
          <p:cNvPr id="1981" name="Google Shape;1981;g1f5d965ad35_0_1985"/>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982"/>
        <p:cNvGrpSpPr/>
        <p:nvPr/>
      </p:nvGrpSpPr>
      <p:grpSpPr>
        <a:xfrm>
          <a:off x="0" y="0"/>
          <a:ext cx="0" cy="0"/>
          <a:chOff x="0" y="0"/>
          <a:chExt cx="0" cy="0"/>
        </a:xfrm>
      </p:grpSpPr>
      <p:sp>
        <p:nvSpPr>
          <p:cNvPr id="1983" name="Google Shape;1983;g1f5d965ad35_0_1997"/>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4" name="Google Shape;1984;g1f5d965ad35_0_1997" descr="Shape&#10;&#10;Description automatically generated with low confidence"/>
          <p:cNvSpPr/>
          <p:nvPr/>
        </p:nvSpPr>
        <p:spPr>
          <a:xfrm>
            <a:off x="0" y="0"/>
            <a:ext cx="9144000" cy="5143500"/>
          </a:xfrm>
          <a:prstGeom prst="rect">
            <a:avLst/>
          </a:prstGeom>
          <a:solidFill>
            <a:srgbClr val="FFFFFF"/>
          </a:solidFill>
          <a:ln>
            <a:noFill/>
          </a:ln>
        </p:spPr>
      </p:sp>
      <p:sp>
        <p:nvSpPr>
          <p:cNvPr id="1985" name="Google Shape;1985;g1f5d965ad35_0_1997"/>
          <p:cNvSpPr>
            <a:spLocks noGrp="1"/>
          </p:cNvSpPr>
          <p:nvPr>
            <p:ph type="pic" idx="2"/>
          </p:nvPr>
        </p:nvSpPr>
        <p:spPr>
          <a:xfrm>
            <a:off x="1" y="0"/>
            <a:ext cx="4572000" cy="5143500"/>
          </a:xfrm>
          <a:prstGeom prst="rect">
            <a:avLst/>
          </a:prstGeom>
          <a:noFill/>
          <a:ln>
            <a:noFill/>
          </a:ln>
        </p:spPr>
      </p:sp>
      <p:sp>
        <p:nvSpPr>
          <p:cNvPr id="1986" name="Google Shape;1986;g1f5d965ad35_0_1997"/>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7" name="Google Shape;1987;g1f5d965ad35_0_1997"/>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88" name="Google Shape;1988;g1f5d965ad35_0_1997"/>
          <p:cNvSpPr/>
          <p:nvPr/>
        </p:nvSpPr>
        <p:spPr>
          <a:xfrm>
            <a:off x="4241543" y="1368179"/>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9" name="Google Shape;1989;g1f5d965ad35_0_1997"/>
          <p:cNvSpPr>
            <a:spLocks noGrp="1"/>
          </p:cNvSpPr>
          <p:nvPr>
            <p:ph type="pic" idx="3"/>
          </p:nvPr>
        </p:nvSpPr>
        <p:spPr>
          <a:xfrm>
            <a:off x="4408678" y="1539292"/>
            <a:ext cx="318600" cy="318600"/>
          </a:xfrm>
          <a:prstGeom prst="rect">
            <a:avLst/>
          </a:prstGeom>
          <a:noFill/>
          <a:ln>
            <a:noFill/>
          </a:ln>
        </p:spPr>
      </p:sp>
      <p:sp>
        <p:nvSpPr>
          <p:cNvPr id="1990" name="Google Shape;1990;g1f5d965ad35_0_1997"/>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91" name="Google Shape;1991;g1f5d965ad35_0_1997"/>
          <p:cNvSpPr/>
          <p:nvPr/>
        </p:nvSpPr>
        <p:spPr>
          <a:xfrm>
            <a:off x="4241543" y="2951688"/>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2" name="Google Shape;1992;g1f5d965ad35_0_1997"/>
          <p:cNvSpPr>
            <a:spLocks noGrp="1"/>
          </p:cNvSpPr>
          <p:nvPr>
            <p:ph type="pic" idx="4"/>
          </p:nvPr>
        </p:nvSpPr>
        <p:spPr>
          <a:xfrm>
            <a:off x="4408678" y="3122801"/>
            <a:ext cx="318600" cy="318600"/>
          </a:xfrm>
          <a:prstGeom prst="rect">
            <a:avLst/>
          </a:prstGeom>
          <a:noFill/>
          <a:ln>
            <a:noFill/>
          </a:ln>
        </p:spPr>
      </p:sp>
      <p:sp>
        <p:nvSpPr>
          <p:cNvPr id="1993" name="Google Shape;1993;g1f5d965ad35_0_1997"/>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994"/>
        <p:cNvGrpSpPr/>
        <p:nvPr/>
      </p:nvGrpSpPr>
      <p:grpSpPr>
        <a:xfrm>
          <a:off x="0" y="0"/>
          <a:ext cx="0" cy="0"/>
          <a:chOff x="0" y="0"/>
          <a:chExt cx="0" cy="0"/>
        </a:xfrm>
      </p:grpSpPr>
      <p:pic>
        <p:nvPicPr>
          <p:cNvPr id="1995" name="Google Shape;1995;g1f5d965ad35_0_200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1996" name="Google Shape;1996;g1f5d965ad35_0_2009"/>
          <p:cNvGrpSpPr/>
          <p:nvPr/>
        </p:nvGrpSpPr>
        <p:grpSpPr>
          <a:xfrm>
            <a:off x="4107305" y="941707"/>
            <a:ext cx="284627" cy="3999300"/>
            <a:chOff x="4107305" y="941707"/>
            <a:chExt cx="284627" cy="3999300"/>
          </a:xfrm>
        </p:grpSpPr>
        <p:sp>
          <p:nvSpPr>
            <p:cNvPr id="1997" name="Google Shape;1997;g1f5d965ad35_0_2009"/>
            <p:cNvSpPr/>
            <p:nvPr/>
          </p:nvSpPr>
          <p:spPr>
            <a:xfrm>
              <a:off x="4183432" y="1262627"/>
              <a:ext cx="208500" cy="3357600"/>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8" name="Google Shape;1998;g1f5d965ad35_0_2009"/>
            <p:cNvSpPr/>
            <p:nvPr/>
          </p:nvSpPr>
          <p:spPr>
            <a:xfrm>
              <a:off x="4112338" y="1097990"/>
              <a:ext cx="208500" cy="3686700"/>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9" name="Google Shape;1999;g1f5d965ad35_0_2009"/>
            <p:cNvSpPr/>
            <p:nvPr/>
          </p:nvSpPr>
          <p:spPr>
            <a:xfrm>
              <a:off x="4107305" y="941707"/>
              <a:ext cx="142500" cy="399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000" name="Google Shape;2000;g1f5d965ad35_0_2009"/>
          <p:cNvSpPr>
            <a:spLocks noGrp="1"/>
          </p:cNvSpPr>
          <p:nvPr>
            <p:ph type="pic" idx="2"/>
          </p:nvPr>
        </p:nvSpPr>
        <p:spPr>
          <a:xfrm>
            <a:off x="219360" y="856040"/>
            <a:ext cx="3958500" cy="4287600"/>
          </a:xfrm>
          <a:prstGeom prst="rect">
            <a:avLst/>
          </a:prstGeom>
          <a:noFill/>
          <a:ln>
            <a:noFill/>
          </a:ln>
        </p:spPr>
      </p:sp>
      <p:sp>
        <p:nvSpPr>
          <p:cNvPr id="2001" name="Google Shape;2001;g1f5d965ad35_0_2009"/>
          <p:cNvSpPr txBox="1">
            <a:spLocks noGrp="1"/>
          </p:cNvSpPr>
          <p:nvPr>
            <p:ph type="body" idx="1"/>
          </p:nvPr>
        </p:nvSpPr>
        <p:spPr>
          <a:xfrm>
            <a:off x="4524864" y="1268948"/>
            <a:ext cx="4399800" cy="3345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02" name="Google Shape;2002;g1f5d965ad35_0_200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03" name="Google Shape;2003;g1f5d965ad35_0_200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2004"/>
        <p:cNvGrpSpPr/>
        <p:nvPr/>
      </p:nvGrpSpPr>
      <p:grpSpPr>
        <a:xfrm>
          <a:off x="0" y="0"/>
          <a:ext cx="0" cy="0"/>
          <a:chOff x="0" y="0"/>
          <a:chExt cx="0" cy="0"/>
        </a:xfrm>
      </p:grpSpPr>
      <p:pic>
        <p:nvPicPr>
          <p:cNvPr id="2005" name="Google Shape;2005;g1f5d965ad35_0_201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006" name="Google Shape;2006;g1f5d965ad35_0_2019"/>
          <p:cNvSpPr>
            <a:spLocks noGrp="1"/>
          </p:cNvSpPr>
          <p:nvPr>
            <p:ph type="pic" idx="2"/>
          </p:nvPr>
        </p:nvSpPr>
        <p:spPr>
          <a:xfrm>
            <a:off x="4572000" y="0"/>
            <a:ext cx="4572000" cy="5143500"/>
          </a:xfrm>
          <a:prstGeom prst="rect">
            <a:avLst/>
          </a:prstGeom>
          <a:noFill/>
          <a:ln>
            <a:noFill/>
          </a:ln>
        </p:spPr>
      </p:sp>
      <p:sp>
        <p:nvSpPr>
          <p:cNvPr id="2007" name="Google Shape;2007;g1f5d965ad35_0_2019"/>
          <p:cNvSpPr/>
          <p:nvPr/>
        </p:nvSpPr>
        <p:spPr>
          <a:xfrm>
            <a:off x="-1" y="1178120"/>
            <a:ext cx="4781700" cy="333390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08" name="Google Shape;2008;g1f5d965ad35_0_2019"/>
          <p:cNvSpPr txBox="1">
            <a:spLocks noGrp="1"/>
          </p:cNvSpPr>
          <p:nvPr>
            <p:ph type="body" idx="1"/>
          </p:nvPr>
        </p:nvSpPr>
        <p:spPr>
          <a:xfrm>
            <a:off x="135731" y="1388586"/>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09" name="Google Shape;2009;g1f5d965ad35_0_201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0" name="Google Shape;2010;g1f5d965ad35_0_201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2011"/>
        <p:cNvGrpSpPr/>
        <p:nvPr/>
      </p:nvGrpSpPr>
      <p:grpSpPr>
        <a:xfrm>
          <a:off x="0" y="0"/>
          <a:ext cx="0" cy="0"/>
          <a:chOff x="0" y="0"/>
          <a:chExt cx="0" cy="0"/>
        </a:xfrm>
      </p:grpSpPr>
      <p:pic>
        <p:nvPicPr>
          <p:cNvPr id="2012" name="Google Shape;2012;g1f5d965ad35_0_202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013" name="Google Shape;2013;g1f5d965ad35_0_2026"/>
          <p:cNvSpPr/>
          <p:nvPr/>
        </p:nvSpPr>
        <p:spPr>
          <a:xfrm>
            <a:off x="4135880" y="856040"/>
            <a:ext cx="142500" cy="87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14" name="Google Shape;2014;g1f5d965ad35_0_2026"/>
          <p:cNvSpPr>
            <a:spLocks noGrp="1"/>
          </p:cNvSpPr>
          <p:nvPr>
            <p:ph type="pic" idx="2"/>
          </p:nvPr>
        </p:nvSpPr>
        <p:spPr>
          <a:xfrm>
            <a:off x="219360" y="856040"/>
            <a:ext cx="3958500" cy="4287600"/>
          </a:xfrm>
          <a:prstGeom prst="rect">
            <a:avLst/>
          </a:prstGeom>
          <a:noFill/>
          <a:ln>
            <a:noFill/>
          </a:ln>
        </p:spPr>
      </p:sp>
      <p:sp>
        <p:nvSpPr>
          <p:cNvPr id="2015" name="Google Shape;2015;g1f5d965ad35_0_2026"/>
          <p:cNvSpPr txBox="1">
            <a:spLocks noGrp="1"/>
          </p:cNvSpPr>
          <p:nvPr>
            <p:ph type="body" idx="1"/>
          </p:nvPr>
        </p:nvSpPr>
        <p:spPr>
          <a:xfrm>
            <a:off x="4480014" y="1685925"/>
            <a:ext cx="4444500" cy="2499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16" name="Google Shape;2016;g1f5d965ad35_0_202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7" name="Google Shape;2017;g1f5d965ad35_0_202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18"/>
        <p:cNvGrpSpPr/>
        <p:nvPr/>
      </p:nvGrpSpPr>
      <p:grpSpPr>
        <a:xfrm>
          <a:off x="0" y="0"/>
          <a:ext cx="0" cy="0"/>
          <a:chOff x="0" y="0"/>
          <a:chExt cx="0" cy="0"/>
        </a:xfrm>
      </p:grpSpPr>
      <p:pic>
        <p:nvPicPr>
          <p:cNvPr id="2019" name="Google Shape;2019;g1f5d965ad35_0_203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020" name="Google Shape;2020;g1f5d965ad35_0_2033"/>
          <p:cNvSpPr/>
          <p:nvPr/>
        </p:nvSpPr>
        <p:spPr>
          <a:xfrm>
            <a:off x="3817856" y="656889"/>
            <a:ext cx="143700" cy="344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1" name="Google Shape;2021;g1f5d965ad35_0_2033"/>
          <p:cNvSpPr>
            <a:spLocks noGrp="1"/>
          </p:cNvSpPr>
          <p:nvPr>
            <p:ph type="pic" idx="2"/>
          </p:nvPr>
        </p:nvSpPr>
        <p:spPr>
          <a:xfrm>
            <a:off x="235670" y="0"/>
            <a:ext cx="3582300" cy="5143500"/>
          </a:xfrm>
          <a:prstGeom prst="rect">
            <a:avLst/>
          </a:prstGeom>
          <a:noFill/>
          <a:ln>
            <a:noFill/>
          </a:ln>
        </p:spPr>
      </p:sp>
      <p:sp>
        <p:nvSpPr>
          <p:cNvPr id="2022" name="Google Shape;2022;g1f5d965ad35_0_2033"/>
          <p:cNvSpPr txBox="1">
            <a:spLocks noGrp="1"/>
          </p:cNvSpPr>
          <p:nvPr>
            <p:ph type="title"/>
          </p:nvPr>
        </p:nvSpPr>
        <p:spPr>
          <a:xfrm>
            <a:off x="4079869"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23" name="Google Shape;2023;g1f5d965ad35_0_2033"/>
          <p:cNvSpPr txBox="1">
            <a:spLocks noGrp="1"/>
          </p:cNvSpPr>
          <p:nvPr>
            <p:ph type="body" idx="1"/>
          </p:nvPr>
        </p:nvSpPr>
        <p:spPr>
          <a:xfrm>
            <a:off x="4079868" y="1539292"/>
            <a:ext cx="46881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024"/>
        <p:cNvGrpSpPr/>
        <p:nvPr/>
      </p:nvGrpSpPr>
      <p:grpSpPr>
        <a:xfrm>
          <a:off x="0" y="0"/>
          <a:ext cx="0" cy="0"/>
          <a:chOff x="0" y="0"/>
          <a:chExt cx="0" cy="0"/>
        </a:xfrm>
      </p:grpSpPr>
      <p:sp>
        <p:nvSpPr>
          <p:cNvPr id="2025" name="Google Shape;2025;g1f5d965ad35_0_2039"/>
          <p:cNvSpPr/>
          <p:nvPr/>
        </p:nvSpPr>
        <p:spPr>
          <a:xfrm>
            <a:off x="5312964" y="0"/>
            <a:ext cx="3831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26" name="Google Shape;2026;g1f5d965ad35_0_2039" descr="Shape&#10;&#10;Description automatically generated with low confidence"/>
          <p:cNvSpPr/>
          <p:nvPr/>
        </p:nvSpPr>
        <p:spPr>
          <a:xfrm>
            <a:off x="0" y="0"/>
            <a:ext cx="9144000" cy="5143500"/>
          </a:xfrm>
          <a:prstGeom prst="rect">
            <a:avLst/>
          </a:prstGeom>
          <a:solidFill>
            <a:srgbClr val="FFFFFF"/>
          </a:solidFill>
          <a:ln>
            <a:noFill/>
          </a:ln>
        </p:spPr>
      </p:sp>
      <p:sp>
        <p:nvSpPr>
          <p:cNvPr id="2027" name="Google Shape;2027;g1f5d965ad35_0_2039"/>
          <p:cNvSpPr/>
          <p:nvPr/>
        </p:nvSpPr>
        <p:spPr>
          <a:xfrm>
            <a:off x="5302804" y="575609"/>
            <a:ext cx="1437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8" name="Google Shape;2028;g1f5d965ad35_0_2039"/>
          <p:cNvSpPr>
            <a:spLocks noGrp="1"/>
          </p:cNvSpPr>
          <p:nvPr>
            <p:ph type="pic" idx="2"/>
          </p:nvPr>
        </p:nvSpPr>
        <p:spPr>
          <a:xfrm>
            <a:off x="-1" y="0"/>
            <a:ext cx="5313000" cy="5143500"/>
          </a:xfrm>
          <a:prstGeom prst="rect">
            <a:avLst/>
          </a:prstGeom>
          <a:noFill/>
          <a:ln>
            <a:noFill/>
          </a:ln>
        </p:spPr>
      </p:sp>
      <p:sp>
        <p:nvSpPr>
          <p:cNvPr id="2029" name="Google Shape;2029;g1f5d965ad35_0_2039"/>
          <p:cNvSpPr txBox="1">
            <a:spLocks noGrp="1"/>
          </p:cNvSpPr>
          <p:nvPr>
            <p:ph type="title"/>
          </p:nvPr>
        </p:nvSpPr>
        <p:spPr>
          <a:xfrm>
            <a:off x="5564817" y="575609"/>
            <a:ext cx="34053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0" name="Google Shape;2030;g1f5d965ad35_0_2039"/>
          <p:cNvSpPr txBox="1">
            <a:spLocks noGrp="1"/>
          </p:cNvSpPr>
          <p:nvPr>
            <p:ph type="body" idx="1"/>
          </p:nvPr>
        </p:nvSpPr>
        <p:spPr>
          <a:xfrm>
            <a:off x="5564818" y="1254812"/>
            <a:ext cx="3452400" cy="3429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031"/>
        <p:cNvGrpSpPr/>
        <p:nvPr/>
      </p:nvGrpSpPr>
      <p:grpSpPr>
        <a:xfrm>
          <a:off x="0" y="0"/>
          <a:ext cx="0" cy="0"/>
          <a:chOff x="0" y="0"/>
          <a:chExt cx="0" cy="0"/>
        </a:xfrm>
      </p:grpSpPr>
      <p:sp>
        <p:nvSpPr>
          <p:cNvPr id="2032" name="Google Shape;2032;g1f5d965ad35_0_2046"/>
          <p:cNvSpPr/>
          <p:nvPr/>
        </p:nvSpPr>
        <p:spPr>
          <a:xfrm>
            <a:off x="0" y="-1"/>
            <a:ext cx="4898700" cy="5143500"/>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033" name="Google Shape;2033;g1f5d965ad35_0_2046"/>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4885624" y="3"/>
            <a:ext cx="4258376" cy="5143498"/>
          </a:xfrm>
          <a:prstGeom prst="rect">
            <a:avLst/>
          </a:prstGeom>
          <a:noFill/>
          <a:ln>
            <a:noFill/>
          </a:ln>
        </p:spPr>
      </p:pic>
      <p:pic>
        <p:nvPicPr>
          <p:cNvPr id="2034" name="Google Shape;2034;g1f5d965ad35_0_2046"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6"/>
            <a:ext cx="9143988" cy="5143492"/>
          </a:xfrm>
          <a:prstGeom prst="rect">
            <a:avLst/>
          </a:prstGeom>
          <a:noFill/>
          <a:ln>
            <a:noFill/>
          </a:ln>
        </p:spPr>
      </p:pic>
      <p:sp>
        <p:nvSpPr>
          <p:cNvPr id="2035" name="Google Shape;2035;g1f5d965ad35_0_2046"/>
          <p:cNvSpPr/>
          <p:nvPr/>
        </p:nvSpPr>
        <p:spPr>
          <a:xfrm>
            <a:off x="0" y="378373"/>
            <a:ext cx="3866400" cy="461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036" name="Google Shape;2036;g1f5d965ad35_0_2046"/>
          <p:cNvSpPr txBox="1">
            <a:spLocks noGrp="1"/>
          </p:cNvSpPr>
          <p:nvPr>
            <p:ph type="title"/>
          </p:nvPr>
        </p:nvSpPr>
        <p:spPr>
          <a:xfrm>
            <a:off x="144711" y="436897"/>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7" name="Google Shape;2037;g1f5d965ad35_0_2046"/>
          <p:cNvSpPr txBox="1">
            <a:spLocks noGrp="1"/>
          </p:cNvSpPr>
          <p:nvPr>
            <p:ph type="body" idx="1"/>
          </p:nvPr>
        </p:nvSpPr>
        <p:spPr>
          <a:xfrm>
            <a:off x="144711" y="1422475"/>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38" name="Google Shape;2038;g1f5d965ad35_0_2046"/>
          <p:cNvSpPr txBox="1">
            <a:spLocks noGrp="1"/>
          </p:cNvSpPr>
          <p:nvPr>
            <p:ph type="body" idx="2"/>
          </p:nvPr>
        </p:nvSpPr>
        <p:spPr>
          <a:xfrm>
            <a:off x="144711" y="954389"/>
            <a:ext cx="4343100" cy="3579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039"/>
        <p:cNvGrpSpPr/>
        <p:nvPr/>
      </p:nvGrpSpPr>
      <p:grpSpPr>
        <a:xfrm>
          <a:off x="0" y="0"/>
          <a:ext cx="0" cy="0"/>
          <a:chOff x="0" y="0"/>
          <a:chExt cx="0" cy="0"/>
        </a:xfrm>
      </p:grpSpPr>
      <p:grpSp>
        <p:nvGrpSpPr>
          <p:cNvPr id="2040" name="Google Shape;2040;g1f5d965ad35_0_2054"/>
          <p:cNvGrpSpPr/>
          <p:nvPr/>
        </p:nvGrpSpPr>
        <p:grpSpPr>
          <a:xfrm>
            <a:off x="2494459" y="494318"/>
            <a:ext cx="4154881" cy="4154881"/>
            <a:chOff x="2119847" y="-36707"/>
            <a:chExt cx="5217079" cy="5217079"/>
          </a:xfrm>
        </p:grpSpPr>
        <p:sp>
          <p:nvSpPr>
            <p:cNvPr id="2041" name="Google Shape;2041;g1f5d965ad35_0_2054"/>
            <p:cNvSpPr/>
            <p:nvPr/>
          </p:nvSpPr>
          <p:spPr>
            <a:xfrm rot="-10121024">
              <a:off x="5995380" y="1510583"/>
              <a:ext cx="1065617" cy="452499"/>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42" name="Google Shape;2042;g1f5d965ad35_0_2054"/>
            <p:cNvSpPr/>
            <p:nvPr/>
          </p:nvSpPr>
          <p:spPr>
            <a:xfrm rot="1811439">
              <a:off x="2648299" y="3118206"/>
              <a:ext cx="827436" cy="452383"/>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043" name="Google Shape;2043;g1f5d965ad35_0_2054"/>
            <p:cNvGrpSpPr/>
            <p:nvPr/>
          </p:nvGrpSpPr>
          <p:grpSpPr>
            <a:xfrm>
              <a:off x="2119847" y="-36707"/>
              <a:ext cx="5217079" cy="5217079"/>
              <a:chOff x="2334961" y="334819"/>
              <a:chExt cx="4626300" cy="4626300"/>
            </a:xfrm>
          </p:grpSpPr>
          <p:grpSp>
            <p:nvGrpSpPr>
              <p:cNvPr id="2044" name="Google Shape;2044;g1f5d965ad35_0_2054"/>
              <p:cNvGrpSpPr/>
              <p:nvPr/>
            </p:nvGrpSpPr>
            <p:grpSpPr>
              <a:xfrm>
                <a:off x="2334961" y="334819"/>
                <a:ext cx="4626300" cy="4626300"/>
                <a:chOff x="2334961" y="334819"/>
                <a:chExt cx="4626300" cy="4626300"/>
              </a:xfrm>
            </p:grpSpPr>
            <p:sp>
              <p:nvSpPr>
                <p:cNvPr id="2045" name="Google Shape;2045;g1f5d965ad35_0_2054"/>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46" name="Google Shape;2046;g1f5d965ad35_0_2054"/>
                <p:cNvSpPr/>
                <p:nvPr/>
              </p:nvSpPr>
              <p:spPr>
                <a:xfrm rot="-3390334">
                  <a:off x="2978925" y="978783"/>
                  <a:ext cx="3338372" cy="333837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47" name="Google Shape;2047;g1f5d965ad35_0_2054"/>
                <p:cNvSpPr/>
                <p:nvPr/>
              </p:nvSpPr>
              <p:spPr>
                <a:xfrm rot="-5737871">
                  <a:off x="2978932" y="978573"/>
                  <a:ext cx="3338612" cy="333861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48" name="Google Shape;2048;g1f5d965ad35_0_2054"/>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49" name="Google Shape;2049;g1f5d965ad35_0_2054"/>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050" name="Google Shape;2050;g1f5d965ad35_0_2054"/>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051"/>
        <p:cNvGrpSpPr/>
        <p:nvPr/>
      </p:nvGrpSpPr>
      <p:grpSpPr>
        <a:xfrm>
          <a:off x="0" y="0"/>
          <a:ext cx="0" cy="0"/>
          <a:chOff x="0" y="0"/>
          <a:chExt cx="0" cy="0"/>
        </a:xfrm>
      </p:grpSpPr>
      <p:grpSp>
        <p:nvGrpSpPr>
          <p:cNvPr id="2052" name="Google Shape;2052;g1f5d965ad35_0_2066"/>
          <p:cNvGrpSpPr/>
          <p:nvPr/>
        </p:nvGrpSpPr>
        <p:grpSpPr>
          <a:xfrm>
            <a:off x="2494460" y="494318"/>
            <a:ext cx="4154881" cy="4154881"/>
            <a:chOff x="2119847" y="-36707"/>
            <a:chExt cx="5217079" cy="5217079"/>
          </a:xfrm>
        </p:grpSpPr>
        <p:sp>
          <p:nvSpPr>
            <p:cNvPr id="2053" name="Google Shape;2053;g1f5d965ad35_0_2066"/>
            <p:cNvSpPr/>
            <p:nvPr/>
          </p:nvSpPr>
          <p:spPr>
            <a:xfrm rot="-10121024">
              <a:off x="5995380" y="1510583"/>
              <a:ext cx="1065617" cy="452499"/>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4" name="Google Shape;2054;g1f5d965ad35_0_2066"/>
            <p:cNvSpPr/>
            <p:nvPr/>
          </p:nvSpPr>
          <p:spPr>
            <a:xfrm rot="1811439">
              <a:off x="2648299" y="3118206"/>
              <a:ext cx="827436" cy="452383"/>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2055" name="Google Shape;2055;g1f5d965ad35_0_2066"/>
            <p:cNvGrpSpPr/>
            <p:nvPr/>
          </p:nvGrpSpPr>
          <p:grpSpPr>
            <a:xfrm>
              <a:off x="2119847" y="-36707"/>
              <a:ext cx="5217079" cy="5217079"/>
              <a:chOff x="2334961" y="334819"/>
              <a:chExt cx="4626300" cy="4626300"/>
            </a:xfrm>
          </p:grpSpPr>
          <p:grpSp>
            <p:nvGrpSpPr>
              <p:cNvPr id="2056" name="Google Shape;2056;g1f5d965ad35_0_2066"/>
              <p:cNvGrpSpPr/>
              <p:nvPr/>
            </p:nvGrpSpPr>
            <p:grpSpPr>
              <a:xfrm>
                <a:off x="2334961" y="334819"/>
                <a:ext cx="4626300" cy="4626300"/>
                <a:chOff x="2334961" y="334819"/>
                <a:chExt cx="4626300" cy="4626300"/>
              </a:xfrm>
            </p:grpSpPr>
            <p:sp>
              <p:nvSpPr>
                <p:cNvPr id="2057" name="Google Shape;2057;g1f5d965ad35_0_2066"/>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8" name="Google Shape;2058;g1f5d965ad35_0_2066"/>
                <p:cNvSpPr/>
                <p:nvPr/>
              </p:nvSpPr>
              <p:spPr>
                <a:xfrm rot="-3390334">
                  <a:off x="2978925" y="978783"/>
                  <a:ext cx="3338372" cy="333837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9" name="Google Shape;2059;g1f5d965ad35_0_2066"/>
                <p:cNvSpPr/>
                <p:nvPr/>
              </p:nvSpPr>
              <p:spPr>
                <a:xfrm rot="-5737871">
                  <a:off x="2978932" y="978573"/>
                  <a:ext cx="3338612" cy="333861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0" name="Google Shape;2060;g1f5d965ad35_0_2066"/>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1" name="Google Shape;2061;g1f5d965ad35_0_2066"/>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2" name="Google Shape;2062;g1f5d965ad35_0_2066"/>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063"/>
        <p:cNvGrpSpPr/>
        <p:nvPr/>
      </p:nvGrpSpPr>
      <p:grpSpPr>
        <a:xfrm>
          <a:off x="0" y="0"/>
          <a:ext cx="0" cy="0"/>
          <a:chOff x="0" y="0"/>
          <a:chExt cx="0" cy="0"/>
        </a:xfrm>
      </p:grpSpPr>
      <p:pic>
        <p:nvPicPr>
          <p:cNvPr id="2064" name="Google Shape;2064;g1f5d965ad35_0_2078"/>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924496" y="901633"/>
            <a:ext cx="3295009" cy="3449031"/>
          </a:xfrm>
          <a:prstGeom prst="rect">
            <a:avLst/>
          </a:prstGeom>
          <a:noFill/>
          <a:ln>
            <a:noFill/>
          </a:ln>
        </p:spPr>
      </p:pic>
      <p:sp>
        <p:nvSpPr>
          <p:cNvPr id="2065" name="Google Shape;2065;g1f5d965ad35_0_2078"/>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066"/>
        <p:cNvGrpSpPr/>
        <p:nvPr/>
      </p:nvGrpSpPr>
      <p:grpSpPr>
        <a:xfrm>
          <a:off x="0" y="0"/>
          <a:ext cx="0" cy="0"/>
          <a:chOff x="0" y="0"/>
          <a:chExt cx="0" cy="0"/>
        </a:xfrm>
      </p:grpSpPr>
      <p:pic>
        <p:nvPicPr>
          <p:cNvPr id="2067" name="Google Shape;2067;g1f5d965ad35_0_2081"/>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068" name="Google Shape;2068;g1f5d965ad35_0_2081"/>
          <p:cNvSpPr txBox="1">
            <a:spLocks noGrp="1"/>
          </p:cNvSpPr>
          <p:nvPr>
            <p:ph type="body" idx="1"/>
          </p:nvPr>
        </p:nvSpPr>
        <p:spPr>
          <a:xfrm>
            <a:off x="3028189"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069"/>
        <p:cNvGrpSpPr/>
        <p:nvPr/>
      </p:nvGrpSpPr>
      <p:grpSpPr>
        <a:xfrm>
          <a:off x="0" y="0"/>
          <a:ext cx="0" cy="0"/>
          <a:chOff x="0" y="0"/>
          <a:chExt cx="0" cy="0"/>
        </a:xfrm>
      </p:grpSpPr>
      <p:pic>
        <p:nvPicPr>
          <p:cNvPr id="2070" name="Google Shape;2070;g1f5d965ad35_0_2084" descr="Icon&#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360040" y="277448"/>
            <a:ext cx="4422039" cy="4588604"/>
          </a:xfrm>
          <a:prstGeom prst="rect">
            <a:avLst/>
          </a:prstGeom>
          <a:noFill/>
          <a:ln>
            <a:noFill/>
          </a:ln>
        </p:spPr>
      </p:pic>
      <p:sp>
        <p:nvSpPr>
          <p:cNvPr id="2071" name="Google Shape;2071;g1f5d965ad35_0_2084"/>
          <p:cNvSpPr txBox="1">
            <a:spLocks noGrp="1"/>
          </p:cNvSpPr>
          <p:nvPr>
            <p:ph type="body" idx="1"/>
          </p:nvPr>
        </p:nvSpPr>
        <p:spPr>
          <a:xfrm>
            <a:off x="3117397" y="2666490"/>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72" name="Google Shape;2072;g1f5d965ad35_0_2084"/>
          <p:cNvSpPr txBox="1">
            <a:spLocks noGrp="1"/>
          </p:cNvSpPr>
          <p:nvPr>
            <p:ph type="body" idx="2"/>
          </p:nvPr>
        </p:nvSpPr>
        <p:spPr>
          <a:xfrm>
            <a:off x="2894151" y="1477631"/>
            <a:ext cx="1510500" cy="507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073"/>
        <p:cNvGrpSpPr/>
        <p:nvPr/>
      </p:nvGrpSpPr>
      <p:grpSpPr>
        <a:xfrm>
          <a:off x="0" y="0"/>
          <a:ext cx="0" cy="0"/>
          <a:chOff x="0" y="0"/>
          <a:chExt cx="0" cy="0"/>
        </a:xfrm>
      </p:grpSpPr>
      <p:pic>
        <p:nvPicPr>
          <p:cNvPr id="2074" name="Google Shape;2074;g1f5d965ad35_0_208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075" name="Google Shape;2075;g1f5d965ad35_0_2088"/>
          <p:cNvSpPr/>
          <p:nvPr/>
        </p:nvSpPr>
        <p:spPr>
          <a:xfrm>
            <a:off x="496108" y="1739452"/>
            <a:ext cx="840900" cy="1856700"/>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6" name="Google Shape;2076;g1f5d965ad35_0_2088"/>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77" name="Google Shape;2077;g1f5d965ad35_0_2088"/>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78" name="Google Shape;2078;g1f5d965ad35_0_2088"/>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9" name="Google Shape;2079;g1f5d965ad35_0_2088"/>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80" name="Google Shape;2080;g1f5d965ad35_0_2088"/>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81" name="Google Shape;2081;g1f5d965ad35_0_2088"/>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82" name="Google Shape;2082;g1f5d965ad35_0_2088"/>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83" name="Google Shape;2083;g1f5d965ad35_0_20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4" name="Google Shape;2084;g1f5d965ad35_0_20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085"/>
        <p:cNvGrpSpPr/>
        <p:nvPr/>
      </p:nvGrpSpPr>
      <p:grpSpPr>
        <a:xfrm>
          <a:off x="0" y="0"/>
          <a:ext cx="0" cy="0"/>
          <a:chOff x="0" y="0"/>
          <a:chExt cx="0" cy="0"/>
        </a:xfrm>
      </p:grpSpPr>
      <p:pic>
        <p:nvPicPr>
          <p:cNvPr id="2086" name="Google Shape;2086;g1f5d965ad35_0_210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087" name="Google Shape;2087;g1f5d965ad35_0_2100"/>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88" name="Google Shape;2088;g1f5d965ad35_0_2100"/>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89" name="Google Shape;2089;g1f5d965ad35_0_2100"/>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90" name="Google Shape;2090;g1f5d965ad35_0_2100"/>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91" name="Google Shape;2091;g1f5d965ad35_0_2100"/>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92" name="Google Shape;2092;g1f5d965ad35_0_2100"/>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93" name="Google Shape;2093;g1f5d965ad35_0_2100"/>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94" name="Google Shape;2094;g1f5d965ad35_0_2100"/>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95" name="Google Shape;2095;g1f5d965ad35_0_210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6" name="Google Shape;2096;g1f5d965ad35_0_210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097"/>
        <p:cNvGrpSpPr/>
        <p:nvPr/>
      </p:nvGrpSpPr>
      <p:grpSpPr>
        <a:xfrm>
          <a:off x="0" y="0"/>
          <a:ext cx="0" cy="0"/>
          <a:chOff x="0" y="0"/>
          <a:chExt cx="0" cy="0"/>
        </a:xfrm>
      </p:grpSpPr>
      <p:pic>
        <p:nvPicPr>
          <p:cNvPr id="2098" name="Google Shape;2098;g1f5d965ad35_0_2112"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cxnSp>
        <p:nvCxnSpPr>
          <p:cNvPr id="2099" name="Google Shape;2099;g1f5d965ad35_0_2112"/>
          <p:cNvCxnSpPr/>
          <p:nvPr/>
        </p:nvCxnSpPr>
        <p:spPr>
          <a:xfrm>
            <a:off x="0" y="2140589"/>
            <a:ext cx="9144000" cy="0"/>
          </a:xfrm>
          <a:prstGeom prst="straightConnector1">
            <a:avLst/>
          </a:prstGeom>
          <a:noFill/>
          <a:ln w="9525" cap="flat" cmpd="sng">
            <a:solidFill>
              <a:srgbClr val="D8D8D8"/>
            </a:solidFill>
            <a:prstDash val="solid"/>
            <a:round/>
            <a:headEnd type="none" w="sm" len="sm"/>
            <a:tailEnd type="none" w="sm" len="sm"/>
          </a:ln>
        </p:spPr>
      </p:cxnSp>
      <p:grpSp>
        <p:nvGrpSpPr>
          <p:cNvPr id="2100" name="Google Shape;2100;g1f5d965ad35_0_2112"/>
          <p:cNvGrpSpPr/>
          <p:nvPr/>
        </p:nvGrpSpPr>
        <p:grpSpPr>
          <a:xfrm>
            <a:off x="2257325" y="1861278"/>
            <a:ext cx="560400" cy="825181"/>
            <a:chOff x="2257325" y="1871217"/>
            <a:chExt cx="560400" cy="825181"/>
          </a:xfrm>
        </p:grpSpPr>
        <p:sp>
          <p:nvSpPr>
            <p:cNvPr id="2101" name="Google Shape;2101;g1f5d965ad35_0_2112"/>
            <p:cNvSpPr/>
            <p:nvPr/>
          </p:nvSpPr>
          <p:spPr>
            <a:xfrm rot="2700000">
              <a:off x="2339394" y="1953286"/>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102" name="Google Shape;2102;g1f5d965ad35_0_2112"/>
            <p:cNvSpPr/>
            <p:nvPr/>
          </p:nvSpPr>
          <p:spPr>
            <a:xfrm rot="2700000">
              <a:off x="2339394"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cxnSp>
          <p:nvCxnSpPr>
            <p:cNvPr id="2103" name="Google Shape;2103;g1f5d965ad35_0_2112"/>
            <p:cNvCxnSpPr/>
            <p:nvPr/>
          </p:nvCxnSpPr>
          <p:spPr>
            <a:xfrm>
              <a:off x="2537525"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4" name="Google Shape;2104;g1f5d965ad35_0_2112"/>
            <p:cNvSpPr/>
            <p:nvPr/>
          </p:nvSpPr>
          <p:spPr>
            <a:xfrm rot="2700000">
              <a:off x="2416398" y="2138970"/>
              <a:ext cx="242255" cy="242255"/>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105" name="Google Shape;2105;g1f5d965ad35_0_2112"/>
          <p:cNvGrpSpPr/>
          <p:nvPr/>
        </p:nvGrpSpPr>
        <p:grpSpPr>
          <a:xfrm>
            <a:off x="6326276" y="1861278"/>
            <a:ext cx="560400" cy="825181"/>
            <a:chOff x="6326276" y="1871217"/>
            <a:chExt cx="560400" cy="825181"/>
          </a:xfrm>
        </p:grpSpPr>
        <p:sp>
          <p:nvSpPr>
            <p:cNvPr id="2106" name="Google Shape;2106;g1f5d965ad35_0_2112"/>
            <p:cNvSpPr/>
            <p:nvPr/>
          </p:nvSpPr>
          <p:spPr>
            <a:xfrm rot="2700000">
              <a:off x="6408345" y="1953286"/>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107" name="Google Shape;2107;g1f5d965ad35_0_2112"/>
            <p:cNvSpPr/>
            <p:nvPr/>
          </p:nvSpPr>
          <p:spPr>
            <a:xfrm rot="2700000">
              <a:off x="6408345"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cxnSp>
          <p:nvCxnSpPr>
            <p:cNvPr id="2108" name="Google Shape;2108;g1f5d965ad35_0_2112"/>
            <p:cNvCxnSpPr/>
            <p:nvPr/>
          </p:nvCxnSpPr>
          <p:spPr>
            <a:xfrm>
              <a:off x="6606476"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9" name="Google Shape;2109;g1f5d965ad35_0_2112"/>
            <p:cNvSpPr/>
            <p:nvPr/>
          </p:nvSpPr>
          <p:spPr>
            <a:xfrm rot="2700000">
              <a:off x="6485349" y="2138970"/>
              <a:ext cx="242255" cy="242255"/>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110" name="Google Shape;2110;g1f5d965ad35_0_2112"/>
          <p:cNvSpPr txBox="1">
            <a:spLocks noGrp="1"/>
          </p:cNvSpPr>
          <p:nvPr>
            <p:ph type="body" idx="1"/>
          </p:nvPr>
        </p:nvSpPr>
        <p:spPr>
          <a:xfrm>
            <a:off x="108292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1" name="Google Shape;2111;g1f5d965ad35_0_2112"/>
          <p:cNvSpPr txBox="1">
            <a:spLocks noGrp="1"/>
          </p:cNvSpPr>
          <p:nvPr>
            <p:ph type="body" idx="2"/>
          </p:nvPr>
        </p:nvSpPr>
        <p:spPr>
          <a:xfrm>
            <a:off x="515187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2" name="Google Shape;2112;g1f5d965ad35_0_2112"/>
          <p:cNvSpPr txBox="1">
            <a:spLocks noGrp="1"/>
          </p:cNvSpPr>
          <p:nvPr>
            <p:ph type="body" idx="3"/>
          </p:nvPr>
        </p:nvSpPr>
        <p:spPr>
          <a:xfrm>
            <a:off x="108292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3" name="Google Shape;2113;g1f5d965ad35_0_2112"/>
          <p:cNvSpPr txBox="1">
            <a:spLocks noGrp="1"/>
          </p:cNvSpPr>
          <p:nvPr>
            <p:ph type="body" idx="4"/>
          </p:nvPr>
        </p:nvSpPr>
        <p:spPr>
          <a:xfrm>
            <a:off x="515187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4" name="Google Shape;2114;g1f5d965ad35_0_211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5" name="Google Shape;2115;g1f5d965ad35_0_211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2116"/>
        <p:cNvGrpSpPr/>
        <p:nvPr/>
      </p:nvGrpSpPr>
      <p:grpSpPr>
        <a:xfrm>
          <a:off x="0" y="0"/>
          <a:ext cx="0" cy="0"/>
          <a:chOff x="0" y="0"/>
          <a:chExt cx="0" cy="0"/>
        </a:xfrm>
      </p:grpSpPr>
      <p:pic>
        <p:nvPicPr>
          <p:cNvPr id="2117" name="Google Shape;2117;g1f5d965ad35_0_213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118" name="Google Shape;2118;g1f5d965ad35_0_2131"/>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19" name="Google Shape;2119;g1f5d965ad35_0_2131"/>
          <p:cNvSpPr/>
          <p:nvPr/>
        </p:nvSpPr>
        <p:spPr>
          <a:xfrm>
            <a:off x="919659"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0" name="Google Shape;2120;g1f5d965ad35_0_2131"/>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121" name="Google Shape;2121;g1f5d965ad35_0_2131"/>
          <p:cNvSpPr txBox="1">
            <a:spLocks noGrp="1"/>
          </p:cNvSpPr>
          <p:nvPr>
            <p:ph type="body" idx="1"/>
          </p:nvPr>
        </p:nvSpPr>
        <p:spPr>
          <a:xfrm>
            <a:off x="1086864"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22" name="Google Shape;2122;g1f5d965ad35_0_2131"/>
          <p:cNvSpPr/>
          <p:nvPr/>
        </p:nvSpPr>
        <p:spPr>
          <a:xfrm>
            <a:off x="3465552" y="1739452"/>
            <a:ext cx="840900" cy="1856700"/>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3" name="Google Shape;2123;g1f5d965ad35_0_2131"/>
          <p:cNvSpPr/>
          <p:nvPr/>
        </p:nvSpPr>
        <p:spPr>
          <a:xfrm>
            <a:off x="3889103"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4" name="Google Shape;2124;g1f5d965ad35_0_2131"/>
          <p:cNvSpPr txBox="1"/>
          <p:nvPr/>
        </p:nvSpPr>
        <p:spPr>
          <a:xfrm>
            <a:off x="3457696"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125" name="Google Shape;2125;g1f5d965ad35_0_2131"/>
          <p:cNvSpPr txBox="1">
            <a:spLocks noGrp="1"/>
          </p:cNvSpPr>
          <p:nvPr>
            <p:ph type="body" idx="2"/>
          </p:nvPr>
        </p:nvSpPr>
        <p:spPr>
          <a:xfrm>
            <a:off x="4056308"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26" name="Google Shape;2126;g1f5d965ad35_0_2131"/>
          <p:cNvSpPr/>
          <p:nvPr/>
        </p:nvSpPr>
        <p:spPr>
          <a:xfrm>
            <a:off x="6434995" y="1739452"/>
            <a:ext cx="840900" cy="1856700"/>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7" name="Google Shape;2127;g1f5d965ad35_0_2131"/>
          <p:cNvSpPr/>
          <p:nvPr/>
        </p:nvSpPr>
        <p:spPr>
          <a:xfrm>
            <a:off x="6858546"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8" name="Google Shape;2128;g1f5d965ad35_0_2131"/>
          <p:cNvSpPr txBox="1"/>
          <p:nvPr/>
        </p:nvSpPr>
        <p:spPr>
          <a:xfrm>
            <a:off x="6427139"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2129" name="Google Shape;2129;g1f5d965ad35_0_2131"/>
          <p:cNvSpPr txBox="1">
            <a:spLocks noGrp="1"/>
          </p:cNvSpPr>
          <p:nvPr>
            <p:ph type="body" idx="3"/>
          </p:nvPr>
        </p:nvSpPr>
        <p:spPr>
          <a:xfrm>
            <a:off x="7025751"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30" name="Google Shape;2130;g1f5d965ad35_0_21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31" name="Google Shape;2131;g1f5d965ad35_0_21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2132"/>
        <p:cNvGrpSpPr/>
        <p:nvPr/>
      </p:nvGrpSpPr>
      <p:grpSpPr>
        <a:xfrm>
          <a:off x="0" y="0"/>
          <a:ext cx="0" cy="0"/>
          <a:chOff x="0" y="0"/>
          <a:chExt cx="0" cy="0"/>
        </a:xfrm>
      </p:grpSpPr>
      <p:pic>
        <p:nvPicPr>
          <p:cNvPr id="2133" name="Google Shape;2133;g1f5d965ad35_0_214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9" cy="5143499"/>
          </a:xfrm>
          <a:prstGeom prst="rect">
            <a:avLst/>
          </a:prstGeom>
          <a:noFill/>
          <a:ln>
            <a:noFill/>
          </a:ln>
        </p:spPr>
      </p:pic>
      <p:grpSp>
        <p:nvGrpSpPr>
          <p:cNvPr id="2134" name="Google Shape;2134;g1f5d965ad35_0_2147"/>
          <p:cNvGrpSpPr/>
          <p:nvPr/>
        </p:nvGrpSpPr>
        <p:grpSpPr>
          <a:xfrm>
            <a:off x="0" y="2399230"/>
            <a:ext cx="9144000" cy="2349714"/>
            <a:chOff x="0" y="2182920"/>
            <a:chExt cx="9144000" cy="2349714"/>
          </a:xfrm>
        </p:grpSpPr>
        <p:sp>
          <p:nvSpPr>
            <p:cNvPr id="2135" name="Google Shape;2135;g1f5d965ad35_0_2147"/>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36" name="Google Shape;2136;g1f5d965ad35_0_2147"/>
            <p:cNvGrpSpPr/>
            <p:nvPr/>
          </p:nvGrpSpPr>
          <p:grpSpPr>
            <a:xfrm>
              <a:off x="1229347" y="2182920"/>
              <a:ext cx="6685341" cy="1002300"/>
              <a:chOff x="976268" y="2064936"/>
              <a:chExt cx="6685341" cy="1002300"/>
            </a:xfrm>
          </p:grpSpPr>
          <p:sp>
            <p:nvSpPr>
              <p:cNvPr id="2137" name="Google Shape;2137;g1f5d965ad35_0_2147"/>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8" name="Google Shape;2138;g1f5d965ad35_0_2147"/>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9" name="Google Shape;2139;g1f5d965ad35_0_2147"/>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40" name="Google Shape;2140;g1f5d965ad35_0_2147"/>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1" name="Google Shape;2141;g1f5d965ad35_0_2147"/>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2" name="Google Shape;2142;g1f5d965ad35_0_2147"/>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3" name="Google Shape;2143;g1f5d965ad35_0_2147"/>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4" name="Google Shape;2144;g1f5d965ad35_0_2147"/>
          <p:cNvSpPr>
            <a:spLocks noGrp="1"/>
          </p:cNvSpPr>
          <p:nvPr>
            <p:ph type="pic" idx="5"/>
          </p:nvPr>
        </p:nvSpPr>
        <p:spPr>
          <a:xfrm>
            <a:off x="1460973" y="2631002"/>
            <a:ext cx="539100" cy="538800"/>
          </a:xfrm>
          <a:prstGeom prst="rect">
            <a:avLst/>
          </a:prstGeom>
          <a:noFill/>
          <a:ln>
            <a:noFill/>
          </a:ln>
        </p:spPr>
      </p:sp>
      <p:sp>
        <p:nvSpPr>
          <p:cNvPr id="2145" name="Google Shape;2145;g1f5d965ad35_0_2147"/>
          <p:cNvSpPr>
            <a:spLocks noGrp="1"/>
          </p:cNvSpPr>
          <p:nvPr>
            <p:ph type="pic" idx="6"/>
          </p:nvPr>
        </p:nvSpPr>
        <p:spPr>
          <a:xfrm>
            <a:off x="4302493" y="2631002"/>
            <a:ext cx="539100" cy="538800"/>
          </a:xfrm>
          <a:prstGeom prst="rect">
            <a:avLst/>
          </a:prstGeom>
          <a:noFill/>
          <a:ln>
            <a:noFill/>
          </a:ln>
        </p:spPr>
      </p:sp>
      <p:sp>
        <p:nvSpPr>
          <p:cNvPr id="2146" name="Google Shape;2146;g1f5d965ad35_0_2147"/>
          <p:cNvSpPr>
            <a:spLocks noGrp="1"/>
          </p:cNvSpPr>
          <p:nvPr>
            <p:ph type="pic" idx="7"/>
          </p:nvPr>
        </p:nvSpPr>
        <p:spPr>
          <a:xfrm>
            <a:off x="7144013" y="2631002"/>
            <a:ext cx="539100" cy="538800"/>
          </a:xfrm>
          <a:prstGeom prst="rect">
            <a:avLst/>
          </a:prstGeom>
          <a:noFill/>
          <a:ln>
            <a:noFill/>
          </a:ln>
        </p:spPr>
      </p:sp>
      <p:sp>
        <p:nvSpPr>
          <p:cNvPr id="2147" name="Google Shape;2147;g1f5d965ad35_0_21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48" name="Google Shape;2148;g1f5d965ad35_0_21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2149"/>
        <p:cNvGrpSpPr/>
        <p:nvPr/>
      </p:nvGrpSpPr>
      <p:grpSpPr>
        <a:xfrm>
          <a:off x="0" y="0"/>
          <a:ext cx="0" cy="0"/>
          <a:chOff x="0" y="0"/>
          <a:chExt cx="0" cy="0"/>
        </a:xfrm>
      </p:grpSpPr>
      <p:pic>
        <p:nvPicPr>
          <p:cNvPr id="2150" name="Google Shape;2150;g1f5d965ad35_0_2164"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9" cy="5143499"/>
          </a:xfrm>
          <a:prstGeom prst="rect">
            <a:avLst/>
          </a:prstGeom>
          <a:noFill/>
          <a:ln>
            <a:noFill/>
          </a:ln>
        </p:spPr>
      </p:pic>
      <p:grpSp>
        <p:nvGrpSpPr>
          <p:cNvPr id="2151" name="Google Shape;2151;g1f5d965ad35_0_2164"/>
          <p:cNvGrpSpPr/>
          <p:nvPr/>
        </p:nvGrpSpPr>
        <p:grpSpPr>
          <a:xfrm>
            <a:off x="0" y="2399230"/>
            <a:ext cx="9144000" cy="2349714"/>
            <a:chOff x="0" y="2182920"/>
            <a:chExt cx="9144000" cy="2349714"/>
          </a:xfrm>
        </p:grpSpPr>
        <p:sp>
          <p:nvSpPr>
            <p:cNvPr id="2152" name="Google Shape;2152;g1f5d965ad35_0_2164"/>
            <p:cNvSpPr/>
            <p:nvPr/>
          </p:nvSpPr>
          <p:spPr>
            <a:xfrm>
              <a:off x="0" y="2689734"/>
              <a:ext cx="9144000" cy="1842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53" name="Google Shape;2153;g1f5d965ad35_0_2164"/>
            <p:cNvGrpSpPr/>
            <p:nvPr/>
          </p:nvGrpSpPr>
          <p:grpSpPr>
            <a:xfrm>
              <a:off x="1229347" y="2182920"/>
              <a:ext cx="6685341" cy="1002300"/>
              <a:chOff x="976268" y="2064936"/>
              <a:chExt cx="6685341" cy="1002300"/>
            </a:xfrm>
          </p:grpSpPr>
          <p:sp>
            <p:nvSpPr>
              <p:cNvPr id="2154" name="Google Shape;2154;g1f5d965ad35_0_2164"/>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5" name="Google Shape;2155;g1f5d965ad35_0_2164"/>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6" name="Google Shape;2156;g1f5d965ad35_0_2164"/>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57" name="Google Shape;2157;g1f5d965ad35_0_2164"/>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8" name="Google Shape;2158;g1f5d965ad35_0_2164"/>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9" name="Google Shape;2159;g1f5d965ad35_0_2164"/>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0" name="Google Shape;2160;g1f5d965ad35_0_2164"/>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1" name="Google Shape;2161;g1f5d965ad35_0_2164"/>
          <p:cNvSpPr>
            <a:spLocks noGrp="1"/>
          </p:cNvSpPr>
          <p:nvPr>
            <p:ph type="pic" idx="5"/>
          </p:nvPr>
        </p:nvSpPr>
        <p:spPr>
          <a:xfrm>
            <a:off x="1460973" y="2631002"/>
            <a:ext cx="539100" cy="538800"/>
          </a:xfrm>
          <a:prstGeom prst="rect">
            <a:avLst/>
          </a:prstGeom>
          <a:noFill/>
          <a:ln>
            <a:noFill/>
          </a:ln>
        </p:spPr>
      </p:sp>
      <p:sp>
        <p:nvSpPr>
          <p:cNvPr id="2162" name="Google Shape;2162;g1f5d965ad35_0_2164"/>
          <p:cNvSpPr>
            <a:spLocks noGrp="1"/>
          </p:cNvSpPr>
          <p:nvPr>
            <p:ph type="pic" idx="6"/>
          </p:nvPr>
        </p:nvSpPr>
        <p:spPr>
          <a:xfrm>
            <a:off x="4302493" y="2631002"/>
            <a:ext cx="539100" cy="538800"/>
          </a:xfrm>
          <a:prstGeom prst="rect">
            <a:avLst/>
          </a:prstGeom>
          <a:noFill/>
          <a:ln>
            <a:noFill/>
          </a:ln>
        </p:spPr>
      </p:sp>
      <p:sp>
        <p:nvSpPr>
          <p:cNvPr id="2163" name="Google Shape;2163;g1f5d965ad35_0_2164"/>
          <p:cNvSpPr>
            <a:spLocks noGrp="1"/>
          </p:cNvSpPr>
          <p:nvPr>
            <p:ph type="pic" idx="7"/>
          </p:nvPr>
        </p:nvSpPr>
        <p:spPr>
          <a:xfrm>
            <a:off x="7144013" y="2631002"/>
            <a:ext cx="539100" cy="538800"/>
          </a:xfrm>
          <a:prstGeom prst="rect">
            <a:avLst/>
          </a:prstGeom>
          <a:noFill/>
          <a:ln>
            <a:noFill/>
          </a:ln>
        </p:spPr>
      </p:sp>
      <p:sp>
        <p:nvSpPr>
          <p:cNvPr id="2164" name="Google Shape;2164;g1f5d965ad35_0_216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65" name="Google Shape;2165;g1f5d965ad35_0_216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2166"/>
        <p:cNvGrpSpPr/>
        <p:nvPr/>
      </p:nvGrpSpPr>
      <p:grpSpPr>
        <a:xfrm>
          <a:off x="0" y="0"/>
          <a:ext cx="0" cy="0"/>
          <a:chOff x="0" y="0"/>
          <a:chExt cx="0" cy="0"/>
        </a:xfrm>
      </p:grpSpPr>
      <p:pic>
        <p:nvPicPr>
          <p:cNvPr id="2167" name="Google Shape;2167;g1f5d965ad35_0_218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9" cy="5143499"/>
          </a:xfrm>
          <a:prstGeom prst="rect">
            <a:avLst/>
          </a:prstGeom>
          <a:noFill/>
          <a:ln>
            <a:noFill/>
          </a:ln>
        </p:spPr>
      </p:pic>
      <p:grpSp>
        <p:nvGrpSpPr>
          <p:cNvPr id="2168" name="Google Shape;2168;g1f5d965ad35_0_2181"/>
          <p:cNvGrpSpPr/>
          <p:nvPr/>
        </p:nvGrpSpPr>
        <p:grpSpPr>
          <a:xfrm>
            <a:off x="0" y="2399230"/>
            <a:ext cx="9144000" cy="2349714"/>
            <a:chOff x="0" y="2182920"/>
            <a:chExt cx="9144000" cy="2349714"/>
          </a:xfrm>
        </p:grpSpPr>
        <p:sp>
          <p:nvSpPr>
            <p:cNvPr id="2169" name="Google Shape;2169;g1f5d965ad35_0_2181"/>
            <p:cNvSpPr/>
            <p:nvPr/>
          </p:nvSpPr>
          <p:spPr>
            <a:xfrm>
              <a:off x="0" y="2689734"/>
              <a:ext cx="9144000" cy="1842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70" name="Google Shape;2170;g1f5d965ad35_0_2181"/>
            <p:cNvGrpSpPr/>
            <p:nvPr/>
          </p:nvGrpSpPr>
          <p:grpSpPr>
            <a:xfrm>
              <a:off x="1229347" y="2182920"/>
              <a:ext cx="6685341" cy="1002300"/>
              <a:chOff x="976268" y="2064936"/>
              <a:chExt cx="6685341" cy="1002300"/>
            </a:xfrm>
          </p:grpSpPr>
          <p:sp>
            <p:nvSpPr>
              <p:cNvPr id="2171" name="Google Shape;2171;g1f5d965ad35_0_2181"/>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2" name="Google Shape;2172;g1f5d965ad35_0_2181"/>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3" name="Google Shape;2173;g1f5d965ad35_0_2181"/>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74" name="Google Shape;2174;g1f5d965ad35_0_218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5" name="Google Shape;2175;g1f5d965ad35_0_218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6" name="Google Shape;2176;g1f5d965ad35_0_218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7" name="Google Shape;2177;g1f5d965ad35_0_218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8" name="Google Shape;2178;g1f5d965ad35_0_2181"/>
          <p:cNvSpPr>
            <a:spLocks noGrp="1"/>
          </p:cNvSpPr>
          <p:nvPr>
            <p:ph type="pic" idx="5"/>
          </p:nvPr>
        </p:nvSpPr>
        <p:spPr>
          <a:xfrm>
            <a:off x="1460973" y="2631002"/>
            <a:ext cx="539100" cy="538800"/>
          </a:xfrm>
          <a:prstGeom prst="rect">
            <a:avLst/>
          </a:prstGeom>
          <a:noFill/>
          <a:ln>
            <a:noFill/>
          </a:ln>
        </p:spPr>
      </p:sp>
      <p:sp>
        <p:nvSpPr>
          <p:cNvPr id="2179" name="Google Shape;2179;g1f5d965ad35_0_2181"/>
          <p:cNvSpPr>
            <a:spLocks noGrp="1"/>
          </p:cNvSpPr>
          <p:nvPr>
            <p:ph type="pic" idx="6"/>
          </p:nvPr>
        </p:nvSpPr>
        <p:spPr>
          <a:xfrm>
            <a:off x="4302493" y="2631002"/>
            <a:ext cx="539100" cy="538800"/>
          </a:xfrm>
          <a:prstGeom prst="rect">
            <a:avLst/>
          </a:prstGeom>
          <a:noFill/>
          <a:ln>
            <a:noFill/>
          </a:ln>
        </p:spPr>
      </p:sp>
      <p:sp>
        <p:nvSpPr>
          <p:cNvPr id="2180" name="Google Shape;2180;g1f5d965ad35_0_2181"/>
          <p:cNvSpPr>
            <a:spLocks noGrp="1"/>
          </p:cNvSpPr>
          <p:nvPr>
            <p:ph type="pic" idx="7"/>
          </p:nvPr>
        </p:nvSpPr>
        <p:spPr>
          <a:xfrm>
            <a:off x="7144013" y="2631002"/>
            <a:ext cx="539100" cy="538800"/>
          </a:xfrm>
          <a:prstGeom prst="rect">
            <a:avLst/>
          </a:prstGeom>
          <a:noFill/>
          <a:ln>
            <a:noFill/>
          </a:ln>
        </p:spPr>
      </p:sp>
      <p:sp>
        <p:nvSpPr>
          <p:cNvPr id="2181" name="Google Shape;2181;g1f5d965ad35_0_21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2" name="Google Shape;2182;g1f5d965ad35_0_21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2183"/>
        <p:cNvGrpSpPr/>
        <p:nvPr/>
      </p:nvGrpSpPr>
      <p:grpSpPr>
        <a:xfrm>
          <a:off x="0" y="0"/>
          <a:ext cx="0" cy="0"/>
          <a:chOff x="0" y="0"/>
          <a:chExt cx="0" cy="0"/>
        </a:xfrm>
      </p:grpSpPr>
      <p:pic>
        <p:nvPicPr>
          <p:cNvPr id="2184" name="Google Shape;2184;g1f5d965ad35_0_219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9" cy="5143499"/>
          </a:xfrm>
          <a:prstGeom prst="rect">
            <a:avLst/>
          </a:prstGeom>
          <a:noFill/>
          <a:ln>
            <a:noFill/>
          </a:ln>
        </p:spPr>
      </p:pic>
      <p:grpSp>
        <p:nvGrpSpPr>
          <p:cNvPr id="2185" name="Google Shape;2185;g1f5d965ad35_0_2198"/>
          <p:cNvGrpSpPr/>
          <p:nvPr/>
        </p:nvGrpSpPr>
        <p:grpSpPr>
          <a:xfrm>
            <a:off x="0" y="2399230"/>
            <a:ext cx="9144000" cy="2349714"/>
            <a:chOff x="0" y="2182920"/>
            <a:chExt cx="9144000" cy="2349714"/>
          </a:xfrm>
        </p:grpSpPr>
        <p:sp>
          <p:nvSpPr>
            <p:cNvPr id="2186" name="Google Shape;2186;g1f5d965ad35_0_2198"/>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87" name="Google Shape;2187;g1f5d965ad35_0_2198"/>
            <p:cNvGrpSpPr/>
            <p:nvPr/>
          </p:nvGrpSpPr>
          <p:grpSpPr>
            <a:xfrm>
              <a:off x="1229347" y="2182920"/>
              <a:ext cx="6685341" cy="1002300"/>
              <a:chOff x="976268" y="2064936"/>
              <a:chExt cx="6685341" cy="1002300"/>
            </a:xfrm>
          </p:grpSpPr>
          <p:sp>
            <p:nvSpPr>
              <p:cNvPr id="2188" name="Google Shape;2188;g1f5d965ad35_0_2198"/>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9" name="Google Shape;2189;g1f5d965ad35_0_2198"/>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0" name="Google Shape;2190;g1f5d965ad35_0_2198"/>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91" name="Google Shape;2191;g1f5d965ad35_0_2198"/>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2" name="Google Shape;2192;g1f5d965ad35_0_2198"/>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3" name="Google Shape;2193;g1f5d965ad35_0_2198"/>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4" name="Google Shape;2194;g1f5d965ad35_0_2198"/>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5" name="Google Shape;2195;g1f5d965ad35_0_2198"/>
          <p:cNvSpPr>
            <a:spLocks noGrp="1"/>
          </p:cNvSpPr>
          <p:nvPr>
            <p:ph type="pic" idx="5"/>
          </p:nvPr>
        </p:nvSpPr>
        <p:spPr>
          <a:xfrm>
            <a:off x="1460973" y="2631002"/>
            <a:ext cx="539100" cy="538800"/>
          </a:xfrm>
          <a:prstGeom prst="rect">
            <a:avLst/>
          </a:prstGeom>
          <a:noFill/>
          <a:ln>
            <a:noFill/>
          </a:ln>
        </p:spPr>
      </p:sp>
      <p:sp>
        <p:nvSpPr>
          <p:cNvPr id="2196" name="Google Shape;2196;g1f5d965ad35_0_2198"/>
          <p:cNvSpPr>
            <a:spLocks noGrp="1"/>
          </p:cNvSpPr>
          <p:nvPr>
            <p:ph type="pic" idx="6"/>
          </p:nvPr>
        </p:nvSpPr>
        <p:spPr>
          <a:xfrm>
            <a:off x="4302493" y="2631002"/>
            <a:ext cx="539100" cy="538800"/>
          </a:xfrm>
          <a:prstGeom prst="rect">
            <a:avLst/>
          </a:prstGeom>
          <a:noFill/>
          <a:ln>
            <a:noFill/>
          </a:ln>
        </p:spPr>
      </p:sp>
      <p:sp>
        <p:nvSpPr>
          <p:cNvPr id="2197" name="Google Shape;2197;g1f5d965ad35_0_2198"/>
          <p:cNvSpPr>
            <a:spLocks noGrp="1"/>
          </p:cNvSpPr>
          <p:nvPr>
            <p:ph type="pic" idx="7"/>
          </p:nvPr>
        </p:nvSpPr>
        <p:spPr>
          <a:xfrm>
            <a:off x="7144013" y="2631002"/>
            <a:ext cx="539100" cy="538800"/>
          </a:xfrm>
          <a:prstGeom prst="rect">
            <a:avLst/>
          </a:prstGeom>
          <a:noFill/>
          <a:ln>
            <a:noFill/>
          </a:ln>
        </p:spPr>
      </p:sp>
      <p:sp>
        <p:nvSpPr>
          <p:cNvPr id="2198" name="Google Shape;2198;g1f5d965ad35_0_219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99" name="Google Shape;2199;g1f5d965ad35_0_219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2200"/>
        <p:cNvGrpSpPr/>
        <p:nvPr/>
      </p:nvGrpSpPr>
      <p:grpSpPr>
        <a:xfrm>
          <a:off x="0" y="0"/>
          <a:ext cx="0" cy="0"/>
          <a:chOff x="0" y="0"/>
          <a:chExt cx="0" cy="0"/>
        </a:xfrm>
      </p:grpSpPr>
      <p:pic>
        <p:nvPicPr>
          <p:cNvPr id="2201" name="Google Shape;2201;g1f5d965ad35_0_221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202" name="Google Shape;2202;g1f5d965ad35_0_2215"/>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03" name="Google Shape;2203;g1f5d965ad35_0_221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2204" name="Google Shape;2204;g1f5d965ad35_0_2215"/>
          <p:cNvSpPr/>
          <p:nvPr/>
        </p:nvSpPr>
        <p:spPr>
          <a:xfrm>
            <a:off x="1165467"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5" name="Google Shape;2205;g1f5d965ad35_0_2215"/>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06" name="Google Shape;2206;g1f5d965ad35_0_2215"/>
          <p:cNvSpPr/>
          <p:nvPr/>
        </p:nvSpPr>
        <p:spPr>
          <a:xfrm>
            <a:off x="4172079"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7" name="Google Shape;2207;g1f5d965ad35_0_2215"/>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08" name="Google Shape;2208;g1f5d965ad35_0_2215"/>
          <p:cNvSpPr/>
          <p:nvPr/>
        </p:nvSpPr>
        <p:spPr>
          <a:xfrm>
            <a:off x="7178690"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9" name="Google Shape;2209;g1f5d965ad35_0_2215"/>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0" name="Google Shape;2210;g1f5d965ad35_0_2215"/>
          <p:cNvSpPr>
            <a:spLocks noGrp="1"/>
          </p:cNvSpPr>
          <p:nvPr>
            <p:ph type="pic" idx="4"/>
          </p:nvPr>
        </p:nvSpPr>
        <p:spPr>
          <a:xfrm>
            <a:off x="1324089" y="1830915"/>
            <a:ext cx="482700" cy="482700"/>
          </a:xfrm>
          <a:prstGeom prst="rect">
            <a:avLst/>
          </a:prstGeom>
          <a:noFill/>
          <a:ln>
            <a:noFill/>
          </a:ln>
        </p:spPr>
      </p:sp>
      <p:sp>
        <p:nvSpPr>
          <p:cNvPr id="2211" name="Google Shape;2211;g1f5d965ad35_0_2215"/>
          <p:cNvSpPr>
            <a:spLocks noGrp="1"/>
          </p:cNvSpPr>
          <p:nvPr>
            <p:ph type="pic" idx="5"/>
          </p:nvPr>
        </p:nvSpPr>
        <p:spPr>
          <a:xfrm>
            <a:off x="4330701" y="1830915"/>
            <a:ext cx="482700" cy="482700"/>
          </a:xfrm>
          <a:prstGeom prst="rect">
            <a:avLst/>
          </a:prstGeom>
          <a:noFill/>
          <a:ln>
            <a:noFill/>
          </a:ln>
        </p:spPr>
      </p:sp>
      <p:sp>
        <p:nvSpPr>
          <p:cNvPr id="2212" name="Google Shape;2212;g1f5d965ad35_0_2215"/>
          <p:cNvSpPr>
            <a:spLocks noGrp="1"/>
          </p:cNvSpPr>
          <p:nvPr>
            <p:ph type="pic" idx="6"/>
          </p:nvPr>
        </p:nvSpPr>
        <p:spPr>
          <a:xfrm>
            <a:off x="7337312" y="1830915"/>
            <a:ext cx="482700" cy="482700"/>
          </a:xfrm>
          <a:prstGeom prst="rect">
            <a:avLst/>
          </a:prstGeom>
          <a:noFill/>
          <a:ln>
            <a:noFill/>
          </a:ln>
        </p:spPr>
      </p:sp>
      <p:sp>
        <p:nvSpPr>
          <p:cNvPr id="2213" name="Google Shape;2213;g1f5d965ad35_0_2215"/>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4" name="Google Shape;2214;g1f5d965ad35_0_2215"/>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5" name="Google Shape;2215;g1f5d965ad35_0_2215"/>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6" name="Google Shape;2216;g1f5d965ad35_0_221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7" name="Google Shape;2217;g1f5d965ad35_0_221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2218"/>
        <p:cNvGrpSpPr/>
        <p:nvPr/>
      </p:nvGrpSpPr>
      <p:grpSpPr>
        <a:xfrm>
          <a:off x="0" y="0"/>
          <a:ext cx="0" cy="0"/>
          <a:chOff x="0" y="0"/>
          <a:chExt cx="0" cy="0"/>
        </a:xfrm>
      </p:grpSpPr>
      <p:pic>
        <p:nvPicPr>
          <p:cNvPr id="2219" name="Google Shape;2219;g1f5d965ad35_0_223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220" name="Google Shape;2220;g1f5d965ad35_0_2233"/>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21" name="Google Shape;2221;g1f5d965ad35_0_2233"/>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2222" name="Google Shape;2222;g1f5d965ad35_0_2233"/>
          <p:cNvSpPr/>
          <p:nvPr/>
        </p:nvSpPr>
        <p:spPr>
          <a:xfrm>
            <a:off x="1165467"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3" name="Google Shape;2223;g1f5d965ad35_0_2233"/>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4" name="Google Shape;2224;g1f5d965ad35_0_2233"/>
          <p:cNvSpPr/>
          <p:nvPr/>
        </p:nvSpPr>
        <p:spPr>
          <a:xfrm>
            <a:off x="4172079"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5" name="Google Shape;2225;g1f5d965ad35_0_2233"/>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6" name="Google Shape;2226;g1f5d965ad35_0_2233"/>
          <p:cNvSpPr/>
          <p:nvPr/>
        </p:nvSpPr>
        <p:spPr>
          <a:xfrm>
            <a:off x="7178690"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7" name="Google Shape;2227;g1f5d965ad35_0_2233"/>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8" name="Google Shape;2228;g1f5d965ad35_0_2233"/>
          <p:cNvSpPr>
            <a:spLocks noGrp="1"/>
          </p:cNvSpPr>
          <p:nvPr>
            <p:ph type="pic" idx="4"/>
          </p:nvPr>
        </p:nvSpPr>
        <p:spPr>
          <a:xfrm>
            <a:off x="1324089" y="1830915"/>
            <a:ext cx="482700" cy="482700"/>
          </a:xfrm>
          <a:prstGeom prst="rect">
            <a:avLst/>
          </a:prstGeom>
          <a:noFill/>
          <a:ln>
            <a:noFill/>
          </a:ln>
        </p:spPr>
      </p:sp>
      <p:sp>
        <p:nvSpPr>
          <p:cNvPr id="2229" name="Google Shape;2229;g1f5d965ad35_0_2233"/>
          <p:cNvSpPr>
            <a:spLocks noGrp="1"/>
          </p:cNvSpPr>
          <p:nvPr>
            <p:ph type="pic" idx="5"/>
          </p:nvPr>
        </p:nvSpPr>
        <p:spPr>
          <a:xfrm>
            <a:off x="4330701" y="1830915"/>
            <a:ext cx="482700" cy="482700"/>
          </a:xfrm>
          <a:prstGeom prst="rect">
            <a:avLst/>
          </a:prstGeom>
          <a:noFill/>
          <a:ln>
            <a:noFill/>
          </a:ln>
        </p:spPr>
      </p:sp>
      <p:sp>
        <p:nvSpPr>
          <p:cNvPr id="2230" name="Google Shape;2230;g1f5d965ad35_0_2233"/>
          <p:cNvSpPr>
            <a:spLocks noGrp="1"/>
          </p:cNvSpPr>
          <p:nvPr>
            <p:ph type="pic" idx="6"/>
          </p:nvPr>
        </p:nvSpPr>
        <p:spPr>
          <a:xfrm>
            <a:off x="7337312" y="1830915"/>
            <a:ext cx="482700" cy="482700"/>
          </a:xfrm>
          <a:prstGeom prst="rect">
            <a:avLst/>
          </a:prstGeom>
          <a:noFill/>
          <a:ln>
            <a:noFill/>
          </a:ln>
        </p:spPr>
      </p:sp>
      <p:sp>
        <p:nvSpPr>
          <p:cNvPr id="2231" name="Google Shape;2231;g1f5d965ad35_0_2233"/>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2" name="Google Shape;2232;g1f5d965ad35_0_2233"/>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3" name="Google Shape;2233;g1f5d965ad35_0_2233"/>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4" name="Google Shape;2234;g1f5d965ad35_0_22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5" name="Google Shape;2235;g1f5d965ad35_0_22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2236"/>
        <p:cNvGrpSpPr/>
        <p:nvPr/>
      </p:nvGrpSpPr>
      <p:grpSpPr>
        <a:xfrm>
          <a:off x="0" y="0"/>
          <a:ext cx="0" cy="0"/>
          <a:chOff x="0" y="0"/>
          <a:chExt cx="0" cy="0"/>
        </a:xfrm>
      </p:grpSpPr>
      <p:pic>
        <p:nvPicPr>
          <p:cNvPr id="2237" name="Google Shape;2237;g1f5d965ad35_0_225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238" name="Google Shape;2238;g1f5d965ad35_0_2251"/>
          <p:cNvSpPr/>
          <p:nvPr/>
        </p:nvSpPr>
        <p:spPr>
          <a:xfrm>
            <a:off x="1369704" y="2023249"/>
            <a:ext cx="6404700" cy="45600"/>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2239" name="Google Shape;2239;g1f5d965ad35_0_2251"/>
          <p:cNvGrpSpPr/>
          <p:nvPr/>
        </p:nvGrpSpPr>
        <p:grpSpPr>
          <a:xfrm>
            <a:off x="865742" y="1720353"/>
            <a:ext cx="7412606" cy="894892"/>
            <a:chOff x="865742" y="1720353"/>
            <a:chExt cx="7412606" cy="894892"/>
          </a:xfrm>
        </p:grpSpPr>
        <p:grpSp>
          <p:nvGrpSpPr>
            <p:cNvPr id="2240" name="Google Shape;2240;g1f5d965ad35_0_2251"/>
            <p:cNvGrpSpPr/>
            <p:nvPr/>
          </p:nvGrpSpPr>
          <p:grpSpPr>
            <a:xfrm>
              <a:off x="3119411" y="1720353"/>
              <a:ext cx="651600" cy="894892"/>
              <a:chOff x="2980317" y="2014294"/>
              <a:chExt cx="651600" cy="894892"/>
            </a:xfrm>
          </p:grpSpPr>
          <p:cxnSp>
            <p:nvCxnSpPr>
              <p:cNvPr id="2241" name="Google Shape;2241;g1f5d965ad35_0_2251"/>
              <p:cNvCxnSpPr>
                <a:endCxn id="2242" idx="4"/>
              </p:cNvCxnSpPr>
              <p:nvPr/>
            </p:nvCxnSpPr>
            <p:spPr>
              <a:xfrm rot="10800000">
                <a:off x="3306109"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3" name="Google Shape;2243;g1f5d965ad35_0_2251"/>
              <p:cNvSpPr/>
              <p:nvPr/>
            </p:nvSpPr>
            <p:spPr>
              <a:xfrm>
                <a:off x="2980317"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42" name="Google Shape;2242;g1f5d965ad35_0_2251"/>
              <p:cNvSpPr/>
              <p:nvPr/>
            </p:nvSpPr>
            <p:spPr>
              <a:xfrm>
                <a:off x="3051109"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2</a:t>
                </a:r>
                <a:endParaRPr/>
              </a:p>
            </p:txBody>
          </p:sp>
        </p:grpSp>
        <p:grpSp>
          <p:nvGrpSpPr>
            <p:cNvPr id="2244" name="Google Shape;2244;g1f5d965ad35_0_2251"/>
            <p:cNvGrpSpPr/>
            <p:nvPr/>
          </p:nvGrpSpPr>
          <p:grpSpPr>
            <a:xfrm>
              <a:off x="5373080" y="1720353"/>
              <a:ext cx="651600" cy="894892"/>
              <a:chOff x="5071929" y="2014294"/>
              <a:chExt cx="651600" cy="894892"/>
            </a:xfrm>
          </p:grpSpPr>
          <p:cxnSp>
            <p:nvCxnSpPr>
              <p:cNvPr id="2245" name="Google Shape;2245;g1f5d965ad35_0_2251"/>
              <p:cNvCxnSpPr>
                <a:endCxn id="2246" idx="4"/>
              </p:cNvCxnSpPr>
              <p:nvPr/>
            </p:nvCxnSpPr>
            <p:spPr>
              <a:xfrm rot="10800000">
                <a:off x="5397721"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7" name="Google Shape;2247;g1f5d965ad35_0_2251"/>
              <p:cNvSpPr/>
              <p:nvPr/>
            </p:nvSpPr>
            <p:spPr>
              <a:xfrm>
                <a:off x="5071929"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46" name="Google Shape;2246;g1f5d965ad35_0_2251"/>
              <p:cNvSpPr/>
              <p:nvPr/>
            </p:nvSpPr>
            <p:spPr>
              <a:xfrm>
                <a:off x="5142721"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3</a:t>
                </a:r>
                <a:endParaRPr/>
              </a:p>
            </p:txBody>
          </p:sp>
        </p:grpSp>
        <p:grpSp>
          <p:nvGrpSpPr>
            <p:cNvPr id="2248" name="Google Shape;2248;g1f5d965ad35_0_2251"/>
            <p:cNvGrpSpPr/>
            <p:nvPr/>
          </p:nvGrpSpPr>
          <p:grpSpPr>
            <a:xfrm>
              <a:off x="7626748" y="1720353"/>
              <a:ext cx="651600" cy="894892"/>
              <a:chOff x="7469822" y="2014294"/>
              <a:chExt cx="651600" cy="894892"/>
            </a:xfrm>
          </p:grpSpPr>
          <p:cxnSp>
            <p:nvCxnSpPr>
              <p:cNvPr id="2249" name="Google Shape;2249;g1f5d965ad35_0_2251"/>
              <p:cNvCxnSpPr>
                <a:endCxn id="2250" idx="4"/>
              </p:cNvCxnSpPr>
              <p:nvPr/>
            </p:nvCxnSpPr>
            <p:spPr>
              <a:xfrm rot="10800000">
                <a:off x="7795614"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1" name="Google Shape;2251;g1f5d965ad35_0_2251"/>
              <p:cNvSpPr/>
              <p:nvPr/>
            </p:nvSpPr>
            <p:spPr>
              <a:xfrm>
                <a:off x="7469822"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50" name="Google Shape;2250;g1f5d965ad35_0_2251"/>
              <p:cNvSpPr/>
              <p:nvPr/>
            </p:nvSpPr>
            <p:spPr>
              <a:xfrm>
                <a:off x="7540614"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4</a:t>
                </a:r>
                <a:endParaRPr/>
              </a:p>
            </p:txBody>
          </p:sp>
        </p:grpSp>
        <p:grpSp>
          <p:nvGrpSpPr>
            <p:cNvPr id="2252" name="Google Shape;2252;g1f5d965ad35_0_2251"/>
            <p:cNvGrpSpPr/>
            <p:nvPr/>
          </p:nvGrpSpPr>
          <p:grpSpPr>
            <a:xfrm>
              <a:off x="865742" y="1720353"/>
              <a:ext cx="651600" cy="894892"/>
              <a:chOff x="888704" y="2014294"/>
              <a:chExt cx="651600" cy="894892"/>
            </a:xfrm>
          </p:grpSpPr>
          <p:cxnSp>
            <p:nvCxnSpPr>
              <p:cNvPr id="2253" name="Google Shape;2253;g1f5d965ad35_0_2251"/>
              <p:cNvCxnSpPr>
                <a:endCxn id="2254" idx="4"/>
              </p:cNvCxnSpPr>
              <p:nvPr/>
            </p:nvCxnSpPr>
            <p:spPr>
              <a:xfrm rot="10800000">
                <a:off x="1214496"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5" name="Google Shape;2255;g1f5d965ad35_0_2251"/>
              <p:cNvSpPr/>
              <p:nvPr/>
            </p:nvSpPr>
            <p:spPr>
              <a:xfrm>
                <a:off x="888704"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54" name="Google Shape;2254;g1f5d965ad35_0_2251"/>
              <p:cNvSpPr/>
              <p:nvPr/>
            </p:nvSpPr>
            <p:spPr>
              <a:xfrm>
                <a:off x="959496"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1</a:t>
                </a:r>
                <a:endParaRPr/>
              </a:p>
            </p:txBody>
          </p:sp>
        </p:grpSp>
      </p:grpSp>
      <p:sp>
        <p:nvSpPr>
          <p:cNvPr id="2256" name="Google Shape;2256;g1f5d965ad35_0_2251"/>
          <p:cNvSpPr txBox="1">
            <a:spLocks noGrp="1"/>
          </p:cNvSpPr>
          <p:nvPr>
            <p:ph type="body" idx="1"/>
          </p:nvPr>
        </p:nvSpPr>
        <p:spPr>
          <a:xfrm>
            <a:off x="2587791"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7" name="Google Shape;2257;g1f5d965ad35_0_2251"/>
          <p:cNvSpPr txBox="1">
            <a:spLocks noGrp="1"/>
          </p:cNvSpPr>
          <p:nvPr>
            <p:ph type="body" idx="2"/>
          </p:nvPr>
        </p:nvSpPr>
        <p:spPr>
          <a:xfrm>
            <a:off x="334122"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8" name="Google Shape;2258;g1f5d965ad35_0_2251"/>
          <p:cNvSpPr txBox="1">
            <a:spLocks noGrp="1"/>
          </p:cNvSpPr>
          <p:nvPr>
            <p:ph type="body" idx="3"/>
          </p:nvPr>
        </p:nvSpPr>
        <p:spPr>
          <a:xfrm>
            <a:off x="4841460"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9" name="Google Shape;2259;g1f5d965ad35_0_2251"/>
          <p:cNvSpPr txBox="1">
            <a:spLocks noGrp="1"/>
          </p:cNvSpPr>
          <p:nvPr>
            <p:ph type="body" idx="4"/>
          </p:nvPr>
        </p:nvSpPr>
        <p:spPr>
          <a:xfrm>
            <a:off x="7095128"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0" name="Google Shape;2260;g1f5d965ad35_0_2251"/>
          <p:cNvSpPr txBox="1">
            <a:spLocks noGrp="1"/>
          </p:cNvSpPr>
          <p:nvPr>
            <p:ph type="body" idx="5"/>
          </p:nvPr>
        </p:nvSpPr>
        <p:spPr>
          <a:xfrm>
            <a:off x="2587791"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1" name="Google Shape;2261;g1f5d965ad35_0_2251"/>
          <p:cNvSpPr txBox="1">
            <a:spLocks noGrp="1"/>
          </p:cNvSpPr>
          <p:nvPr>
            <p:ph type="body" idx="6"/>
          </p:nvPr>
        </p:nvSpPr>
        <p:spPr>
          <a:xfrm>
            <a:off x="334122"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2" name="Google Shape;2262;g1f5d965ad35_0_2251"/>
          <p:cNvSpPr txBox="1">
            <a:spLocks noGrp="1"/>
          </p:cNvSpPr>
          <p:nvPr>
            <p:ph type="body" idx="7"/>
          </p:nvPr>
        </p:nvSpPr>
        <p:spPr>
          <a:xfrm>
            <a:off x="4841460"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3" name="Google Shape;2263;g1f5d965ad35_0_2251"/>
          <p:cNvSpPr txBox="1">
            <a:spLocks noGrp="1"/>
          </p:cNvSpPr>
          <p:nvPr>
            <p:ph type="body" idx="8"/>
          </p:nvPr>
        </p:nvSpPr>
        <p:spPr>
          <a:xfrm>
            <a:off x="7095128"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4" name="Google Shape;2264;g1f5d965ad35_0_22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5" name="Google Shape;2265;g1f5d965ad35_0_22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2266"/>
        <p:cNvGrpSpPr/>
        <p:nvPr/>
      </p:nvGrpSpPr>
      <p:grpSpPr>
        <a:xfrm>
          <a:off x="0" y="0"/>
          <a:ext cx="0" cy="0"/>
          <a:chOff x="0" y="0"/>
          <a:chExt cx="0" cy="0"/>
        </a:xfrm>
      </p:grpSpPr>
      <p:pic>
        <p:nvPicPr>
          <p:cNvPr id="2267" name="Google Shape;2267;g1f5d965ad35_0_228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2268" name="Google Shape;2268;g1f5d965ad35_0_2281"/>
          <p:cNvGrpSpPr/>
          <p:nvPr/>
        </p:nvGrpSpPr>
        <p:grpSpPr>
          <a:xfrm>
            <a:off x="1114581" y="3141131"/>
            <a:ext cx="175200" cy="1120023"/>
            <a:chOff x="973176" y="3197693"/>
            <a:chExt cx="175200" cy="1120023"/>
          </a:xfrm>
        </p:grpSpPr>
        <p:sp>
          <p:nvSpPr>
            <p:cNvPr id="2269" name="Google Shape;2269;g1f5d965ad35_0_2281"/>
            <p:cNvSpPr/>
            <p:nvPr/>
          </p:nvSpPr>
          <p:spPr>
            <a:xfrm>
              <a:off x="973176" y="319769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70" name="Google Shape;2270;g1f5d965ad35_0_2281"/>
            <p:cNvCxnSpPr/>
            <p:nvPr/>
          </p:nvCxnSpPr>
          <p:spPr>
            <a:xfrm>
              <a:off x="1060806" y="3403616"/>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1" name="Google Shape;2271;g1f5d965ad35_0_2281"/>
          <p:cNvGrpSpPr/>
          <p:nvPr/>
        </p:nvGrpSpPr>
        <p:grpSpPr>
          <a:xfrm>
            <a:off x="5033439" y="1436374"/>
            <a:ext cx="175200" cy="1120023"/>
            <a:chOff x="4892034" y="1492936"/>
            <a:chExt cx="175200" cy="1120023"/>
          </a:xfrm>
        </p:grpSpPr>
        <p:sp>
          <p:nvSpPr>
            <p:cNvPr id="2272" name="Google Shape;2272;g1f5d965ad35_0_2281"/>
            <p:cNvSpPr/>
            <p:nvPr/>
          </p:nvSpPr>
          <p:spPr>
            <a:xfrm>
              <a:off x="4892034" y="1492936"/>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73" name="Google Shape;2273;g1f5d965ad35_0_2281"/>
            <p:cNvCxnSpPr/>
            <p:nvPr/>
          </p:nvCxnSpPr>
          <p:spPr>
            <a:xfrm>
              <a:off x="4979664" y="1698859"/>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4" name="Google Shape;2274;g1f5d965ad35_0_2281"/>
          <p:cNvGrpSpPr/>
          <p:nvPr/>
        </p:nvGrpSpPr>
        <p:grpSpPr>
          <a:xfrm>
            <a:off x="1114581" y="1436374"/>
            <a:ext cx="175200" cy="1120023"/>
            <a:chOff x="973176" y="1492936"/>
            <a:chExt cx="175200" cy="1120023"/>
          </a:xfrm>
        </p:grpSpPr>
        <p:cxnSp>
          <p:nvCxnSpPr>
            <p:cNvPr id="2275" name="Google Shape;2275;g1f5d965ad35_0_2281"/>
            <p:cNvCxnSpPr/>
            <p:nvPr/>
          </p:nvCxnSpPr>
          <p:spPr>
            <a:xfrm>
              <a:off x="1060806" y="1698859"/>
              <a:ext cx="0" cy="914100"/>
            </a:xfrm>
            <a:prstGeom prst="straightConnector1">
              <a:avLst/>
            </a:prstGeom>
            <a:noFill/>
            <a:ln w="12700" cap="flat" cmpd="sng">
              <a:solidFill>
                <a:schemeClr val="accent1"/>
              </a:solidFill>
              <a:prstDash val="solid"/>
              <a:round/>
              <a:headEnd type="none" w="sm" len="sm"/>
              <a:tailEnd type="none" w="sm" len="sm"/>
            </a:ln>
          </p:spPr>
        </p:cxnSp>
        <p:sp>
          <p:nvSpPr>
            <p:cNvPr id="2276" name="Google Shape;2276;g1f5d965ad35_0_2281"/>
            <p:cNvSpPr/>
            <p:nvPr/>
          </p:nvSpPr>
          <p:spPr>
            <a:xfrm>
              <a:off x="973176" y="1492936"/>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2277" name="Google Shape;2277;g1f5d965ad35_0_2281"/>
          <p:cNvGrpSpPr/>
          <p:nvPr/>
        </p:nvGrpSpPr>
        <p:grpSpPr>
          <a:xfrm>
            <a:off x="5033439" y="3141131"/>
            <a:ext cx="175200" cy="1120023"/>
            <a:chOff x="4892034" y="3197693"/>
            <a:chExt cx="175200" cy="1120023"/>
          </a:xfrm>
        </p:grpSpPr>
        <p:cxnSp>
          <p:nvCxnSpPr>
            <p:cNvPr id="2278" name="Google Shape;2278;g1f5d965ad35_0_2281"/>
            <p:cNvCxnSpPr/>
            <p:nvPr/>
          </p:nvCxnSpPr>
          <p:spPr>
            <a:xfrm>
              <a:off x="4979664" y="3403616"/>
              <a:ext cx="0" cy="914100"/>
            </a:xfrm>
            <a:prstGeom prst="straightConnector1">
              <a:avLst/>
            </a:prstGeom>
            <a:noFill/>
            <a:ln w="12700" cap="flat" cmpd="sng">
              <a:solidFill>
                <a:schemeClr val="accent1"/>
              </a:solidFill>
              <a:prstDash val="solid"/>
              <a:round/>
              <a:headEnd type="none" w="sm" len="sm"/>
              <a:tailEnd type="none" w="sm" len="sm"/>
            </a:ln>
          </p:spPr>
        </p:cxnSp>
        <p:sp>
          <p:nvSpPr>
            <p:cNvPr id="2279" name="Google Shape;2279;g1f5d965ad35_0_2281"/>
            <p:cNvSpPr/>
            <p:nvPr/>
          </p:nvSpPr>
          <p:spPr>
            <a:xfrm>
              <a:off x="4892034" y="3197693"/>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280" name="Google Shape;2280;g1f5d965ad35_0_2281"/>
          <p:cNvSpPr txBox="1">
            <a:spLocks noGrp="1"/>
          </p:cNvSpPr>
          <p:nvPr>
            <p:ph type="body" idx="1"/>
          </p:nvPr>
        </p:nvSpPr>
        <p:spPr>
          <a:xfrm>
            <a:off x="1334722"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1" name="Google Shape;2281;g1f5d965ad35_0_2281"/>
          <p:cNvSpPr txBox="1">
            <a:spLocks noGrp="1"/>
          </p:cNvSpPr>
          <p:nvPr>
            <p:ph type="body" idx="2"/>
          </p:nvPr>
        </p:nvSpPr>
        <p:spPr>
          <a:xfrm>
            <a:off x="5253579"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2" name="Google Shape;2282;g1f5d965ad35_0_2281"/>
          <p:cNvSpPr txBox="1">
            <a:spLocks noGrp="1"/>
          </p:cNvSpPr>
          <p:nvPr>
            <p:ph type="body" idx="3"/>
          </p:nvPr>
        </p:nvSpPr>
        <p:spPr>
          <a:xfrm>
            <a:off x="1334722"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3" name="Google Shape;2283;g1f5d965ad35_0_2281"/>
          <p:cNvSpPr txBox="1">
            <a:spLocks noGrp="1"/>
          </p:cNvSpPr>
          <p:nvPr>
            <p:ph type="body" idx="4"/>
          </p:nvPr>
        </p:nvSpPr>
        <p:spPr>
          <a:xfrm>
            <a:off x="5253579"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4" name="Google Shape;2284;g1f5d965ad35_0_2281"/>
          <p:cNvSpPr txBox="1">
            <a:spLocks noGrp="1"/>
          </p:cNvSpPr>
          <p:nvPr>
            <p:ph type="body" idx="5"/>
          </p:nvPr>
        </p:nvSpPr>
        <p:spPr>
          <a:xfrm>
            <a:off x="1334722" y="1886477"/>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5" name="Google Shape;2285;g1f5d965ad35_0_2281"/>
          <p:cNvSpPr txBox="1">
            <a:spLocks noGrp="1"/>
          </p:cNvSpPr>
          <p:nvPr>
            <p:ph type="body" idx="6"/>
          </p:nvPr>
        </p:nvSpPr>
        <p:spPr>
          <a:xfrm>
            <a:off x="5253579" y="188647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6" name="Google Shape;2286;g1f5d965ad35_0_2281"/>
          <p:cNvSpPr txBox="1">
            <a:spLocks noGrp="1"/>
          </p:cNvSpPr>
          <p:nvPr>
            <p:ph type="body" idx="7"/>
          </p:nvPr>
        </p:nvSpPr>
        <p:spPr>
          <a:xfrm>
            <a:off x="1334722"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7" name="Google Shape;2287;g1f5d965ad35_0_2281"/>
          <p:cNvSpPr txBox="1">
            <a:spLocks noGrp="1"/>
          </p:cNvSpPr>
          <p:nvPr>
            <p:ph type="body" idx="8"/>
          </p:nvPr>
        </p:nvSpPr>
        <p:spPr>
          <a:xfrm>
            <a:off x="5253579"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8" name="Google Shape;2288;g1f5d965ad35_0_22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9" name="Google Shape;2289;g1f5d965ad35_0_22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2290"/>
        <p:cNvGrpSpPr/>
        <p:nvPr/>
      </p:nvGrpSpPr>
      <p:grpSpPr>
        <a:xfrm>
          <a:off x="0" y="0"/>
          <a:ext cx="0" cy="0"/>
          <a:chOff x="0" y="0"/>
          <a:chExt cx="0" cy="0"/>
        </a:xfrm>
      </p:grpSpPr>
      <p:pic>
        <p:nvPicPr>
          <p:cNvPr id="2291" name="Google Shape;2291;g1f5d965ad35_0_230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7999"/>
          </a:xfrm>
          <a:prstGeom prst="rect">
            <a:avLst/>
          </a:prstGeom>
          <a:noFill/>
          <a:ln>
            <a:noFill/>
          </a:ln>
        </p:spPr>
      </p:pic>
      <p:grpSp>
        <p:nvGrpSpPr>
          <p:cNvPr id="2292" name="Google Shape;2292;g1f5d965ad35_0_2305"/>
          <p:cNvGrpSpPr/>
          <p:nvPr/>
        </p:nvGrpSpPr>
        <p:grpSpPr>
          <a:xfrm>
            <a:off x="270520" y="225967"/>
            <a:ext cx="175200" cy="2964480"/>
            <a:chOff x="270520" y="1140367"/>
            <a:chExt cx="175200" cy="2964480"/>
          </a:xfrm>
        </p:grpSpPr>
        <p:grpSp>
          <p:nvGrpSpPr>
            <p:cNvPr id="2293" name="Google Shape;2293;g1f5d965ad35_0_2305"/>
            <p:cNvGrpSpPr/>
            <p:nvPr/>
          </p:nvGrpSpPr>
          <p:grpSpPr>
            <a:xfrm>
              <a:off x="270520" y="2780648"/>
              <a:ext cx="175200" cy="1324199"/>
              <a:chOff x="129115" y="2837210"/>
              <a:chExt cx="175200" cy="1324199"/>
            </a:xfrm>
          </p:grpSpPr>
          <p:sp>
            <p:nvSpPr>
              <p:cNvPr id="2294" name="Google Shape;2294;g1f5d965ad35_0_2305"/>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95" name="Google Shape;2295;g1f5d965ad35_0_2305"/>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296" name="Google Shape;2296;g1f5d965ad35_0_2305"/>
            <p:cNvGrpSpPr/>
            <p:nvPr/>
          </p:nvGrpSpPr>
          <p:grpSpPr>
            <a:xfrm>
              <a:off x="270520" y="1140367"/>
              <a:ext cx="175200" cy="1310823"/>
              <a:chOff x="129115" y="1196929"/>
              <a:chExt cx="175200" cy="1310823"/>
            </a:xfrm>
          </p:grpSpPr>
          <p:cxnSp>
            <p:nvCxnSpPr>
              <p:cNvPr id="2297" name="Google Shape;2297;g1f5d965ad35_0_2305"/>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298" name="Google Shape;2298;g1f5d965ad35_0_230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
        <p:nvSpPr>
          <p:cNvPr id="2299" name="Google Shape;2299;g1f5d965ad35_0_2305"/>
          <p:cNvSpPr txBox="1"/>
          <p:nvPr/>
        </p:nvSpPr>
        <p:spPr>
          <a:xfrm>
            <a:off x="445780" y="1901300"/>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lt2"/>
                </a:solidFill>
                <a:latin typeface="Public Sans"/>
                <a:ea typeface="Public Sans"/>
                <a:cs typeface="Public Sans"/>
                <a:sym typeface="Public Sans"/>
              </a:rPr>
              <a:t>Task -5</a:t>
            </a:r>
            <a:endParaRPr/>
          </a:p>
        </p:txBody>
      </p:sp>
      <p:sp>
        <p:nvSpPr>
          <p:cNvPr id="2300" name="Google Shape;2300;g1f5d965ad35_0_2305"/>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2"/>
                </a:solidFill>
                <a:latin typeface="Public Sans"/>
                <a:ea typeface="Public Sans"/>
                <a:cs typeface="Public Sans"/>
                <a:sym typeface="Public Sans"/>
              </a:rPr>
              <a:t>Task -4</a:t>
            </a:r>
            <a:endParaRPr/>
          </a:p>
        </p:txBody>
      </p:sp>
      <p:sp>
        <p:nvSpPr>
          <p:cNvPr id="2301" name="Google Shape;2301;g1f5d965ad35_0_2305"/>
          <p:cNvSpPr txBox="1"/>
          <p:nvPr/>
        </p:nvSpPr>
        <p:spPr>
          <a:xfrm>
            <a:off x="489450" y="1058210"/>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2302" name="Google Shape;2302;g1f5d965ad35_0_2305"/>
          <p:cNvSpPr txBox="1"/>
          <p:nvPr/>
        </p:nvSpPr>
        <p:spPr>
          <a:xfrm>
            <a:off x="489450" y="2722389"/>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2303"/>
        <p:cNvGrpSpPr/>
        <p:nvPr/>
      </p:nvGrpSpPr>
      <p:grpSpPr>
        <a:xfrm>
          <a:off x="0" y="0"/>
          <a:ext cx="0" cy="0"/>
          <a:chOff x="0" y="0"/>
          <a:chExt cx="0" cy="0"/>
        </a:xfrm>
      </p:grpSpPr>
      <p:pic>
        <p:nvPicPr>
          <p:cNvPr id="2304" name="Google Shape;2304;g1f5d965ad35_0_231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7999"/>
          </a:xfrm>
          <a:prstGeom prst="rect">
            <a:avLst/>
          </a:prstGeom>
          <a:noFill/>
          <a:ln>
            <a:noFill/>
          </a:ln>
        </p:spPr>
      </p:pic>
      <p:grpSp>
        <p:nvGrpSpPr>
          <p:cNvPr id="2305" name="Google Shape;2305;g1f5d965ad35_0_2318"/>
          <p:cNvGrpSpPr/>
          <p:nvPr/>
        </p:nvGrpSpPr>
        <p:grpSpPr>
          <a:xfrm>
            <a:off x="270520" y="225967"/>
            <a:ext cx="175200" cy="2964480"/>
            <a:chOff x="270520" y="1140367"/>
            <a:chExt cx="175200" cy="2964480"/>
          </a:xfrm>
        </p:grpSpPr>
        <p:grpSp>
          <p:nvGrpSpPr>
            <p:cNvPr id="2306" name="Google Shape;2306;g1f5d965ad35_0_2318"/>
            <p:cNvGrpSpPr/>
            <p:nvPr/>
          </p:nvGrpSpPr>
          <p:grpSpPr>
            <a:xfrm>
              <a:off x="270520" y="2780648"/>
              <a:ext cx="175200" cy="1324199"/>
              <a:chOff x="129115" y="2837210"/>
              <a:chExt cx="175200" cy="1324199"/>
            </a:xfrm>
          </p:grpSpPr>
          <p:sp>
            <p:nvSpPr>
              <p:cNvPr id="2307" name="Google Shape;2307;g1f5d965ad35_0_2318"/>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308" name="Google Shape;2308;g1f5d965ad35_0_2318"/>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309" name="Google Shape;2309;g1f5d965ad35_0_2318"/>
            <p:cNvGrpSpPr/>
            <p:nvPr/>
          </p:nvGrpSpPr>
          <p:grpSpPr>
            <a:xfrm>
              <a:off x="270520" y="1140367"/>
              <a:ext cx="175200" cy="1310823"/>
              <a:chOff x="129115" y="1196929"/>
              <a:chExt cx="175200" cy="1310823"/>
            </a:xfrm>
          </p:grpSpPr>
          <p:cxnSp>
            <p:nvCxnSpPr>
              <p:cNvPr id="2310" name="Google Shape;2310;g1f5d965ad35_0_2318"/>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311" name="Google Shape;2311;g1f5d965ad35_0_2318"/>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
        <p:nvSpPr>
          <p:cNvPr id="2312" name="Google Shape;2312;g1f5d965ad35_0_2318"/>
          <p:cNvSpPr txBox="1">
            <a:spLocks noGrp="1"/>
          </p:cNvSpPr>
          <p:nvPr>
            <p:ph type="body" idx="1"/>
          </p:nvPr>
        </p:nvSpPr>
        <p:spPr>
          <a:xfrm>
            <a:off x="446700" y="29829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3" name="Google Shape;2313;g1f5d965ad35_0_2318"/>
          <p:cNvSpPr txBox="1">
            <a:spLocks noGrp="1"/>
          </p:cNvSpPr>
          <p:nvPr>
            <p:ph type="body" idx="2"/>
          </p:nvPr>
        </p:nvSpPr>
        <p:spPr>
          <a:xfrm>
            <a:off x="454281" y="1895111"/>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4" name="Google Shape;2314;g1f5d965ad35_0_2318"/>
          <p:cNvSpPr txBox="1">
            <a:spLocks noGrp="1"/>
          </p:cNvSpPr>
          <p:nvPr>
            <p:ph type="body" idx="3"/>
          </p:nvPr>
        </p:nvSpPr>
        <p:spPr>
          <a:xfrm>
            <a:off x="446700" y="712431"/>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5" name="Google Shape;2315;g1f5d965ad35_0_2318"/>
          <p:cNvSpPr txBox="1">
            <a:spLocks noGrp="1"/>
          </p:cNvSpPr>
          <p:nvPr>
            <p:ph type="body" idx="4"/>
          </p:nvPr>
        </p:nvSpPr>
        <p:spPr>
          <a:xfrm>
            <a:off x="454281" y="2309245"/>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2316"/>
        <p:cNvGrpSpPr/>
        <p:nvPr/>
      </p:nvGrpSpPr>
      <p:grpSpPr>
        <a:xfrm>
          <a:off x="0" y="0"/>
          <a:ext cx="0" cy="0"/>
          <a:chOff x="0" y="0"/>
          <a:chExt cx="0" cy="0"/>
        </a:xfrm>
      </p:grpSpPr>
      <p:pic>
        <p:nvPicPr>
          <p:cNvPr id="2317" name="Google Shape;2317;g1f5d965ad35_0_233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2318" name="Google Shape;2318;g1f5d965ad35_0_2331"/>
          <p:cNvGrpSpPr/>
          <p:nvPr/>
        </p:nvGrpSpPr>
        <p:grpSpPr>
          <a:xfrm>
            <a:off x="240076" y="2283836"/>
            <a:ext cx="8664246" cy="930835"/>
            <a:chOff x="198438" y="775483"/>
            <a:chExt cx="8634888" cy="927681"/>
          </a:xfrm>
        </p:grpSpPr>
        <p:pic>
          <p:nvPicPr>
            <p:cNvPr id="2319" name="Google Shape;2319;g1f5d965ad35_0_2331"/>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98438" y="775483"/>
              <a:ext cx="8634888" cy="927681"/>
            </a:xfrm>
            <a:prstGeom prst="rect">
              <a:avLst/>
            </a:prstGeom>
            <a:noFill/>
            <a:ln>
              <a:noFill/>
            </a:ln>
          </p:spPr>
        </p:pic>
        <p:sp>
          <p:nvSpPr>
            <p:cNvPr id="2320" name="Google Shape;2320;g1f5d965ad35_0_2331"/>
            <p:cNvSpPr txBox="1"/>
            <p:nvPr/>
          </p:nvSpPr>
          <p:spPr>
            <a:xfrm>
              <a:off x="1373561"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2321" name="Google Shape;2321;g1f5d965ad35_0_2331"/>
            <p:cNvSpPr txBox="1"/>
            <p:nvPr/>
          </p:nvSpPr>
          <p:spPr>
            <a:xfrm>
              <a:off x="331586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2322" name="Google Shape;2322;g1f5d965ad35_0_2331"/>
            <p:cNvSpPr txBox="1"/>
            <p:nvPr/>
          </p:nvSpPr>
          <p:spPr>
            <a:xfrm>
              <a:off x="522594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2323" name="Google Shape;2323;g1f5d965ad35_0_2331"/>
            <p:cNvSpPr txBox="1"/>
            <p:nvPr/>
          </p:nvSpPr>
          <p:spPr>
            <a:xfrm>
              <a:off x="7168257"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2324" name="Google Shape;2324;g1f5d965ad35_0_2331"/>
          <p:cNvSpPr txBox="1">
            <a:spLocks noGrp="1"/>
          </p:cNvSpPr>
          <p:nvPr>
            <p:ph type="body" idx="1"/>
          </p:nvPr>
        </p:nvSpPr>
        <p:spPr>
          <a:xfrm>
            <a:off x="590581"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5" name="Google Shape;2325;g1f5d965ad35_0_2331"/>
          <p:cNvSpPr txBox="1">
            <a:spLocks noGrp="1"/>
          </p:cNvSpPr>
          <p:nvPr>
            <p:ph type="body" idx="2"/>
          </p:nvPr>
        </p:nvSpPr>
        <p:spPr>
          <a:xfrm>
            <a:off x="2539407"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6" name="Google Shape;2326;g1f5d965ad35_0_2331"/>
          <p:cNvSpPr txBox="1">
            <a:spLocks noGrp="1"/>
          </p:cNvSpPr>
          <p:nvPr>
            <p:ph type="body" idx="3"/>
          </p:nvPr>
        </p:nvSpPr>
        <p:spPr>
          <a:xfrm>
            <a:off x="6404724"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7" name="Google Shape;2327;g1f5d965ad35_0_2331"/>
          <p:cNvSpPr txBox="1">
            <a:spLocks noGrp="1"/>
          </p:cNvSpPr>
          <p:nvPr>
            <p:ph type="body" idx="4"/>
          </p:nvPr>
        </p:nvSpPr>
        <p:spPr>
          <a:xfrm>
            <a:off x="4455898"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8" name="Google Shape;2328;g1f5d965ad35_0_23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9" name="Google Shape;2329;g1f5d965ad35_0_23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2330"/>
        <p:cNvGrpSpPr/>
        <p:nvPr/>
      </p:nvGrpSpPr>
      <p:grpSpPr>
        <a:xfrm>
          <a:off x="0" y="0"/>
          <a:ext cx="0" cy="0"/>
          <a:chOff x="0" y="0"/>
          <a:chExt cx="0" cy="0"/>
        </a:xfrm>
      </p:grpSpPr>
      <p:pic>
        <p:nvPicPr>
          <p:cNvPr id="2331" name="Google Shape;2331;g1f5d965ad35_0_234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sp>
        <p:nvSpPr>
          <p:cNvPr id="2332" name="Google Shape;2332;g1f5d965ad35_0_2345"/>
          <p:cNvSpPr/>
          <p:nvPr/>
        </p:nvSpPr>
        <p:spPr>
          <a:xfrm>
            <a:off x="775398" y="1631221"/>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3" name="Google Shape;2333;g1f5d965ad35_0_2345"/>
          <p:cNvSpPr/>
          <p:nvPr/>
        </p:nvSpPr>
        <p:spPr>
          <a:xfrm>
            <a:off x="777473" y="3291039"/>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4" name="Google Shape;2334;g1f5d965ad35_0_2345"/>
          <p:cNvSpPr/>
          <p:nvPr/>
        </p:nvSpPr>
        <p:spPr>
          <a:xfrm>
            <a:off x="5148140" y="1631221"/>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5" name="Google Shape;2335;g1f5d965ad35_0_2345"/>
          <p:cNvSpPr/>
          <p:nvPr/>
        </p:nvSpPr>
        <p:spPr>
          <a:xfrm>
            <a:off x="5150215" y="3291039"/>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6" name="Google Shape;2336;g1f5d965ad35_0_2345"/>
          <p:cNvSpPr txBox="1">
            <a:spLocks noGrp="1"/>
          </p:cNvSpPr>
          <p:nvPr>
            <p:ph type="body" idx="1"/>
          </p:nvPr>
        </p:nvSpPr>
        <p:spPr>
          <a:xfrm>
            <a:off x="1877630"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7" name="Google Shape;2337;g1f5d965ad35_0_2345"/>
          <p:cNvSpPr txBox="1">
            <a:spLocks noGrp="1"/>
          </p:cNvSpPr>
          <p:nvPr>
            <p:ph type="body" idx="2"/>
          </p:nvPr>
        </p:nvSpPr>
        <p:spPr>
          <a:xfrm>
            <a:off x="6243215"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8" name="Google Shape;2338;g1f5d965ad35_0_2345"/>
          <p:cNvSpPr txBox="1">
            <a:spLocks noGrp="1"/>
          </p:cNvSpPr>
          <p:nvPr>
            <p:ph type="body" idx="3"/>
          </p:nvPr>
        </p:nvSpPr>
        <p:spPr>
          <a:xfrm>
            <a:off x="1877630"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9" name="Google Shape;2339;g1f5d965ad35_0_2345"/>
          <p:cNvSpPr txBox="1">
            <a:spLocks noGrp="1"/>
          </p:cNvSpPr>
          <p:nvPr>
            <p:ph type="body" idx="4"/>
          </p:nvPr>
        </p:nvSpPr>
        <p:spPr>
          <a:xfrm>
            <a:off x="6243215"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40" name="Google Shape;2340;g1f5d965ad35_0_2345"/>
          <p:cNvSpPr>
            <a:spLocks noGrp="1"/>
          </p:cNvSpPr>
          <p:nvPr>
            <p:ph type="pic" idx="5"/>
          </p:nvPr>
        </p:nvSpPr>
        <p:spPr>
          <a:xfrm>
            <a:off x="784630" y="1640956"/>
            <a:ext cx="931200" cy="930900"/>
          </a:xfrm>
          <a:prstGeom prst="rect">
            <a:avLst/>
          </a:prstGeom>
          <a:noFill/>
          <a:ln>
            <a:noFill/>
          </a:ln>
        </p:spPr>
      </p:sp>
      <p:sp>
        <p:nvSpPr>
          <p:cNvPr id="2341" name="Google Shape;2341;g1f5d965ad35_0_2345"/>
          <p:cNvSpPr>
            <a:spLocks noGrp="1"/>
          </p:cNvSpPr>
          <p:nvPr>
            <p:ph type="pic" idx="6"/>
          </p:nvPr>
        </p:nvSpPr>
        <p:spPr>
          <a:xfrm>
            <a:off x="5150215" y="1640956"/>
            <a:ext cx="931200" cy="930900"/>
          </a:xfrm>
          <a:prstGeom prst="rect">
            <a:avLst/>
          </a:prstGeom>
          <a:noFill/>
          <a:ln>
            <a:noFill/>
          </a:ln>
        </p:spPr>
      </p:sp>
      <p:sp>
        <p:nvSpPr>
          <p:cNvPr id="2342" name="Google Shape;2342;g1f5d965ad35_0_2345"/>
          <p:cNvSpPr>
            <a:spLocks noGrp="1"/>
          </p:cNvSpPr>
          <p:nvPr>
            <p:ph type="pic" idx="7"/>
          </p:nvPr>
        </p:nvSpPr>
        <p:spPr>
          <a:xfrm>
            <a:off x="784630" y="3302767"/>
            <a:ext cx="931200" cy="930900"/>
          </a:xfrm>
          <a:prstGeom prst="rect">
            <a:avLst/>
          </a:prstGeom>
          <a:noFill/>
          <a:ln>
            <a:noFill/>
          </a:ln>
        </p:spPr>
      </p:sp>
      <p:sp>
        <p:nvSpPr>
          <p:cNvPr id="2343" name="Google Shape;2343;g1f5d965ad35_0_2345"/>
          <p:cNvSpPr>
            <a:spLocks noGrp="1"/>
          </p:cNvSpPr>
          <p:nvPr>
            <p:ph type="pic" idx="8"/>
          </p:nvPr>
        </p:nvSpPr>
        <p:spPr>
          <a:xfrm>
            <a:off x="5150215" y="3302767"/>
            <a:ext cx="931200" cy="930900"/>
          </a:xfrm>
          <a:prstGeom prst="rect">
            <a:avLst/>
          </a:prstGeom>
          <a:noFill/>
          <a:ln>
            <a:noFill/>
          </a:ln>
        </p:spPr>
      </p:sp>
      <p:sp>
        <p:nvSpPr>
          <p:cNvPr id="2344" name="Google Shape;2344;g1f5d965ad35_0_234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45" name="Google Shape;2345;g1f5d965ad35_0_234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2346"/>
        <p:cNvGrpSpPr/>
        <p:nvPr/>
      </p:nvGrpSpPr>
      <p:grpSpPr>
        <a:xfrm>
          <a:off x="0" y="0"/>
          <a:ext cx="0" cy="0"/>
          <a:chOff x="0" y="0"/>
          <a:chExt cx="0" cy="0"/>
        </a:xfrm>
      </p:grpSpPr>
      <p:pic>
        <p:nvPicPr>
          <p:cNvPr id="2347" name="Google Shape;2347;g1f5d965ad35_0_236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9" cy="5143499"/>
          </a:xfrm>
          <a:prstGeom prst="rect">
            <a:avLst/>
          </a:prstGeom>
          <a:noFill/>
          <a:ln>
            <a:noFill/>
          </a:ln>
        </p:spPr>
      </p:pic>
      <p:grpSp>
        <p:nvGrpSpPr>
          <p:cNvPr id="2348" name="Google Shape;2348;g1f5d965ad35_0_2361"/>
          <p:cNvGrpSpPr/>
          <p:nvPr/>
        </p:nvGrpSpPr>
        <p:grpSpPr>
          <a:xfrm>
            <a:off x="0" y="2399230"/>
            <a:ext cx="9144000" cy="2349714"/>
            <a:chOff x="0" y="2182920"/>
            <a:chExt cx="9144000" cy="2349714"/>
          </a:xfrm>
        </p:grpSpPr>
        <p:sp>
          <p:nvSpPr>
            <p:cNvPr id="2349" name="Google Shape;2349;g1f5d965ad35_0_2361"/>
            <p:cNvSpPr/>
            <p:nvPr/>
          </p:nvSpPr>
          <p:spPr>
            <a:xfrm>
              <a:off x="0" y="2689734"/>
              <a:ext cx="9144000" cy="1842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350" name="Google Shape;2350;g1f5d965ad35_0_2361"/>
            <p:cNvGrpSpPr/>
            <p:nvPr/>
          </p:nvGrpSpPr>
          <p:grpSpPr>
            <a:xfrm>
              <a:off x="1229347" y="2182920"/>
              <a:ext cx="6685341" cy="1002300"/>
              <a:chOff x="976268" y="2064936"/>
              <a:chExt cx="6685341" cy="1002300"/>
            </a:xfrm>
          </p:grpSpPr>
          <p:sp>
            <p:nvSpPr>
              <p:cNvPr id="2351" name="Google Shape;2351;g1f5d965ad35_0_2361"/>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2" name="Google Shape;2352;g1f5d965ad35_0_2361"/>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3" name="Google Shape;2353;g1f5d965ad35_0_2361"/>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354" name="Google Shape;2354;g1f5d965ad35_0_236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5" name="Google Shape;2355;g1f5d965ad35_0_236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6" name="Google Shape;2356;g1f5d965ad35_0_236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7" name="Google Shape;2357;g1f5d965ad35_0_236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8" name="Google Shape;2358;g1f5d965ad35_0_2361"/>
          <p:cNvSpPr>
            <a:spLocks noGrp="1"/>
          </p:cNvSpPr>
          <p:nvPr>
            <p:ph type="pic" idx="5"/>
          </p:nvPr>
        </p:nvSpPr>
        <p:spPr>
          <a:xfrm>
            <a:off x="1460973" y="2631002"/>
            <a:ext cx="539100" cy="538800"/>
          </a:xfrm>
          <a:prstGeom prst="rect">
            <a:avLst/>
          </a:prstGeom>
          <a:noFill/>
          <a:ln>
            <a:noFill/>
          </a:ln>
        </p:spPr>
      </p:sp>
      <p:sp>
        <p:nvSpPr>
          <p:cNvPr id="2359" name="Google Shape;2359;g1f5d965ad35_0_2361"/>
          <p:cNvSpPr>
            <a:spLocks noGrp="1"/>
          </p:cNvSpPr>
          <p:nvPr>
            <p:ph type="pic" idx="6"/>
          </p:nvPr>
        </p:nvSpPr>
        <p:spPr>
          <a:xfrm>
            <a:off x="4302493" y="2631002"/>
            <a:ext cx="539100" cy="538800"/>
          </a:xfrm>
          <a:prstGeom prst="rect">
            <a:avLst/>
          </a:prstGeom>
          <a:noFill/>
          <a:ln>
            <a:noFill/>
          </a:ln>
        </p:spPr>
      </p:sp>
      <p:sp>
        <p:nvSpPr>
          <p:cNvPr id="2360" name="Google Shape;2360;g1f5d965ad35_0_2361"/>
          <p:cNvSpPr>
            <a:spLocks noGrp="1"/>
          </p:cNvSpPr>
          <p:nvPr>
            <p:ph type="pic" idx="7"/>
          </p:nvPr>
        </p:nvSpPr>
        <p:spPr>
          <a:xfrm>
            <a:off x="7144013" y="2631002"/>
            <a:ext cx="539100" cy="538800"/>
          </a:xfrm>
          <a:prstGeom prst="rect">
            <a:avLst/>
          </a:prstGeom>
          <a:noFill/>
          <a:ln>
            <a:noFill/>
          </a:ln>
        </p:spPr>
      </p:sp>
      <p:sp>
        <p:nvSpPr>
          <p:cNvPr id="2361" name="Google Shape;2361;g1f5d965ad35_0_23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62" name="Google Shape;2362;g1f5d965ad35_0_23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2363"/>
        <p:cNvGrpSpPr/>
        <p:nvPr/>
      </p:nvGrpSpPr>
      <p:grpSpPr>
        <a:xfrm>
          <a:off x="0" y="0"/>
          <a:ext cx="0" cy="0"/>
          <a:chOff x="0" y="0"/>
          <a:chExt cx="0" cy="0"/>
        </a:xfrm>
      </p:grpSpPr>
      <p:grpSp>
        <p:nvGrpSpPr>
          <p:cNvPr id="2364" name="Google Shape;2364;g1f5d965ad35_0_2378"/>
          <p:cNvGrpSpPr/>
          <p:nvPr/>
        </p:nvGrpSpPr>
        <p:grpSpPr>
          <a:xfrm>
            <a:off x="3138739" y="1728182"/>
            <a:ext cx="2866558" cy="2848948"/>
            <a:chOff x="-15798" y="0"/>
            <a:chExt cx="2571596" cy="2555798"/>
          </a:xfrm>
        </p:grpSpPr>
        <p:sp>
          <p:nvSpPr>
            <p:cNvPr id="2365" name="Google Shape;2365;g1f5d965ad35_0_237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6" name="Google Shape;2366;g1f5d965ad35_0_237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7" name="Google Shape;2367;g1f5d965ad35_0_237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8" name="Google Shape;2368;g1f5d965ad35_0_237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9" name="Google Shape;2369;g1f5d965ad35_0_237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70" name="Google Shape;2370;g1f5d965ad35_0_237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1" name="Google Shape;2371;g1f5d965ad35_0_237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2" name="Google Shape;2372;g1f5d965ad35_0_237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3" name="Google Shape;2373;g1f5d965ad35_0_237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4" name="Google Shape;2374;g1f5d965ad35_0_237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5" name="Google Shape;2375;g1f5d965ad35_0_237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6" name="Google Shape;2376;g1f5d965ad35_0_237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7" name="Google Shape;2377;g1f5d965ad35_0_237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8" name="Google Shape;2378;g1f5d965ad35_0_237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9" name="Google Shape;2379;g1f5d965ad35_0_237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0" name="Google Shape;2380;g1f5d965ad35_0_237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1" name="Google Shape;2381;g1f5d965ad35_0_237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2" name="Google Shape;2382;g1f5d965ad35_0_237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2383"/>
        <p:cNvGrpSpPr/>
        <p:nvPr/>
      </p:nvGrpSpPr>
      <p:grpSpPr>
        <a:xfrm>
          <a:off x="0" y="0"/>
          <a:ext cx="0" cy="0"/>
          <a:chOff x="0" y="0"/>
          <a:chExt cx="0" cy="0"/>
        </a:xfrm>
      </p:grpSpPr>
      <p:grpSp>
        <p:nvGrpSpPr>
          <p:cNvPr id="2384" name="Google Shape;2384;g1f5d965ad35_0_2398"/>
          <p:cNvGrpSpPr/>
          <p:nvPr/>
        </p:nvGrpSpPr>
        <p:grpSpPr>
          <a:xfrm>
            <a:off x="3138739" y="1728182"/>
            <a:ext cx="2866558" cy="2848948"/>
            <a:chOff x="-15798" y="0"/>
            <a:chExt cx="2571596" cy="2555798"/>
          </a:xfrm>
        </p:grpSpPr>
        <p:sp>
          <p:nvSpPr>
            <p:cNvPr id="2385" name="Google Shape;2385;g1f5d965ad35_0_239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6" name="Google Shape;2386;g1f5d965ad35_0_239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7" name="Google Shape;2387;g1f5d965ad35_0_239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8" name="Google Shape;2388;g1f5d965ad35_0_239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9" name="Google Shape;2389;g1f5d965ad35_0_239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90" name="Google Shape;2390;g1f5d965ad35_0_239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1" name="Google Shape;2391;g1f5d965ad35_0_239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2" name="Google Shape;2392;g1f5d965ad35_0_239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3" name="Google Shape;2393;g1f5d965ad35_0_239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4" name="Google Shape;2394;g1f5d965ad35_0_239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5" name="Google Shape;2395;g1f5d965ad35_0_239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6" name="Google Shape;2396;g1f5d965ad35_0_239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7" name="Google Shape;2397;g1f5d965ad35_0_239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8" name="Google Shape;2398;g1f5d965ad35_0_239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9" name="Google Shape;2399;g1f5d965ad35_0_239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0" name="Google Shape;2400;g1f5d965ad35_0_239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1" name="Google Shape;2401;g1f5d965ad35_0_239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2" name="Google Shape;2402;g1f5d965ad35_0_239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2403"/>
        <p:cNvGrpSpPr/>
        <p:nvPr/>
      </p:nvGrpSpPr>
      <p:grpSpPr>
        <a:xfrm>
          <a:off x="0" y="0"/>
          <a:ext cx="0" cy="0"/>
          <a:chOff x="0" y="0"/>
          <a:chExt cx="0" cy="0"/>
        </a:xfrm>
      </p:grpSpPr>
      <p:pic>
        <p:nvPicPr>
          <p:cNvPr id="2404" name="Google Shape;2404;g1f5d965ad35_0_241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2405" name="Google Shape;2405;g1f5d965ad35_0_2418"/>
          <p:cNvGrpSpPr/>
          <p:nvPr/>
        </p:nvGrpSpPr>
        <p:grpSpPr>
          <a:xfrm>
            <a:off x="2525236" y="825418"/>
            <a:ext cx="4093610" cy="4069126"/>
            <a:chOff x="2519466" y="821088"/>
            <a:chExt cx="4348428" cy="4322420"/>
          </a:xfrm>
        </p:grpSpPr>
        <p:sp>
          <p:nvSpPr>
            <p:cNvPr id="2406" name="Google Shape;2406;g1f5d965ad35_0_2418"/>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7" name="Google Shape;2407;g1f5d965ad35_0_2418"/>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8" name="Google Shape;2408;g1f5d965ad35_0_2418"/>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9" name="Google Shape;2409;g1f5d965ad35_0_2418"/>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0" name="Google Shape;2410;g1f5d965ad35_0_2418"/>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1" name="Google Shape;2411;g1f5d965ad35_0_2418"/>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12" name="Google Shape;2412;g1f5d965ad35_0_2418"/>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3" name="Google Shape;2413;g1f5d965ad35_0_2418"/>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4" name="Google Shape;2414;g1f5d965ad35_0_2418"/>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5" name="Google Shape;2415;g1f5d965ad35_0_2418"/>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6" name="Google Shape;2416;g1f5d965ad35_0_241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7" name="Google Shape;2417;g1f5d965ad35_0_241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2418"/>
        <p:cNvGrpSpPr/>
        <p:nvPr/>
      </p:nvGrpSpPr>
      <p:grpSpPr>
        <a:xfrm>
          <a:off x="0" y="0"/>
          <a:ext cx="0" cy="0"/>
          <a:chOff x="0" y="0"/>
          <a:chExt cx="0" cy="0"/>
        </a:xfrm>
      </p:grpSpPr>
      <p:pic>
        <p:nvPicPr>
          <p:cNvPr id="2419" name="Google Shape;2419;g1f5d965ad35_0_243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2420" name="Google Shape;2420;g1f5d965ad35_0_2433"/>
          <p:cNvGrpSpPr/>
          <p:nvPr/>
        </p:nvGrpSpPr>
        <p:grpSpPr>
          <a:xfrm>
            <a:off x="2525236" y="825418"/>
            <a:ext cx="4093610" cy="4069126"/>
            <a:chOff x="2519466" y="821088"/>
            <a:chExt cx="4348428" cy="4322420"/>
          </a:xfrm>
        </p:grpSpPr>
        <p:sp>
          <p:nvSpPr>
            <p:cNvPr id="2421" name="Google Shape;2421;g1f5d965ad35_0_2433"/>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2" name="Google Shape;2422;g1f5d965ad35_0_2433"/>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3" name="Google Shape;2423;g1f5d965ad35_0_2433"/>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4" name="Google Shape;2424;g1f5d965ad35_0_2433"/>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5" name="Google Shape;2425;g1f5d965ad35_0_2433"/>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6" name="Google Shape;2426;g1f5d965ad35_0_2433"/>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27" name="Google Shape;2427;g1f5d965ad35_0_2433"/>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8" name="Google Shape;2428;g1f5d965ad35_0_2433"/>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9" name="Google Shape;2429;g1f5d965ad35_0_2433"/>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0" name="Google Shape;2430;g1f5d965ad35_0_2433"/>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1" name="Google Shape;2431;g1f5d965ad35_0_24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2" name="Google Shape;2432;g1f5d965ad35_0_24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2433"/>
        <p:cNvGrpSpPr/>
        <p:nvPr/>
      </p:nvGrpSpPr>
      <p:grpSpPr>
        <a:xfrm>
          <a:off x="0" y="0"/>
          <a:ext cx="0" cy="0"/>
          <a:chOff x="0" y="0"/>
          <a:chExt cx="0" cy="0"/>
        </a:xfrm>
      </p:grpSpPr>
      <p:pic>
        <p:nvPicPr>
          <p:cNvPr id="2434" name="Google Shape;2434;g1f5d965ad35_0_244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435" name="Google Shape;2435;g1f5d965ad35_0_24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6" name="Google Shape;2436;g1f5d965ad35_0_24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37" name="Google Shape;2437;g1f5d965ad35_0_2448"/>
          <p:cNvGrpSpPr/>
          <p:nvPr/>
        </p:nvGrpSpPr>
        <p:grpSpPr>
          <a:xfrm>
            <a:off x="881569" y="2193816"/>
            <a:ext cx="397940" cy="646603"/>
            <a:chOff x="1400848" y="1624076"/>
            <a:chExt cx="560400" cy="910580"/>
          </a:xfrm>
        </p:grpSpPr>
        <p:grpSp>
          <p:nvGrpSpPr>
            <p:cNvPr id="2438" name="Google Shape;2438;g1f5d965ad35_0_2448"/>
            <p:cNvGrpSpPr/>
            <p:nvPr/>
          </p:nvGrpSpPr>
          <p:grpSpPr>
            <a:xfrm>
              <a:off x="1400848" y="1624076"/>
              <a:ext cx="560400" cy="825181"/>
              <a:chOff x="1342860" y="1647676"/>
              <a:chExt cx="560400" cy="825181"/>
            </a:xfrm>
          </p:grpSpPr>
          <p:sp>
            <p:nvSpPr>
              <p:cNvPr id="2439" name="Google Shape;2439;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40" name="Google Shape;2440;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41" name="Google Shape;2441;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2" name="Google Shape;2442;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43" name="Google Shape;2443;g1f5d965ad35_0_2448"/>
          <p:cNvGrpSpPr/>
          <p:nvPr/>
        </p:nvGrpSpPr>
        <p:grpSpPr>
          <a:xfrm>
            <a:off x="2622593" y="2193816"/>
            <a:ext cx="397940" cy="646603"/>
            <a:chOff x="1400848" y="1624076"/>
            <a:chExt cx="560400" cy="910580"/>
          </a:xfrm>
        </p:grpSpPr>
        <p:grpSp>
          <p:nvGrpSpPr>
            <p:cNvPr id="2444" name="Google Shape;2444;g1f5d965ad35_0_2448"/>
            <p:cNvGrpSpPr/>
            <p:nvPr/>
          </p:nvGrpSpPr>
          <p:grpSpPr>
            <a:xfrm>
              <a:off x="1400848" y="1624076"/>
              <a:ext cx="560400" cy="825181"/>
              <a:chOff x="1342860" y="1647676"/>
              <a:chExt cx="560400" cy="825181"/>
            </a:xfrm>
          </p:grpSpPr>
          <p:sp>
            <p:nvSpPr>
              <p:cNvPr id="2445" name="Google Shape;2445;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46" name="Google Shape;2446;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47" name="Google Shape;2447;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8" name="Google Shape;2448;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49" name="Google Shape;2449;g1f5d965ad35_0_2448"/>
          <p:cNvGrpSpPr/>
          <p:nvPr/>
        </p:nvGrpSpPr>
        <p:grpSpPr>
          <a:xfrm>
            <a:off x="4363617" y="2193816"/>
            <a:ext cx="397940" cy="646603"/>
            <a:chOff x="1400848" y="1624076"/>
            <a:chExt cx="560400" cy="910580"/>
          </a:xfrm>
        </p:grpSpPr>
        <p:grpSp>
          <p:nvGrpSpPr>
            <p:cNvPr id="2450" name="Google Shape;2450;g1f5d965ad35_0_2448"/>
            <p:cNvGrpSpPr/>
            <p:nvPr/>
          </p:nvGrpSpPr>
          <p:grpSpPr>
            <a:xfrm>
              <a:off x="1400848" y="1624076"/>
              <a:ext cx="560400" cy="825181"/>
              <a:chOff x="1342860" y="1647676"/>
              <a:chExt cx="560400" cy="825181"/>
            </a:xfrm>
          </p:grpSpPr>
          <p:sp>
            <p:nvSpPr>
              <p:cNvPr id="2451" name="Google Shape;2451;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52" name="Google Shape;2452;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53" name="Google Shape;2453;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54" name="Google Shape;2454;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55" name="Google Shape;2455;g1f5d965ad35_0_2448"/>
          <p:cNvGrpSpPr/>
          <p:nvPr/>
        </p:nvGrpSpPr>
        <p:grpSpPr>
          <a:xfrm>
            <a:off x="6104641" y="2193816"/>
            <a:ext cx="397940" cy="646603"/>
            <a:chOff x="1400848" y="1624076"/>
            <a:chExt cx="560400" cy="910580"/>
          </a:xfrm>
        </p:grpSpPr>
        <p:grpSp>
          <p:nvGrpSpPr>
            <p:cNvPr id="2456" name="Google Shape;2456;g1f5d965ad35_0_2448"/>
            <p:cNvGrpSpPr/>
            <p:nvPr/>
          </p:nvGrpSpPr>
          <p:grpSpPr>
            <a:xfrm>
              <a:off x="1400848" y="1624076"/>
              <a:ext cx="560400" cy="825181"/>
              <a:chOff x="1342860" y="1647676"/>
              <a:chExt cx="560400" cy="825181"/>
            </a:xfrm>
          </p:grpSpPr>
          <p:sp>
            <p:nvSpPr>
              <p:cNvPr id="2457" name="Google Shape;2457;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58" name="Google Shape;2458;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59" name="Google Shape;2459;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0" name="Google Shape;2460;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61" name="Google Shape;2461;g1f5d965ad35_0_2448"/>
          <p:cNvGrpSpPr/>
          <p:nvPr/>
        </p:nvGrpSpPr>
        <p:grpSpPr>
          <a:xfrm>
            <a:off x="7845666" y="2193816"/>
            <a:ext cx="397940" cy="646603"/>
            <a:chOff x="1400848" y="1624076"/>
            <a:chExt cx="560400" cy="910580"/>
          </a:xfrm>
        </p:grpSpPr>
        <p:grpSp>
          <p:nvGrpSpPr>
            <p:cNvPr id="2462" name="Google Shape;2462;g1f5d965ad35_0_2448"/>
            <p:cNvGrpSpPr/>
            <p:nvPr/>
          </p:nvGrpSpPr>
          <p:grpSpPr>
            <a:xfrm>
              <a:off x="1400848" y="1624076"/>
              <a:ext cx="560400" cy="825181"/>
              <a:chOff x="1342860" y="1647676"/>
              <a:chExt cx="560400" cy="825181"/>
            </a:xfrm>
          </p:grpSpPr>
          <p:sp>
            <p:nvSpPr>
              <p:cNvPr id="2463" name="Google Shape;2463;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64" name="Google Shape;2464;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65" name="Google Shape;2465;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6" name="Google Shape;2466;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467" name="Google Shape;2467;g1f5d965ad35_0_2448"/>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68" name="Google Shape;2468;g1f5d965ad35_0_2448"/>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69" name="Google Shape;2469;g1f5d965ad35_0_2448"/>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70" name="Google Shape;2470;g1f5d965ad35_0_2448"/>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71" name="Google Shape;2471;g1f5d965ad35_0_2448"/>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2472"/>
        <p:cNvGrpSpPr/>
        <p:nvPr/>
      </p:nvGrpSpPr>
      <p:grpSpPr>
        <a:xfrm>
          <a:off x="0" y="0"/>
          <a:ext cx="0" cy="0"/>
          <a:chOff x="0" y="0"/>
          <a:chExt cx="0" cy="0"/>
        </a:xfrm>
      </p:grpSpPr>
      <p:pic>
        <p:nvPicPr>
          <p:cNvPr id="2473" name="Google Shape;2473;g1f5d965ad35_0_248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474" name="Google Shape;2474;g1f5d965ad35_0_248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5" name="Google Shape;2475;g1f5d965ad35_0_248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76" name="Google Shape;2476;g1f5d965ad35_0_2487"/>
          <p:cNvGrpSpPr/>
          <p:nvPr/>
        </p:nvGrpSpPr>
        <p:grpSpPr>
          <a:xfrm>
            <a:off x="881569" y="2193816"/>
            <a:ext cx="7362037" cy="646603"/>
            <a:chOff x="881569" y="2219454"/>
            <a:chExt cx="7362037" cy="646603"/>
          </a:xfrm>
        </p:grpSpPr>
        <p:grpSp>
          <p:nvGrpSpPr>
            <p:cNvPr id="2477" name="Google Shape;2477;g1f5d965ad35_0_2487"/>
            <p:cNvGrpSpPr/>
            <p:nvPr/>
          </p:nvGrpSpPr>
          <p:grpSpPr>
            <a:xfrm>
              <a:off x="881569" y="2219454"/>
              <a:ext cx="397940" cy="646603"/>
              <a:chOff x="1400848" y="1624076"/>
              <a:chExt cx="560400" cy="910580"/>
            </a:xfrm>
          </p:grpSpPr>
          <p:grpSp>
            <p:nvGrpSpPr>
              <p:cNvPr id="2478" name="Google Shape;2478;g1f5d965ad35_0_2487"/>
              <p:cNvGrpSpPr/>
              <p:nvPr/>
            </p:nvGrpSpPr>
            <p:grpSpPr>
              <a:xfrm>
                <a:off x="1400848" y="1624076"/>
                <a:ext cx="560400" cy="825181"/>
                <a:chOff x="1342860" y="1647676"/>
                <a:chExt cx="560400" cy="825181"/>
              </a:xfrm>
            </p:grpSpPr>
            <p:sp>
              <p:nvSpPr>
                <p:cNvPr id="2479" name="Google Shape;2479;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80" name="Google Shape;2480;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81" name="Google Shape;2481;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2" name="Google Shape;2482;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83" name="Google Shape;2483;g1f5d965ad35_0_2487"/>
            <p:cNvGrpSpPr/>
            <p:nvPr/>
          </p:nvGrpSpPr>
          <p:grpSpPr>
            <a:xfrm>
              <a:off x="2622593" y="2219454"/>
              <a:ext cx="397940" cy="646603"/>
              <a:chOff x="1400848" y="1624076"/>
              <a:chExt cx="560400" cy="910580"/>
            </a:xfrm>
          </p:grpSpPr>
          <p:grpSp>
            <p:nvGrpSpPr>
              <p:cNvPr id="2484" name="Google Shape;2484;g1f5d965ad35_0_2487"/>
              <p:cNvGrpSpPr/>
              <p:nvPr/>
            </p:nvGrpSpPr>
            <p:grpSpPr>
              <a:xfrm>
                <a:off x="1400848" y="1624076"/>
                <a:ext cx="560400" cy="825181"/>
                <a:chOff x="1342860" y="1647676"/>
                <a:chExt cx="560400" cy="825181"/>
              </a:xfrm>
            </p:grpSpPr>
            <p:sp>
              <p:nvSpPr>
                <p:cNvPr id="2485" name="Google Shape;2485;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86" name="Google Shape;2486;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87" name="Google Shape;2487;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8" name="Google Shape;2488;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89" name="Google Shape;2489;g1f5d965ad35_0_2487"/>
            <p:cNvGrpSpPr/>
            <p:nvPr/>
          </p:nvGrpSpPr>
          <p:grpSpPr>
            <a:xfrm>
              <a:off x="4363617" y="2219454"/>
              <a:ext cx="397940" cy="646603"/>
              <a:chOff x="1400848" y="1624076"/>
              <a:chExt cx="560400" cy="910580"/>
            </a:xfrm>
          </p:grpSpPr>
          <p:grpSp>
            <p:nvGrpSpPr>
              <p:cNvPr id="2490" name="Google Shape;2490;g1f5d965ad35_0_2487"/>
              <p:cNvGrpSpPr/>
              <p:nvPr/>
            </p:nvGrpSpPr>
            <p:grpSpPr>
              <a:xfrm>
                <a:off x="1400848" y="1624076"/>
                <a:ext cx="560400" cy="825181"/>
                <a:chOff x="1342860" y="1647676"/>
                <a:chExt cx="560400" cy="825181"/>
              </a:xfrm>
            </p:grpSpPr>
            <p:sp>
              <p:nvSpPr>
                <p:cNvPr id="2491" name="Google Shape;2491;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92" name="Google Shape;2492;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93" name="Google Shape;2493;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94" name="Google Shape;2494;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95" name="Google Shape;2495;g1f5d965ad35_0_2487"/>
            <p:cNvGrpSpPr/>
            <p:nvPr/>
          </p:nvGrpSpPr>
          <p:grpSpPr>
            <a:xfrm>
              <a:off x="6104641" y="2219454"/>
              <a:ext cx="397940" cy="646603"/>
              <a:chOff x="1400848" y="1624076"/>
              <a:chExt cx="560400" cy="910580"/>
            </a:xfrm>
          </p:grpSpPr>
          <p:grpSp>
            <p:nvGrpSpPr>
              <p:cNvPr id="2496" name="Google Shape;2496;g1f5d965ad35_0_2487"/>
              <p:cNvGrpSpPr/>
              <p:nvPr/>
            </p:nvGrpSpPr>
            <p:grpSpPr>
              <a:xfrm>
                <a:off x="1400848" y="1624076"/>
                <a:ext cx="560400" cy="825181"/>
                <a:chOff x="1342860" y="1647676"/>
                <a:chExt cx="560400" cy="825181"/>
              </a:xfrm>
            </p:grpSpPr>
            <p:sp>
              <p:nvSpPr>
                <p:cNvPr id="2497" name="Google Shape;2497;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98" name="Google Shape;2498;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99" name="Google Shape;2499;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0" name="Google Shape;2500;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501" name="Google Shape;2501;g1f5d965ad35_0_2487"/>
            <p:cNvGrpSpPr/>
            <p:nvPr/>
          </p:nvGrpSpPr>
          <p:grpSpPr>
            <a:xfrm>
              <a:off x="7845666" y="2219454"/>
              <a:ext cx="397940" cy="646603"/>
              <a:chOff x="1400848" y="1624076"/>
              <a:chExt cx="560400" cy="910580"/>
            </a:xfrm>
          </p:grpSpPr>
          <p:grpSp>
            <p:nvGrpSpPr>
              <p:cNvPr id="2502" name="Google Shape;2502;g1f5d965ad35_0_2487"/>
              <p:cNvGrpSpPr/>
              <p:nvPr/>
            </p:nvGrpSpPr>
            <p:grpSpPr>
              <a:xfrm>
                <a:off x="1400848" y="1624076"/>
                <a:ext cx="560400" cy="825181"/>
                <a:chOff x="1342860" y="1647676"/>
                <a:chExt cx="560400" cy="825181"/>
              </a:xfrm>
            </p:grpSpPr>
            <p:sp>
              <p:nvSpPr>
                <p:cNvPr id="2503" name="Google Shape;2503;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504" name="Google Shape;2504;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505" name="Google Shape;2505;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6" name="Google Shape;2506;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507" name="Google Shape;2507;g1f5d965ad35_0_2487"/>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08" name="Google Shape;2508;g1f5d965ad35_0_2487"/>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09" name="Google Shape;2509;g1f5d965ad35_0_2487"/>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10" name="Google Shape;2510;g1f5d965ad35_0_2487"/>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11" name="Google Shape;2511;g1f5d965ad35_0_2487"/>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2512"/>
        <p:cNvGrpSpPr/>
        <p:nvPr/>
      </p:nvGrpSpPr>
      <p:grpSpPr>
        <a:xfrm>
          <a:off x="0" y="0"/>
          <a:ext cx="0" cy="0"/>
          <a:chOff x="0" y="0"/>
          <a:chExt cx="0" cy="0"/>
        </a:xfrm>
      </p:grpSpPr>
      <p:pic>
        <p:nvPicPr>
          <p:cNvPr id="2513" name="Google Shape;2513;g1f5d965ad35_0_252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514" name="Google Shape;2514;g1f5d965ad35_0_25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5" name="Google Shape;2515;g1f5d965ad35_0_25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16" name="Google Shape;2516;g1f5d965ad35_0_2527"/>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517" name="Google Shape;2517;g1f5d965ad35_0_2527"/>
          <p:cNvSpPr/>
          <p:nvPr/>
        </p:nvSpPr>
        <p:spPr>
          <a:xfrm>
            <a:off x="89548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1</a:t>
            </a:r>
            <a:endParaRPr/>
          </a:p>
        </p:txBody>
      </p:sp>
      <p:sp>
        <p:nvSpPr>
          <p:cNvPr id="2518" name="Google Shape;2518;g1f5d965ad35_0_2527"/>
          <p:cNvSpPr/>
          <p:nvPr/>
        </p:nvSpPr>
        <p:spPr>
          <a:xfrm>
            <a:off x="283282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3</a:t>
            </a:r>
            <a:endParaRPr/>
          </a:p>
        </p:txBody>
      </p:sp>
      <p:sp>
        <p:nvSpPr>
          <p:cNvPr id="2519" name="Google Shape;2519;g1f5d965ad35_0_2527"/>
          <p:cNvSpPr/>
          <p:nvPr/>
        </p:nvSpPr>
        <p:spPr>
          <a:xfrm>
            <a:off x="477016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5</a:t>
            </a:r>
            <a:endParaRPr/>
          </a:p>
        </p:txBody>
      </p:sp>
      <p:sp>
        <p:nvSpPr>
          <p:cNvPr id="2520" name="Google Shape;2520;g1f5d965ad35_0_2527"/>
          <p:cNvSpPr/>
          <p:nvPr/>
        </p:nvSpPr>
        <p:spPr>
          <a:xfrm>
            <a:off x="670750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7</a:t>
            </a:r>
            <a:endParaRPr/>
          </a:p>
        </p:txBody>
      </p:sp>
      <p:sp>
        <p:nvSpPr>
          <p:cNvPr id="2521" name="Google Shape;2521;g1f5d965ad35_0_2527"/>
          <p:cNvSpPr/>
          <p:nvPr/>
        </p:nvSpPr>
        <p:spPr>
          <a:xfrm>
            <a:off x="186415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2</a:t>
            </a:r>
            <a:endParaRPr/>
          </a:p>
        </p:txBody>
      </p:sp>
      <p:sp>
        <p:nvSpPr>
          <p:cNvPr id="2522" name="Google Shape;2522;g1f5d965ad35_0_2527"/>
          <p:cNvSpPr/>
          <p:nvPr/>
        </p:nvSpPr>
        <p:spPr>
          <a:xfrm>
            <a:off x="380149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4</a:t>
            </a:r>
            <a:endParaRPr/>
          </a:p>
        </p:txBody>
      </p:sp>
      <p:sp>
        <p:nvSpPr>
          <p:cNvPr id="2523" name="Google Shape;2523;g1f5d965ad35_0_2527"/>
          <p:cNvSpPr/>
          <p:nvPr/>
        </p:nvSpPr>
        <p:spPr>
          <a:xfrm>
            <a:off x="573883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6</a:t>
            </a:r>
            <a:endParaRPr/>
          </a:p>
        </p:txBody>
      </p:sp>
      <p:sp>
        <p:nvSpPr>
          <p:cNvPr id="2524" name="Google Shape;2524;g1f5d965ad35_0_2527"/>
          <p:cNvSpPr/>
          <p:nvPr/>
        </p:nvSpPr>
        <p:spPr>
          <a:xfrm>
            <a:off x="767617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8</a:t>
            </a:r>
            <a:endParaRPr/>
          </a:p>
        </p:txBody>
      </p:sp>
      <p:sp>
        <p:nvSpPr>
          <p:cNvPr id="2525" name="Google Shape;2525;g1f5d965ad35_0_2527"/>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6" name="Google Shape;2526;g1f5d965ad35_0_2527"/>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7" name="Google Shape;2527;g1f5d965ad35_0_2527"/>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8" name="Google Shape;2528;g1f5d965ad35_0_2527"/>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9" name="Google Shape;2529;g1f5d965ad35_0_2527"/>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0" name="Google Shape;2530;g1f5d965ad35_0_2527"/>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1" name="Google Shape;2531;g1f5d965ad35_0_2527"/>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2" name="Google Shape;2532;g1f5d965ad35_0_2527"/>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2533"/>
        <p:cNvGrpSpPr/>
        <p:nvPr/>
      </p:nvGrpSpPr>
      <p:grpSpPr>
        <a:xfrm>
          <a:off x="0" y="0"/>
          <a:ext cx="0" cy="0"/>
          <a:chOff x="0" y="0"/>
          <a:chExt cx="0" cy="0"/>
        </a:xfrm>
      </p:grpSpPr>
      <p:pic>
        <p:nvPicPr>
          <p:cNvPr id="2534" name="Google Shape;2534;g1f5d965ad35_0_254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535" name="Google Shape;2535;g1f5d965ad35_0_25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6" name="Google Shape;2536;g1f5d965ad35_0_25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37" name="Google Shape;2537;g1f5d965ad35_0_2548"/>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538" name="Google Shape;2538;g1f5d965ad35_0_2548"/>
          <p:cNvSpPr/>
          <p:nvPr/>
        </p:nvSpPr>
        <p:spPr>
          <a:xfrm>
            <a:off x="89548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1</a:t>
            </a:r>
            <a:endParaRPr/>
          </a:p>
        </p:txBody>
      </p:sp>
      <p:sp>
        <p:nvSpPr>
          <p:cNvPr id="2539" name="Google Shape;2539;g1f5d965ad35_0_2548"/>
          <p:cNvSpPr/>
          <p:nvPr/>
        </p:nvSpPr>
        <p:spPr>
          <a:xfrm>
            <a:off x="283282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3</a:t>
            </a:r>
            <a:endParaRPr/>
          </a:p>
        </p:txBody>
      </p:sp>
      <p:sp>
        <p:nvSpPr>
          <p:cNvPr id="2540" name="Google Shape;2540;g1f5d965ad35_0_2548"/>
          <p:cNvSpPr/>
          <p:nvPr/>
        </p:nvSpPr>
        <p:spPr>
          <a:xfrm>
            <a:off x="477016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5</a:t>
            </a:r>
            <a:endParaRPr/>
          </a:p>
        </p:txBody>
      </p:sp>
      <p:sp>
        <p:nvSpPr>
          <p:cNvPr id="2541" name="Google Shape;2541;g1f5d965ad35_0_2548"/>
          <p:cNvSpPr/>
          <p:nvPr/>
        </p:nvSpPr>
        <p:spPr>
          <a:xfrm>
            <a:off x="670750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7</a:t>
            </a:r>
            <a:endParaRPr/>
          </a:p>
        </p:txBody>
      </p:sp>
      <p:sp>
        <p:nvSpPr>
          <p:cNvPr id="2542" name="Google Shape;2542;g1f5d965ad35_0_2548"/>
          <p:cNvSpPr/>
          <p:nvPr/>
        </p:nvSpPr>
        <p:spPr>
          <a:xfrm>
            <a:off x="186415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2</a:t>
            </a:r>
            <a:endParaRPr/>
          </a:p>
        </p:txBody>
      </p:sp>
      <p:sp>
        <p:nvSpPr>
          <p:cNvPr id="2543" name="Google Shape;2543;g1f5d965ad35_0_2548"/>
          <p:cNvSpPr/>
          <p:nvPr/>
        </p:nvSpPr>
        <p:spPr>
          <a:xfrm>
            <a:off x="380149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4</a:t>
            </a:r>
            <a:endParaRPr/>
          </a:p>
        </p:txBody>
      </p:sp>
      <p:sp>
        <p:nvSpPr>
          <p:cNvPr id="2544" name="Google Shape;2544;g1f5d965ad35_0_2548"/>
          <p:cNvSpPr/>
          <p:nvPr/>
        </p:nvSpPr>
        <p:spPr>
          <a:xfrm>
            <a:off x="573883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6</a:t>
            </a:r>
            <a:endParaRPr/>
          </a:p>
        </p:txBody>
      </p:sp>
      <p:sp>
        <p:nvSpPr>
          <p:cNvPr id="2545" name="Google Shape;2545;g1f5d965ad35_0_2548"/>
          <p:cNvSpPr/>
          <p:nvPr/>
        </p:nvSpPr>
        <p:spPr>
          <a:xfrm>
            <a:off x="767617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8</a:t>
            </a:r>
            <a:endParaRPr/>
          </a:p>
        </p:txBody>
      </p:sp>
      <p:sp>
        <p:nvSpPr>
          <p:cNvPr id="2546" name="Google Shape;2546;g1f5d965ad35_0_2548"/>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7" name="Google Shape;2547;g1f5d965ad35_0_2548"/>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8" name="Google Shape;2548;g1f5d965ad35_0_2548"/>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9" name="Google Shape;2549;g1f5d965ad35_0_2548"/>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0" name="Google Shape;2550;g1f5d965ad35_0_2548"/>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1" name="Google Shape;2551;g1f5d965ad35_0_2548"/>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2" name="Google Shape;2552;g1f5d965ad35_0_2548"/>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3" name="Google Shape;2553;g1f5d965ad35_0_2548"/>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2554"/>
        <p:cNvGrpSpPr/>
        <p:nvPr/>
      </p:nvGrpSpPr>
      <p:grpSpPr>
        <a:xfrm>
          <a:off x="0" y="0"/>
          <a:ext cx="0" cy="0"/>
          <a:chOff x="0" y="0"/>
          <a:chExt cx="0" cy="0"/>
        </a:xfrm>
      </p:grpSpPr>
      <p:pic>
        <p:nvPicPr>
          <p:cNvPr id="2555" name="Google Shape;2555;g1f5d965ad35_0_256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556" name="Google Shape;2556;g1f5d965ad35_0_256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7" name="Google Shape;2557;g1f5d965ad35_0_256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58" name="Google Shape;2558;g1f5d965ad35_0_2569"/>
          <p:cNvCxnSpPr>
            <a:stCxn id="2559"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59" name="Google Shape;2559;g1f5d965ad35_0_2569"/>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60" name="Google Shape;2560;g1f5d965ad35_0_2569"/>
          <p:cNvSpPr/>
          <p:nvPr/>
        </p:nvSpPr>
        <p:spPr>
          <a:xfrm>
            <a:off x="4387355" y="1481023"/>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61" name="Google Shape;2561;g1f5d965ad35_0_2569"/>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62" name="Google Shape;2562;g1f5d965ad35_0_2569"/>
          <p:cNvSpPr/>
          <p:nvPr/>
        </p:nvSpPr>
        <p:spPr>
          <a:xfrm>
            <a:off x="4387355" y="2694127"/>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63" name="Google Shape;2563;g1f5d965ad35_0_2569"/>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64" name="Google Shape;2564;g1f5d965ad35_0_2569"/>
          <p:cNvSpPr/>
          <p:nvPr/>
        </p:nvSpPr>
        <p:spPr>
          <a:xfrm>
            <a:off x="4387355" y="3907231"/>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65" name="Google Shape;2565;g1f5d965ad35_0_2569"/>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66" name="Google Shape;2566;g1f5d965ad35_0_2569"/>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7" name="Google Shape;2567;g1f5d965ad35_0_2569"/>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8" name="Google Shape;2568;g1f5d965ad35_0_2569"/>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9" name="Google Shape;2569;g1f5d965ad35_0_2569"/>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0" name="Google Shape;2570;g1f5d965ad35_0_2569"/>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1" name="Google Shape;2571;g1f5d965ad35_0_2569"/>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2" name="Google Shape;2572;g1f5d965ad35_0_2569"/>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2573"/>
        <p:cNvGrpSpPr/>
        <p:nvPr/>
      </p:nvGrpSpPr>
      <p:grpSpPr>
        <a:xfrm>
          <a:off x="0" y="0"/>
          <a:ext cx="0" cy="0"/>
          <a:chOff x="0" y="0"/>
          <a:chExt cx="0" cy="0"/>
        </a:xfrm>
      </p:grpSpPr>
      <p:pic>
        <p:nvPicPr>
          <p:cNvPr id="2574" name="Google Shape;2574;g1f5d965ad35_0_258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575" name="Google Shape;2575;g1f5d965ad35_0_25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6" name="Google Shape;2576;g1f5d965ad35_0_25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77" name="Google Shape;2577;g1f5d965ad35_0_2588"/>
          <p:cNvCxnSpPr>
            <a:stCxn id="2578"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78" name="Google Shape;2578;g1f5d965ad35_0_2588"/>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79" name="Google Shape;2579;g1f5d965ad35_0_2588"/>
          <p:cNvSpPr/>
          <p:nvPr/>
        </p:nvSpPr>
        <p:spPr>
          <a:xfrm>
            <a:off x="4387355" y="1481023"/>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80" name="Google Shape;2580;g1f5d965ad35_0_2588"/>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81" name="Google Shape;2581;g1f5d965ad35_0_2588"/>
          <p:cNvSpPr/>
          <p:nvPr/>
        </p:nvSpPr>
        <p:spPr>
          <a:xfrm>
            <a:off x="4387355" y="2694127"/>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82" name="Google Shape;2582;g1f5d965ad35_0_2588"/>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83" name="Google Shape;2583;g1f5d965ad35_0_2588"/>
          <p:cNvSpPr/>
          <p:nvPr/>
        </p:nvSpPr>
        <p:spPr>
          <a:xfrm>
            <a:off x="4387355" y="3907231"/>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84" name="Google Shape;2584;g1f5d965ad35_0_2588"/>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85" name="Google Shape;2585;g1f5d965ad35_0_2588"/>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6" name="Google Shape;2586;g1f5d965ad35_0_2588"/>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7" name="Google Shape;2587;g1f5d965ad35_0_2588"/>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8" name="Google Shape;2588;g1f5d965ad35_0_2588"/>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9" name="Google Shape;2589;g1f5d965ad35_0_2588"/>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90" name="Google Shape;2590;g1f5d965ad35_0_2588"/>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91" name="Google Shape;2591;g1f5d965ad35_0_2588"/>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2592"/>
        <p:cNvGrpSpPr/>
        <p:nvPr/>
      </p:nvGrpSpPr>
      <p:grpSpPr>
        <a:xfrm>
          <a:off x="0" y="0"/>
          <a:ext cx="0" cy="0"/>
          <a:chOff x="0" y="0"/>
          <a:chExt cx="0" cy="0"/>
        </a:xfrm>
      </p:grpSpPr>
      <p:pic>
        <p:nvPicPr>
          <p:cNvPr id="2593" name="Google Shape;2593;g1f5d965ad35_0_260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594" name="Google Shape;2594;g1f5d965ad35_0_260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5" name="Google Shape;2595;g1f5d965ad35_0_260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596" name="Google Shape;2596;g1f5d965ad35_0_2607"/>
          <p:cNvGrpSpPr/>
          <p:nvPr/>
        </p:nvGrpSpPr>
        <p:grpSpPr>
          <a:xfrm>
            <a:off x="914107" y="752041"/>
            <a:ext cx="7280320" cy="4126301"/>
            <a:chOff x="556458" y="752041"/>
            <a:chExt cx="7280320" cy="4126301"/>
          </a:xfrm>
        </p:grpSpPr>
        <p:cxnSp>
          <p:nvCxnSpPr>
            <p:cNvPr id="2597" name="Google Shape;2597;g1f5d965ad35_0_2607"/>
            <p:cNvCxnSpPr>
              <a:stCxn id="2598" idx="6"/>
              <a:endCxn id="2599" idx="0"/>
            </p:cNvCxnSpPr>
            <p:nvPr/>
          </p:nvCxnSpPr>
          <p:spPr>
            <a:xfrm rot="10800000" flipH="1">
              <a:off x="3133419" y="990104"/>
              <a:ext cx="818400" cy="1825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0" name="Google Shape;2600;g1f5d965ad35_0_2607"/>
            <p:cNvCxnSpPr>
              <a:stCxn id="2598" idx="6"/>
              <a:endCxn id="2601" idx="0"/>
            </p:cNvCxnSpPr>
            <p:nvPr/>
          </p:nvCxnSpPr>
          <p:spPr>
            <a:xfrm rot="10800000" flipH="1">
              <a:off x="3133419" y="2206304"/>
              <a:ext cx="818400" cy="6090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2" name="Google Shape;2602;g1f5d965ad35_0_2607"/>
            <p:cNvCxnSpPr>
              <a:stCxn id="2598" idx="6"/>
              <a:endCxn id="2603" idx="0"/>
            </p:cNvCxnSpPr>
            <p:nvPr/>
          </p:nvCxnSpPr>
          <p:spPr>
            <a:xfrm rot="10800000" flipH="1">
              <a:off x="3133419" y="2814404"/>
              <a:ext cx="818400" cy="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4" name="Google Shape;2604;g1f5d965ad35_0_2607"/>
            <p:cNvCxnSpPr>
              <a:stCxn id="2598" idx="6"/>
              <a:endCxn id="2605" idx="0"/>
            </p:cNvCxnSpPr>
            <p:nvPr/>
          </p:nvCxnSpPr>
          <p:spPr>
            <a:xfrm>
              <a:off x="3133419" y="2815304"/>
              <a:ext cx="818400" cy="1824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6" name="Google Shape;2606;g1f5d965ad35_0_2607"/>
            <p:cNvCxnSpPr>
              <a:stCxn id="2598" idx="6"/>
              <a:endCxn id="2607" idx="0"/>
            </p:cNvCxnSpPr>
            <p:nvPr/>
          </p:nvCxnSpPr>
          <p:spPr>
            <a:xfrm>
              <a:off x="3133419" y="2815304"/>
              <a:ext cx="818400" cy="1216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8" name="Google Shape;2608;g1f5d965ad35_0_2607"/>
            <p:cNvCxnSpPr>
              <a:stCxn id="2598" idx="6"/>
              <a:endCxn id="2609" idx="0"/>
            </p:cNvCxnSpPr>
            <p:nvPr/>
          </p:nvCxnSpPr>
          <p:spPr>
            <a:xfrm>
              <a:off x="3133419" y="2815304"/>
              <a:ext cx="818400" cy="60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10" name="Google Shape;2610;g1f5d965ad35_0_2607"/>
            <p:cNvCxnSpPr>
              <a:stCxn id="2598" idx="6"/>
              <a:endCxn id="2611" idx="0"/>
            </p:cNvCxnSpPr>
            <p:nvPr/>
          </p:nvCxnSpPr>
          <p:spPr>
            <a:xfrm rot="10800000" flipH="1">
              <a:off x="3133419" y="1597904"/>
              <a:ext cx="818400" cy="1217400"/>
            </a:xfrm>
            <a:prstGeom prst="bentConnector3">
              <a:avLst>
                <a:gd name="adj1" fmla="val 50000"/>
              </a:avLst>
            </a:prstGeom>
            <a:noFill/>
            <a:ln w="12700" cap="flat" cmpd="sng">
              <a:solidFill>
                <a:srgbClr val="D8D8D8"/>
              </a:solidFill>
              <a:prstDash val="solid"/>
              <a:round/>
              <a:headEnd type="none" w="sm" len="sm"/>
              <a:tailEnd type="none" w="sm" len="sm"/>
            </a:ln>
          </p:spPr>
        </p:cxnSp>
        <p:grpSp>
          <p:nvGrpSpPr>
            <p:cNvPr id="2612" name="Google Shape;2612;g1f5d965ad35_0_2607"/>
            <p:cNvGrpSpPr/>
            <p:nvPr/>
          </p:nvGrpSpPr>
          <p:grpSpPr>
            <a:xfrm>
              <a:off x="556458" y="1526823"/>
              <a:ext cx="2576961" cy="2576961"/>
              <a:chOff x="941492" y="1686560"/>
              <a:chExt cx="1876200" cy="1876200"/>
            </a:xfrm>
          </p:grpSpPr>
          <p:sp>
            <p:nvSpPr>
              <p:cNvPr id="2598" name="Google Shape;2598;g1f5d965ad35_0_2607"/>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3" name="Google Shape;2613;g1f5d965ad35_0_2607"/>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14" name="Google Shape;2614;g1f5d965ad35_0_2607"/>
            <p:cNvSpPr/>
            <p:nvPr/>
          </p:nvSpPr>
          <p:spPr>
            <a:xfrm>
              <a:off x="4529278" y="75204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5" name="Google Shape;2615;g1f5d965ad35_0_2607"/>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599" name="Google Shape;2599;g1f5d965ad35_0_2607"/>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6" name="Google Shape;2616;g1f5d965ad35_0_2607"/>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7" name="Google Shape;2617;g1f5d965ad35_0_2607"/>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11" name="Google Shape;2611;g1f5d965ad35_0_2607"/>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8" name="Google Shape;2618;g1f5d965ad35_0_2607"/>
            <p:cNvSpPr/>
            <p:nvPr/>
          </p:nvSpPr>
          <p:spPr>
            <a:xfrm>
              <a:off x="4529278" y="1968387"/>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9" name="Google Shape;2619;g1f5d965ad35_0_2607"/>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01" name="Google Shape;2601;g1f5d965ad35_0_2607"/>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0" name="Google Shape;2620;g1f5d965ad35_0_2607"/>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1" name="Google Shape;2621;g1f5d965ad35_0_2607"/>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03" name="Google Shape;2603;g1f5d965ad35_0_2607"/>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2" name="Google Shape;2622;g1f5d965ad35_0_2607"/>
            <p:cNvSpPr/>
            <p:nvPr/>
          </p:nvSpPr>
          <p:spPr>
            <a:xfrm>
              <a:off x="4529278" y="318522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3" name="Google Shape;2623;g1f5d965ad35_0_2607"/>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09" name="Google Shape;2609;g1f5d965ad35_0_2607"/>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4" name="Google Shape;2624;g1f5d965ad35_0_2607"/>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5" name="Google Shape;2625;g1f5d965ad35_0_2607"/>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07" name="Google Shape;2607;g1f5d965ad35_0_2607"/>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6" name="Google Shape;2626;g1f5d965ad35_0_2607"/>
            <p:cNvSpPr/>
            <p:nvPr/>
          </p:nvSpPr>
          <p:spPr>
            <a:xfrm>
              <a:off x="4529278" y="4402542"/>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7" name="Google Shape;2627;g1f5d965ad35_0_2607"/>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05" name="Google Shape;2605;g1f5d965ad35_0_2607"/>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28" name="Google Shape;2628;g1f5d965ad35_0_2607"/>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29" name="Google Shape;2629;g1f5d965ad35_0_2607"/>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0" name="Google Shape;2630;g1f5d965ad35_0_2607"/>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1" name="Google Shape;2631;g1f5d965ad35_0_2607"/>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2" name="Google Shape;2632;g1f5d965ad35_0_2607"/>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3" name="Google Shape;2633;g1f5d965ad35_0_2607"/>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4" name="Google Shape;2634;g1f5d965ad35_0_2607"/>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5" name="Google Shape;2635;g1f5d965ad35_0_2607"/>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2636"/>
        <p:cNvGrpSpPr/>
        <p:nvPr/>
      </p:nvGrpSpPr>
      <p:grpSpPr>
        <a:xfrm>
          <a:off x="0" y="0"/>
          <a:ext cx="0" cy="0"/>
          <a:chOff x="0" y="0"/>
          <a:chExt cx="0" cy="0"/>
        </a:xfrm>
      </p:grpSpPr>
      <p:pic>
        <p:nvPicPr>
          <p:cNvPr id="2637" name="Google Shape;2637;g1f5d965ad35_0_265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638" name="Google Shape;2638;g1f5d965ad35_0_26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39" name="Google Shape;2639;g1f5d965ad35_0_26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40" name="Google Shape;2640;g1f5d965ad35_0_2651"/>
          <p:cNvGrpSpPr/>
          <p:nvPr/>
        </p:nvGrpSpPr>
        <p:grpSpPr>
          <a:xfrm>
            <a:off x="914107" y="752041"/>
            <a:ext cx="7280320" cy="4126301"/>
            <a:chOff x="556458" y="752041"/>
            <a:chExt cx="7280320" cy="4126301"/>
          </a:xfrm>
        </p:grpSpPr>
        <p:cxnSp>
          <p:nvCxnSpPr>
            <p:cNvPr id="2641" name="Google Shape;2641;g1f5d965ad35_0_2651"/>
            <p:cNvCxnSpPr>
              <a:stCxn id="2642" idx="6"/>
              <a:endCxn id="2643" idx="0"/>
            </p:cNvCxnSpPr>
            <p:nvPr/>
          </p:nvCxnSpPr>
          <p:spPr>
            <a:xfrm rot="10800000" flipH="1">
              <a:off x="3133419" y="990104"/>
              <a:ext cx="818400" cy="1825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4" name="Google Shape;2644;g1f5d965ad35_0_2651"/>
            <p:cNvCxnSpPr>
              <a:stCxn id="2642" idx="6"/>
              <a:endCxn id="2645" idx="0"/>
            </p:cNvCxnSpPr>
            <p:nvPr/>
          </p:nvCxnSpPr>
          <p:spPr>
            <a:xfrm rot="10800000" flipH="1">
              <a:off x="3133419" y="2206304"/>
              <a:ext cx="818400" cy="6090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6" name="Google Shape;2646;g1f5d965ad35_0_2651"/>
            <p:cNvCxnSpPr>
              <a:stCxn id="2642" idx="6"/>
              <a:endCxn id="2647" idx="0"/>
            </p:cNvCxnSpPr>
            <p:nvPr/>
          </p:nvCxnSpPr>
          <p:spPr>
            <a:xfrm rot="10800000" flipH="1">
              <a:off x="3133419" y="2814404"/>
              <a:ext cx="818400" cy="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8" name="Google Shape;2648;g1f5d965ad35_0_2651"/>
            <p:cNvCxnSpPr>
              <a:stCxn id="2642" idx="6"/>
              <a:endCxn id="2649" idx="0"/>
            </p:cNvCxnSpPr>
            <p:nvPr/>
          </p:nvCxnSpPr>
          <p:spPr>
            <a:xfrm>
              <a:off x="3133419" y="2815304"/>
              <a:ext cx="818400" cy="1824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0" name="Google Shape;2650;g1f5d965ad35_0_2651"/>
            <p:cNvCxnSpPr>
              <a:stCxn id="2642" idx="6"/>
              <a:endCxn id="2651" idx="0"/>
            </p:cNvCxnSpPr>
            <p:nvPr/>
          </p:nvCxnSpPr>
          <p:spPr>
            <a:xfrm>
              <a:off x="3133419" y="2815304"/>
              <a:ext cx="818400" cy="1216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2" name="Google Shape;2652;g1f5d965ad35_0_2651"/>
            <p:cNvCxnSpPr>
              <a:stCxn id="2642" idx="6"/>
              <a:endCxn id="2653" idx="0"/>
            </p:cNvCxnSpPr>
            <p:nvPr/>
          </p:nvCxnSpPr>
          <p:spPr>
            <a:xfrm>
              <a:off x="3133419" y="2815304"/>
              <a:ext cx="818400" cy="60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4" name="Google Shape;2654;g1f5d965ad35_0_2651"/>
            <p:cNvCxnSpPr>
              <a:stCxn id="2642" idx="6"/>
              <a:endCxn id="2655" idx="0"/>
            </p:cNvCxnSpPr>
            <p:nvPr/>
          </p:nvCxnSpPr>
          <p:spPr>
            <a:xfrm rot="10800000" flipH="1">
              <a:off x="3133419" y="1597904"/>
              <a:ext cx="818400" cy="1217400"/>
            </a:xfrm>
            <a:prstGeom prst="bentConnector3">
              <a:avLst>
                <a:gd name="adj1" fmla="val 50000"/>
              </a:avLst>
            </a:prstGeom>
            <a:noFill/>
            <a:ln w="12700" cap="flat" cmpd="sng">
              <a:solidFill>
                <a:srgbClr val="D8D8D8"/>
              </a:solidFill>
              <a:prstDash val="solid"/>
              <a:round/>
              <a:headEnd type="none" w="sm" len="sm"/>
              <a:tailEnd type="none" w="sm" len="sm"/>
            </a:ln>
          </p:spPr>
        </p:cxnSp>
        <p:grpSp>
          <p:nvGrpSpPr>
            <p:cNvPr id="2656" name="Google Shape;2656;g1f5d965ad35_0_2651"/>
            <p:cNvGrpSpPr/>
            <p:nvPr/>
          </p:nvGrpSpPr>
          <p:grpSpPr>
            <a:xfrm>
              <a:off x="556458" y="1526823"/>
              <a:ext cx="2576961" cy="2576961"/>
              <a:chOff x="941492" y="1686560"/>
              <a:chExt cx="1876200" cy="1876200"/>
            </a:xfrm>
          </p:grpSpPr>
          <p:sp>
            <p:nvSpPr>
              <p:cNvPr id="2642" name="Google Shape;2642;g1f5d965ad35_0_2651"/>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57" name="Google Shape;2657;g1f5d965ad35_0_2651"/>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58" name="Google Shape;2658;g1f5d965ad35_0_2651"/>
            <p:cNvSpPr/>
            <p:nvPr/>
          </p:nvSpPr>
          <p:spPr>
            <a:xfrm>
              <a:off x="4529278" y="75204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59" name="Google Shape;2659;g1f5d965ad35_0_2651"/>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643" name="Google Shape;2643;g1f5d965ad35_0_2651"/>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0" name="Google Shape;2660;g1f5d965ad35_0_2651"/>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1" name="Google Shape;2661;g1f5d965ad35_0_2651"/>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55" name="Google Shape;2655;g1f5d965ad35_0_2651"/>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2" name="Google Shape;2662;g1f5d965ad35_0_2651"/>
            <p:cNvSpPr/>
            <p:nvPr/>
          </p:nvSpPr>
          <p:spPr>
            <a:xfrm>
              <a:off x="4529278" y="1968387"/>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3" name="Google Shape;2663;g1f5d965ad35_0_2651"/>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45" name="Google Shape;2645;g1f5d965ad35_0_2651"/>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4" name="Google Shape;2664;g1f5d965ad35_0_2651"/>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5" name="Google Shape;2665;g1f5d965ad35_0_2651"/>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47" name="Google Shape;2647;g1f5d965ad35_0_2651"/>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6" name="Google Shape;2666;g1f5d965ad35_0_2651"/>
            <p:cNvSpPr/>
            <p:nvPr/>
          </p:nvSpPr>
          <p:spPr>
            <a:xfrm>
              <a:off x="4529278" y="318522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7" name="Google Shape;2667;g1f5d965ad35_0_2651"/>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53" name="Google Shape;2653;g1f5d965ad35_0_2651"/>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8" name="Google Shape;2668;g1f5d965ad35_0_2651"/>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9" name="Google Shape;2669;g1f5d965ad35_0_2651"/>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51" name="Google Shape;2651;g1f5d965ad35_0_2651"/>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70" name="Google Shape;2670;g1f5d965ad35_0_2651"/>
            <p:cNvSpPr/>
            <p:nvPr/>
          </p:nvSpPr>
          <p:spPr>
            <a:xfrm>
              <a:off x="4529278" y="4402542"/>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71" name="Google Shape;2671;g1f5d965ad35_0_2651"/>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49" name="Google Shape;2649;g1f5d965ad35_0_2651"/>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72" name="Google Shape;2672;g1f5d965ad35_0_2651"/>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73" name="Google Shape;2673;g1f5d965ad35_0_2651"/>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4" name="Google Shape;2674;g1f5d965ad35_0_2651"/>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5" name="Google Shape;2675;g1f5d965ad35_0_2651"/>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6" name="Google Shape;2676;g1f5d965ad35_0_2651"/>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7" name="Google Shape;2677;g1f5d965ad35_0_2651"/>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8" name="Google Shape;2678;g1f5d965ad35_0_2651"/>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9" name="Google Shape;2679;g1f5d965ad35_0_2651"/>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2680"/>
        <p:cNvGrpSpPr/>
        <p:nvPr/>
      </p:nvGrpSpPr>
      <p:grpSpPr>
        <a:xfrm>
          <a:off x="0" y="0"/>
          <a:ext cx="0" cy="0"/>
          <a:chOff x="0" y="0"/>
          <a:chExt cx="0" cy="0"/>
        </a:xfrm>
      </p:grpSpPr>
      <p:sp>
        <p:nvSpPr>
          <p:cNvPr id="2681" name="Google Shape;2681;g1f5d965ad35_0_2695"/>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682" name="Google Shape;2682;g1f5d965ad35_0_269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683" name="Google Shape;2683;g1f5d965ad35_0_269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84" name="Google Shape;2684;g1f5d965ad35_0_269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85" name="Google Shape;2685;g1f5d965ad35_0_2695"/>
          <p:cNvGrpSpPr/>
          <p:nvPr/>
        </p:nvGrpSpPr>
        <p:grpSpPr>
          <a:xfrm>
            <a:off x="716012" y="759602"/>
            <a:ext cx="3556033" cy="4132405"/>
            <a:chOff x="520700" y="759602"/>
            <a:chExt cx="3556033" cy="4132405"/>
          </a:xfrm>
        </p:grpSpPr>
        <p:cxnSp>
          <p:nvCxnSpPr>
            <p:cNvPr id="2686" name="Google Shape;2686;g1f5d965ad35_0_2695"/>
            <p:cNvCxnSpPr>
              <a:stCxn id="2687" idx="6"/>
              <a:endCxn id="2688"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89" name="Google Shape;2689;g1f5d965ad35_0_2695"/>
            <p:cNvCxnSpPr>
              <a:stCxn id="2687" idx="6"/>
              <a:endCxn id="2690"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1" name="Google Shape;2691;g1f5d965ad35_0_2695"/>
            <p:cNvCxnSpPr>
              <a:stCxn id="2687" idx="6"/>
              <a:endCxn id="2692"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3" name="Google Shape;2693;g1f5d965ad35_0_2695"/>
            <p:cNvCxnSpPr>
              <a:stCxn id="2687" idx="6"/>
              <a:endCxn id="2694"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5" name="Google Shape;2695;g1f5d965ad35_0_2695"/>
            <p:cNvCxnSpPr>
              <a:stCxn id="2687" idx="6"/>
              <a:endCxn id="2696"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7" name="Google Shape;2697;g1f5d965ad35_0_2695"/>
            <p:cNvCxnSpPr>
              <a:stCxn id="2687" idx="6"/>
              <a:endCxn id="2698"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9" name="Google Shape;2699;g1f5d965ad35_0_2695"/>
            <p:cNvCxnSpPr>
              <a:endCxn id="2700"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687" name="Google Shape;2687;g1f5d965ad35_0_2695"/>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01" name="Google Shape;2701;g1f5d965ad35_0_2695"/>
            <p:cNvGrpSpPr/>
            <p:nvPr/>
          </p:nvGrpSpPr>
          <p:grpSpPr>
            <a:xfrm>
              <a:off x="3420344" y="759602"/>
              <a:ext cx="656389" cy="4132405"/>
              <a:chOff x="3522182" y="752447"/>
              <a:chExt cx="656389" cy="4131992"/>
            </a:xfrm>
          </p:grpSpPr>
          <p:grpSp>
            <p:nvGrpSpPr>
              <p:cNvPr id="2702" name="Google Shape;2702;g1f5d965ad35_0_2695"/>
              <p:cNvGrpSpPr/>
              <p:nvPr/>
            </p:nvGrpSpPr>
            <p:grpSpPr>
              <a:xfrm>
                <a:off x="3522182" y="752447"/>
                <a:ext cx="656389" cy="419100"/>
                <a:chOff x="3522182" y="782927"/>
                <a:chExt cx="656389" cy="419100"/>
              </a:xfrm>
            </p:grpSpPr>
            <p:sp>
              <p:nvSpPr>
                <p:cNvPr id="2688" name="Google Shape;2688;g1f5d965ad35_0_2695"/>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3" name="Google Shape;2703;g1f5d965ad35_0_2695"/>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04" name="Google Shape;2704;g1f5d965ad35_0_2695"/>
              <p:cNvGrpSpPr/>
              <p:nvPr/>
            </p:nvGrpSpPr>
            <p:grpSpPr>
              <a:xfrm>
                <a:off x="3522182" y="1371527"/>
                <a:ext cx="656388" cy="419100"/>
                <a:chOff x="3522182" y="1395657"/>
                <a:chExt cx="656388" cy="419100"/>
              </a:xfrm>
            </p:grpSpPr>
            <p:sp>
              <p:nvSpPr>
                <p:cNvPr id="2690" name="Google Shape;2690;g1f5d965ad35_0_2695"/>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5" name="Google Shape;2705;g1f5d965ad35_0_2695"/>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06" name="Google Shape;2706;g1f5d965ad35_0_2695"/>
              <p:cNvGrpSpPr/>
              <p:nvPr/>
            </p:nvGrpSpPr>
            <p:grpSpPr>
              <a:xfrm>
                <a:off x="3522182" y="3228607"/>
                <a:ext cx="656388" cy="417900"/>
                <a:chOff x="3522182" y="3233686"/>
                <a:chExt cx="656388" cy="417900"/>
              </a:xfrm>
            </p:grpSpPr>
            <p:sp>
              <p:nvSpPr>
                <p:cNvPr id="2698" name="Google Shape;2698;g1f5d965ad35_0_2695"/>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7" name="Google Shape;2707;g1f5d965ad35_0_2695"/>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08" name="Google Shape;2708;g1f5d965ad35_0_2695"/>
              <p:cNvGrpSpPr/>
              <p:nvPr/>
            </p:nvGrpSpPr>
            <p:grpSpPr>
              <a:xfrm>
                <a:off x="3522182" y="3846259"/>
                <a:ext cx="656388" cy="419100"/>
                <a:chOff x="3522182" y="3844987"/>
                <a:chExt cx="656388" cy="419100"/>
              </a:xfrm>
            </p:grpSpPr>
            <p:sp>
              <p:nvSpPr>
                <p:cNvPr id="2696" name="Google Shape;2696;g1f5d965ad35_0_2695"/>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9" name="Google Shape;2709;g1f5d965ad35_0_2695"/>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10" name="Google Shape;2710;g1f5d965ad35_0_2695"/>
              <p:cNvGrpSpPr/>
              <p:nvPr/>
            </p:nvGrpSpPr>
            <p:grpSpPr>
              <a:xfrm>
                <a:off x="3522182" y="1990447"/>
                <a:ext cx="656388" cy="417900"/>
                <a:chOff x="3522182" y="2008227"/>
                <a:chExt cx="656388" cy="417900"/>
              </a:xfrm>
            </p:grpSpPr>
            <p:sp>
              <p:nvSpPr>
                <p:cNvPr id="2692" name="Google Shape;2692;g1f5d965ad35_0_2695"/>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1" name="Google Shape;2711;g1f5d965ad35_0_2695"/>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712" name="Google Shape;2712;g1f5d965ad35_0_2695"/>
              <p:cNvGrpSpPr/>
              <p:nvPr/>
            </p:nvGrpSpPr>
            <p:grpSpPr>
              <a:xfrm>
                <a:off x="3522182" y="2609527"/>
                <a:ext cx="656388" cy="417900"/>
                <a:chOff x="3522182" y="2620957"/>
                <a:chExt cx="656388" cy="417900"/>
              </a:xfrm>
            </p:grpSpPr>
            <p:sp>
              <p:nvSpPr>
                <p:cNvPr id="2700" name="Google Shape;2700;g1f5d965ad35_0_2695"/>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3" name="Google Shape;2713;g1f5d965ad35_0_2695"/>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714" name="Google Shape;2714;g1f5d965ad35_0_2695"/>
              <p:cNvGrpSpPr/>
              <p:nvPr/>
            </p:nvGrpSpPr>
            <p:grpSpPr>
              <a:xfrm>
                <a:off x="3522182" y="4465339"/>
                <a:ext cx="656388" cy="419100"/>
                <a:chOff x="3522182" y="4457719"/>
                <a:chExt cx="656388" cy="419100"/>
              </a:xfrm>
            </p:grpSpPr>
            <p:sp>
              <p:nvSpPr>
                <p:cNvPr id="2694" name="Google Shape;2694;g1f5d965ad35_0_2695"/>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5" name="Google Shape;2715;g1f5d965ad35_0_2695"/>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716" name="Google Shape;2716;g1f5d965ad35_0_2695"/>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7" name="Google Shape;2717;g1f5d965ad35_0_2695"/>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8" name="Google Shape;2718;g1f5d965ad35_0_2695"/>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9" name="Google Shape;2719;g1f5d965ad35_0_2695"/>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0" name="Google Shape;2720;g1f5d965ad35_0_2695"/>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1" name="Google Shape;2721;g1f5d965ad35_0_2695"/>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2" name="Google Shape;2722;g1f5d965ad35_0_2695"/>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3" name="Google Shape;2723;g1f5d965ad35_0_2695"/>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2724"/>
        <p:cNvGrpSpPr/>
        <p:nvPr/>
      </p:nvGrpSpPr>
      <p:grpSpPr>
        <a:xfrm>
          <a:off x="0" y="0"/>
          <a:ext cx="0" cy="0"/>
          <a:chOff x="0" y="0"/>
          <a:chExt cx="0" cy="0"/>
        </a:xfrm>
      </p:grpSpPr>
      <p:sp>
        <p:nvSpPr>
          <p:cNvPr id="2725" name="Google Shape;2725;g1f5d965ad35_0_2739"/>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26" name="Google Shape;2726;g1f5d965ad35_0_273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727" name="Google Shape;2727;g1f5d965ad35_0_27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8" name="Google Shape;2728;g1f5d965ad35_0_27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29" name="Google Shape;2729;g1f5d965ad35_0_2739"/>
          <p:cNvGrpSpPr/>
          <p:nvPr/>
        </p:nvGrpSpPr>
        <p:grpSpPr>
          <a:xfrm>
            <a:off x="716012" y="759602"/>
            <a:ext cx="3556033" cy="4132405"/>
            <a:chOff x="520700" y="759602"/>
            <a:chExt cx="3556033" cy="4132405"/>
          </a:xfrm>
        </p:grpSpPr>
        <p:cxnSp>
          <p:nvCxnSpPr>
            <p:cNvPr id="2730" name="Google Shape;2730;g1f5d965ad35_0_2739"/>
            <p:cNvCxnSpPr>
              <a:stCxn id="2731" idx="6"/>
              <a:endCxn id="2732"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3" name="Google Shape;2733;g1f5d965ad35_0_2739"/>
            <p:cNvCxnSpPr>
              <a:stCxn id="2731" idx="6"/>
              <a:endCxn id="2734"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5" name="Google Shape;2735;g1f5d965ad35_0_2739"/>
            <p:cNvCxnSpPr>
              <a:stCxn id="2731" idx="6"/>
              <a:endCxn id="2736"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7" name="Google Shape;2737;g1f5d965ad35_0_2739"/>
            <p:cNvCxnSpPr>
              <a:stCxn id="2731" idx="6"/>
              <a:endCxn id="2738"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9" name="Google Shape;2739;g1f5d965ad35_0_2739"/>
            <p:cNvCxnSpPr>
              <a:stCxn id="2731" idx="6"/>
              <a:endCxn id="2740"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41" name="Google Shape;2741;g1f5d965ad35_0_2739"/>
            <p:cNvCxnSpPr>
              <a:stCxn id="2731" idx="6"/>
              <a:endCxn id="2742"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43" name="Google Shape;2743;g1f5d965ad35_0_2739"/>
            <p:cNvCxnSpPr>
              <a:endCxn id="2744"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31" name="Google Shape;2731;g1f5d965ad35_0_2739"/>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45" name="Google Shape;2745;g1f5d965ad35_0_2739"/>
            <p:cNvGrpSpPr/>
            <p:nvPr/>
          </p:nvGrpSpPr>
          <p:grpSpPr>
            <a:xfrm>
              <a:off x="3420344" y="759602"/>
              <a:ext cx="656389" cy="4132405"/>
              <a:chOff x="3522182" y="752447"/>
              <a:chExt cx="656389" cy="4131992"/>
            </a:xfrm>
          </p:grpSpPr>
          <p:grpSp>
            <p:nvGrpSpPr>
              <p:cNvPr id="2746" name="Google Shape;2746;g1f5d965ad35_0_2739"/>
              <p:cNvGrpSpPr/>
              <p:nvPr/>
            </p:nvGrpSpPr>
            <p:grpSpPr>
              <a:xfrm>
                <a:off x="3522182" y="752447"/>
                <a:ext cx="656389" cy="419100"/>
                <a:chOff x="3522182" y="782927"/>
                <a:chExt cx="656389" cy="419100"/>
              </a:xfrm>
            </p:grpSpPr>
            <p:sp>
              <p:nvSpPr>
                <p:cNvPr id="2732" name="Google Shape;2732;g1f5d965ad35_0_2739"/>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7" name="Google Shape;2747;g1f5d965ad35_0_2739"/>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48" name="Google Shape;2748;g1f5d965ad35_0_2739"/>
              <p:cNvGrpSpPr/>
              <p:nvPr/>
            </p:nvGrpSpPr>
            <p:grpSpPr>
              <a:xfrm>
                <a:off x="3522182" y="1371527"/>
                <a:ext cx="656388" cy="419100"/>
                <a:chOff x="3522182" y="1395657"/>
                <a:chExt cx="656388" cy="419100"/>
              </a:xfrm>
            </p:grpSpPr>
            <p:sp>
              <p:nvSpPr>
                <p:cNvPr id="2734" name="Google Shape;2734;g1f5d965ad35_0_2739"/>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9" name="Google Shape;2749;g1f5d965ad35_0_2739"/>
                <p:cNvSpPr/>
                <p:nvPr/>
              </p:nvSpPr>
              <p:spPr>
                <a:xfrm>
                  <a:off x="3759470" y="139565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50" name="Google Shape;2750;g1f5d965ad35_0_2739"/>
              <p:cNvGrpSpPr/>
              <p:nvPr/>
            </p:nvGrpSpPr>
            <p:grpSpPr>
              <a:xfrm>
                <a:off x="3522182" y="3228607"/>
                <a:ext cx="656388" cy="417900"/>
                <a:chOff x="3522182" y="3233686"/>
                <a:chExt cx="656388" cy="417900"/>
              </a:xfrm>
            </p:grpSpPr>
            <p:sp>
              <p:nvSpPr>
                <p:cNvPr id="2742" name="Google Shape;2742;g1f5d965ad35_0_2739"/>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1" name="Google Shape;2751;g1f5d965ad35_0_2739"/>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52" name="Google Shape;2752;g1f5d965ad35_0_2739"/>
              <p:cNvGrpSpPr/>
              <p:nvPr/>
            </p:nvGrpSpPr>
            <p:grpSpPr>
              <a:xfrm>
                <a:off x="3522182" y="3846259"/>
                <a:ext cx="656388" cy="419100"/>
                <a:chOff x="3522182" y="3844987"/>
                <a:chExt cx="656388" cy="419100"/>
              </a:xfrm>
            </p:grpSpPr>
            <p:sp>
              <p:nvSpPr>
                <p:cNvPr id="2740" name="Google Shape;2740;g1f5d965ad35_0_2739"/>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3" name="Google Shape;2753;g1f5d965ad35_0_2739"/>
                <p:cNvSpPr/>
                <p:nvPr/>
              </p:nvSpPr>
              <p:spPr>
                <a:xfrm>
                  <a:off x="3759470" y="384498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54" name="Google Shape;2754;g1f5d965ad35_0_2739"/>
              <p:cNvGrpSpPr/>
              <p:nvPr/>
            </p:nvGrpSpPr>
            <p:grpSpPr>
              <a:xfrm>
                <a:off x="3522182" y="1990447"/>
                <a:ext cx="656388" cy="417900"/>
                <a:chOff x="3522182" y="2008227"/>
                <a:chExt cx="656388" cy="417900"/>
              </a:xfrm>
            </p:grpSpPr>
            <p:sp>
              <p:nvSpPr>
                <p:cNvPr id="2736" name="Google Shape;2736;g1f5d965ad35_0_2739"/>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5" name="Google Shape;2755;g1f5d965ad35_0_2739"/>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756" name="Google Shape;2756;g1f5d965ad35_0_2739"/>
              <p:cNvGrpSpPr/>
              <p:nvPr/>
            </p:nvGrpSpPr>
            <p:grpSpPr>
              <a:xfrm>
                <a:off x="3522182" y="2609527"/>
                <a:ext cx="656388" cy="417900"/>
                <a:chOff x="3522182" y="2620957"/>
                <a:chExt cx="656388" cy="417900"/>
              </a:xfrm>
            </p:grpSpPr>
            <p:sp>
              <p:nvSpPr>
                <p:cNvPr id="2744" name="Google Shape;2744;g1f5d965ad35_0_2739"/>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7" name="Google Shape;2757;g1f5d965ad35_0_2739"/>
                <p:cNvSpPr/>
                <p:nvPr/>
              </p:nvSpPr>
              <p:spPr>
                <a:xfrm>
                  <a:off x="3759470" y="2620957"/>
                  <a:ext cx="419100" cy="4179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758" name="Google Shape;2758;g1f5d965ad35_0_2739"/>
              <p:cNvGrpSpPr/>
              <p:nvPr/>
            </p:nvGrpSpPr>
            <p:grpSpPr>
              <a:xfrm>
                <a:off x="3522182" y="4465339"/>
                <a:ext cx="656388" cy="419100"/>
                <a:chOff x="3522182" y="4457719"/>
                <a:chExt cx="656388" cy="419100"/>
              </a:xfrm>
            </p:grpSpPr>
            <p:sp>
              <p:nvSpPr>
                <p:cNvPr id="2738" name="Google Shape;2738;g1f5d965ad35_0_2739"/>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9" name="Google Shape;2759;g1f5d965ad35_0_2739"/>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760" name="Google Shape;2760;g1f5d965ad35_0_2739"/>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1" name="Google Shape;2761;g1f5d965ad35_0_2739"/>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2" name="Google Shape;2762;g1f5d965ad35_0_2739"/>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3" name="Google Shape;2763;g1f5d965ad35_0_2739"/>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4" name="Google Shape;2764;g1f5d965ad35_0_2739"/>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5" name="Google Shape;2765;g1f5d965ad35_0_2739"/>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6" name="Google Shape;2766;g1f5d965ad35_0_2739"/>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7" name="Google Shape;2767;g1f5d965ad35_0_2739"/>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2768"/>
        <p:cNvGrpSpPr/>
        <p:nvPr/>
      </p:nvGrpSpPr>
      <p:grpSpPr>
        <a:xfrm>
          <a:off x="0" y="0"/>
          <a:ext cx="0" cy="0"/>
          <a:chOff x="0" y="0"/>
          <a:chExt cx="0" cy="0"/>
        </a:xfrm>
      </p:grpSpPr>
      <p:sp>
        <p:nvSpPr>
          <p:cNvPr id="2769" name="Google Shape;2769;g1f5d965ad35_0_2783"/>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70" name="Google Shape;2770;g1f5d965ad35_0_278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771" name="Google Shape;2771;g1f5d965ad35_0_27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72" name="Google Shape;2772;g1f5d965ad35_0_27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73" name="Google Shape;2773;g1f5d965ad35_0_2783"/>
          <p:cNvGrpSpPr/>
          <p:nvPr/>
        </p:nvGrpSpPr>
        <p:grpSpPr>
          <a:xfrm>
            <a:off x="716012" y="759602"/>
            <a:ext cx="3556033" cy="4132405"/>
            <a:chOff x="520700" y="759602"/>
            <a:chExt cx="3556033" cy="4132405"/>
          </a:xfrm>
        </p:grpSpPr>
        <p:cxnSp>
          <p:nvCxnSpPr>
            <p:cNvPr id="2774" name="Google Shape;2774;g1f5d965ad35_0_2783"/>
            <p:cNvCxnSpPr>
              <a:stCxn id="2775" idx="6"/>
              <a:endCxn id="2776"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77" name="Google Shape;2777;g1f5d965ad35_0_2783"/>
            <p:cNvCxnSpPr>
              <a:stCxn id="2775" idx="6"/>
              <a:endCxn id="2778"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79" name="Google Shape;2779;g1f5d965ad35_0_2783"/>
            <p:cNvCxnSpPr>
              <a:stCxn id="2775" idx="6"/>
              <a:endCxn id="2780"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1" name="Google Shape;2781;g1f5d965ad35_0_2783"/>
            <p:cNvCxnSpPr>
              <a:stCxn id="2775" idx="6"/>
              <a:endCxn id="2782"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3" name="Google Shape;2783;g1f5d965ad35_0_2783"/>
            <p:cNvCxnSpPr>
              <a:stCxn id="2775" idx="6"/>
              <a:endCxn id="2784"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5" name="Google Shape;2785;g1f5d965ad35_0_2783"/>
            <p:cNvCxnSpPr>
              <a:stCxn id="2775" idx="6"/>
              <a:endCxn id="2786"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7" name="Google Shape;2787;g1f5d965ad35_0_2783"/>
            <p:cNvCxnSpPr>
              <a:endCxn id="2788"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75" name="Google Shape;2775;g1f5d965ad35_0_2783"/>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89" name="Google Shape;2789;g1f5d965ad35_0_2783"/>
            <p:cNvGrpSpPr/>
            <p:nvPr/>
          </p:nvGrpSpPr>
          <p:grpSpPr>
            <a:xfrm>
              <a:off x="3420344" y="759602"/>
              <a:ext cx="656389" cy="4132405"/>
              <a:chOff x="3522182" y="752447"/>
              <a:chExt cx="656389" cy="4131992"/>
            </a:xfrm>
          </p:grpSpPr>
          <p:grpSp>
            <p:nvGrpSpPr>
              <p:cNvPr id="2790" name="Google Shape;2790;g1f5d965ad35_0_2783"/>
              <p:cNvGrpSpPr/>
              <p:nvPr/>
            </p:nvGrpSpPr>
            <p:grpSpPr>
              <a:xfrm>
                <a:off x="3522182" y="752447"/>
                <a:ext cx="656389" cy="419100"/>
                <a:chOff x="3522182" y="782927"/>
                <a:chExt cx="656389" cy="419100"/>
              </a:xfrm>
            </p:grpSpPr>
            <p:sp>
              <p:nvSpPr>
                <p:cNvPr id="2776" name="Google Shape;2776;g1f5d965ad35_0_2783"/>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1" name="Google Shape;2791;g1f5d965ad35_0_2783"/>
                <p:cNvSpPr/>
                <p:nvPr/>
              </p:nvSpPr>
              <p:spPr>
                <a:xfrm>
                  <a:off x="3759471" y="782927"/>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92" name="Google Shape;2792;g1f5d965ad35_0_2783"/>
              <p:cNvGrpSpPr/>
              <p:nvPr/>
            </p:nvGrpSpPr>
            <p:grpSpPr>
              <a:xfrm>
                <a:off x="3522182" y="1371527"/>
                <a:ext cx="656388" cy="419100"/>
                <a:chOff x="3522182" y="1395657"/>
                <a:chExt cx="656388" cy="419100"/>
              </a:xfrm>
            </p:grpSpPr>
            <p:sp>
              <p:nvSpPr>
                <p:cNvPr id="2778" name="Google Shape;2778;g1f5d965ad35_0_2783"/>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3" name="Google Shape;2793;g1f5d965ad35_0_2783"/>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94" name="Google Shape;2794;g1f5d965ad35_0_2783"/>
              <p:cNvGrpSpPr/>
              <p:nvPr/>
            </p:nvGrpSpPr>
            <p:grpSpPr>
              <a:xfrm>
                <a:off x="3522182" y="3228607"/>
                <a:ext cx="656388" cy="417900"/>
                <a:chOff x="3522182" y="3233686"/>
                <a:chExt cx="656388" cy="417900"/>
              </a:xfrm>
            </p:grpSpPr>
            <p:sp>
              <p:nvSpPr>
                <p:cNvPr id="2786" name="Google Shape;2786;g1f5d965ad35_0_2783"/>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5" name="Google Shape;2795;g1f5d965ad35_0_2783"/>
                <p:cNvSpPr/>
                <p:nvPr/>
              </p:nvSpPr>
              <p:spPr>
                <a:xfrm>
                  <a:off x="3759470" y="3233686"/>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96" name="Google Shape;2796;g1f5d965ad35_0_2783"/>
              <p:cNvGrpSpPr/>
              <p:nvPr/>
            </p:nvGrpSpPr>
            <p:grpSpPr>
              <a:xfrm>
                <a:off x="3522182" y="3846259"/>
                <a:ext cx="656388" cy="419100"/>
                <a:chOff x="3522182" y="3844987"/>
                <a:chExt cx="656388" cy="419100"/>
              </a:xfrm>
            </p:grpSpPr>
            <p:sp>
              <p:nvSpPr>
                <p:cNvPr id="2784" name="Google Shape;2784;g1f5d965ad35_0_2783"/>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7" name="Google Shape;2797;g1f5d965ad35_0_2783"/>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98" name="Google Shape;2798;g1f5d965ad35_0_2783"/>
              <p:cNvGrpSpPr/>
              <p:nvPr/>
            </p:nvGrpSpPr>
            <p:grpSpPr>
              <a:xfrm>
                <a:off x="3522182" y="1990447"/>
                <a:ext cx="656388" cy="417900"/>
                <a:chOff x="3522182" y="2008227"/>
                <a:chExt cx="656388" cy="417900"/>
              </a:xfrm>
            </p:grpSpPr>
            <p:sp>
              <p:nvSpPr>
                <p:cNvPr id="2780" name="Google Shape;2780;g1f5d965ad35_0_2783"/>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9" name="Google Shape;2799;g1f5d965ad35_0_2783"/>
                <p:cNvSpPr/>
                <p:nvPr/>
              </p:nvSpPr>
              <p:spPr>
                <a:xfrm>
                  <a:off x="3759470" y="2008227"/>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800" name="Google Shape;2800;g1f5d965ad35_0_2783"/>
              <p:cNvGrpSpPr/>
              <p:nvPr/>
            </p:nvGrpSpPr>
            <p:grpSpPr>
              <a:xfrm>
                <a:off x="3522182" y="2609527"/>
                <a:ext cx="656388" cy="417900"/>
                <a:chOff x="3522182" y="2620957"/>
                <a:chExt cx="656388" cy="417900"/>
              </a:xfrm>
            </p:grpSpPr>
            <p:sp>
              <p:nvSpPr>
                <p:cNvPr id="2788" name="Google Shape;2788;g1f5d965ad35_0_2783"/>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1" name="Google Shape;2801;g1f5d965ad35_0_2783"/>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802" name="Google Shape;2802;g1f5d965ad35_0_2783"/>
              <p:cNvGrpSpPr/>
              <p:nvPr/>
            </p:nvGrpSpPr>
            <p:grpSpPr>
              <a:xfrm>
                <a:off x="3522182" y="4465339"/>
                <a:ext cx="656388" cy="419100"/>
                <a:chOff x="3522182" y="4457719"/>
                <a:chExt cx="656388" cy="419100"/>
              </a:xfrm>
            </p:grpSpPr>
            <p:sp>
              <p:nvSpPr>
                <p:cNvPr id="2782" name="Google Shape;2782;g1f5d965ad35_0_2783"/>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3" name="Google Shape;2803;g1f5d965ad35_0_2783"/>
                <p:cNvSpPr/>
                <p:nvPr/>
              </p:nvSpPr>
              <p:spPr>
                <a:xfrm>
                  <a:off x="3759470" y="4457719"/>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804" name="Google Shape;2804;g1f5d965ad35_0_2783"/>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5" name="Google Shape;2805;g1f5d965ad35_0_2783"/>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6" name="Google Shape;2806;g1f5d965ad35_0_2783"/>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7" name="Google Shape;2807;g1f5d965ad35_0_2783"/>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8" name="Google Shape;2808;g1f5d965ad35_0_2783"/>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9" name="Google Shape;2809;g1f5d965ad35_0_2783"/>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10" name="Google Shape;2810;g1f5d965ad35_0_2783"/>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11" name="Google Shape;2811;g1f5d965ad35_0_2783"/>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2812"/>
        <p:cNvGrpSpPr/>
        <p:nvPr/>
      </p:nvGrpSpPr>
      <p:grpSpPr>
        <a:xfrm>
          <a:off x="0" y="0"/>
          <a:ext cx="0" cy="0"/>
          <a:chOff x="0" y="0"/>
          <a:chExt cx="0" cy="0"/>
        </a:xfrm>
      </p:grpSpPr>
      <p:pic>
        <p:nvPicPr>
          <p:cNvPr id="2813" name="Google Shape;2813;g1f5d965ad35_0_282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814" name="Google Shape;2814;g1f5d965ad35_0_28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5" name="Google Shape;2815;g1f5d965ad35_0_28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16" name="Google Shape;2816;g1f5d965ad35_0_2827"/>
          <p:cNvGrpSpPr/>
          <p:nvPr/>
        </p:nvGrpSpPr>
        <p:grpSpPr>
          <a:xfrm>
            <a:off x="1060707" y="857568"/>
            <a:ext cx="3060725" cy="3921062"/>
            <a:chOff x="520700" y="865188"/>
            <a:chExt cx="3060725" cy="3921062"/>
          </a:xfrm>
        </p:grpSpPr>
        <p:cxnSp>
          <p:nvCxnSpPr>
            <p:cNvPr id="2817" name="Google Shape;2817;g1f5d965ad35_0_2827"/>
            <p:cNvCxnSpPr>
              <a:stCxn id="2818" idx="6"/>
              <a:endCxn id="2819"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0" name="Google Shape;2820;g1f5d965ad35_0_2827"/>
            <p:cNvCxnSpPr>
              <a:stCxn id="2818" idx="6"/>
              <a:endCxn id="2821"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2" name="Google Shape;2822;g1f5d965ad35_0_2827"/>
            <p:cNvCxnSpPr>
              <a:stCxn id="2818" idx="6"/>
              <a:endCxn id="2823"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4" name="Google Shape;2824;g1f5d965ad35_0_2827"/>
            <p:cNvCxnSpPr>
              <a:stCxn id="2818" idx="6"/>
              <a:endCxn id="2825"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6" name="Google Shape;2826;g1f5d965ad35_0_2827"/>
            <p:cNvCxnSpPr>
              <a:stCxn id="2818" idx="6"/>
              <a:endCxn id="2827"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8" name="Google Shape;2828;g1f5d965ad35_0_2827"/>
            <p:cNvCxnSpPr>
              <a:stCxn id="2818" idx="6"/>
              <a:endCxn id="2829"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30" name="Google Shape;2830;g1f5d965ad35_0_2827"/>
            <p:cNvCxnSpPr>
              <a:endCxn id="2831"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18" name="Google Shape;2818;g1f5d965ad35_0_2827"/>
            <p:cNvSpPr/>
            <p:nvPr/>
          </p:nvSpPr>
          <p:spPr>
            <a:xfrm>
              <a:off x="520700" y="1843088"/>
              <a:ext cx="1963800" cy="1965300"/>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19" name="Google Shape;2819;g1f5d965ad35_0_2827"/>
            <p:cNvSpPr/>
            <p:nvPr/>
          </p:nvSpPr>
          <p:spPr>
            <a:xfrm>
              <a:off x="3375025" y="865188"/>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1" name="Google Shape;2821;g1f5d965ad35_0_2827"/>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9" name="Google Shape;2829;g1f5d965ad35_0_2827"/>
            <p:cNvSpPr/>
            <p:nvPr/>
          </p:nvSpPr>
          <p:spPr>
            <a:xfrm>
              <a:off x="3375025" y="334168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7" name="Google Shape;2827;g1f5d965ad35_0_2827"/>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3" name="Google Shape;2823;g1f5d965ad35_0_2827"/>
            <p:cNvSpPr/>
            <p:nvPr/>
          </p:nvSpPr>
          <p:spPr>
            <a:xfrm>
              <a:off x="3375025" y="210343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31" name="Google Shape;2831;g1f5d965ad35_0_2827"/>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5" name="Google Shape;2825;g1f5d965ad35_0_2827"/>
            <p:cNvSpPr/>
            <p:nvPr/>
          </p:nvSpPr>
          <p:spPr>
            <a:xfrm>
              <a:off x="3375025" y="4578350"/>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32" name="Google Shape;2832;g1f5d965ad35_0_2827"/>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3" name="Google Shape;2833;g1f5d965ad35_0_2827"/>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4" name="Google Shape;2834;g1f5d965ad35_0_2827"/>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5" name="Google Shape;2835;g1f5d965ad35_0_2827"/>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6" name="Google Shape;2836;g1f5d965ad35_0_2827"/>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7" name="Google Shape;2837;g1f5d965ad35_0_2827"/>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8" name="Google Shape;2838;g1f5d965ad35_0_2827"/>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9" name="Google Shape;2839;g1f5d965ad35_0_2827"/>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2840"/>
        <p:cNvGrpSpPr/>
        <p:nvPr/>
      </p:nvGrpSpPr>
      <p:grpSpPr>
        <a:xfrm>
          <a:off x="0" y="0"/>
          <a:ext cx="0" cy="0"/>
          <a:chOff x="0" y="0"/>
          <a:chExt cx="0" cy="0"/>
        </a:xfrm>
      </p:grpSpPr>
      <p:pic>
        <p:nvPicPr>
          <p:cNvPr id="2841" name="Google Shape;2841;g1f5d965ad35_0_285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842" name="Google Shape;2842;g1f5d965ad35_0_28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3" name="Google Shape;2843;g1f5d965ad35_0_28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44" name="Google Shape;2844;g1f5d965ad35_0_2855"/>
          <p:cNvGrpSpPr/>
          <p:nvPr/>
        </p:nvGrpSpPr>
        <p:grpSpPr>
          <a:xfrm>
            <a:off x="1060707" y="857568"/>
            <a:ext cx="3060725" cy="3921062"/>
            <a:chOff x="520700" y="865188"/>
            <a:chExt cx="3060725" cy="3921062"/>
          </a:xfrm>
        </p:grpSpPr>
        <p:cxnSp>
          <p:nvCxnSpPr>
            <p:cNvPr id="2845" name="Google Shape;2845;g1f5d965ad35_0_2855"/>
            <p:cNvCxnSpPr>
              <a:stCxn id="2846" idx="6"/>
              <a:endCxn id="2847"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48" name="Google Shape;2848;g1f5d965ad35_0_2855"/>
            <p:cNvCxnSpPr>
              <a:stCxn id="2846" idx="6"/>
              <a:endCxn id="2849"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0" name="Google Shape;2850;g1f5d965ad35_0_2855"/>
            <p:cNvCxnSpPr>
              <a:stCxn id="2846" idx="6"/>
              <a:endCxn id="2851"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2" name="Google Shape;2852;g1f5d965ad35_0_2855"/>
            <p:cNvCxnSpPr>
              <a:stCxn id="2846" idx="6"/>
              <a:endCxn id="2853"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4" name="Google Shape;2854;g1f5d965ad35_0_2855"/>
            <p:cNvCxnSpPr>
              <a:stCxn id="2846" idx="6"/>
              <a:endCxn id="2855"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6" name="Google Shape;2856;g1f5d965ad35_0_2855"/>
            <p:cNvCxnSpPr>
              <a:stCxn id="2846" idx="6"/>
              <a:endCxn id="2857"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8" name="Google Shape;2858;g1f5d965ad35_0_2855"/>
            <p:cNvCxnSpPr>
              <a:endCxn id="2859"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46" name="Google Shape;2846;g1f5d965ad35_0_2855"/>
            <p:cNvSpPr/>
            <p:nvPr/>
          </p:nvSpPr>
          <p:spPr>
            <a:xfrm>
              <a:off x="520700" y="1843088"/>
              <a:ext cx="1963800" cy="1965300"/>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47" name="Google Shape;2847;g1f5d965ad35_0_2855"/>
            <p:cNvSpPr/>
            <p:nvPr/>
          </p:nvSpPr>
          <p:spPr>
            <a:xfrm>
              <a:off x="3375025" y="865188"/>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49" name="Google Shape;2849;g1f5d965ad35_0_2855"/>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7" name="Google Shape;2857;g1f5d965ad35_0_2855"/>
            <p:cNvSpPr/>
            <p:nvPr/>
          </p:nvSpPr>
          <p:spPr>
            <a:xfrm>
              <a:off x="3375025" y="334168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5" name="Google Shape;2855;g1f5d965ad35_0_2855"/>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1" name="Google Shape;2851;g1f5d965ad35_0_2855"/>
            <p:cNvSpPr/>
            <p:nvPr/>
          </p:nvSpPr>
          <p:spPr>
            <a:xfrm>
              <a:off x="3375025" y="210343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9" name="Google Shape;2859;g1f5d965ad35_0_2855"/>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3" name="Google Shape;2853;g1f5d965ad35_0_2855"/>
            <p:cNvSpPr/>
            <p:nvPr/>
          </p:nvSpPr>
          <p:spPr>
            <a:xfrm>
              <a:off x="3375025" y="4578350"/>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60" name="Google Shape;2860;g1f5d965ad35_0_2855"/>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1" name="Google Shape;2861;g1f5d965ad35_0_2855"/>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2" name="Google Shape;2862;g1f5d965ad35_0_2855"/>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3" name="Google Shape;2863;g1f5d965ad35_0_2855"/>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4" name="Google Shape;2864;g1f5d965ad35_0_2855"/>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5" name="Google Shape;2865;g1f5d965ad35_0_2855"/>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6" name="Google Shape;2866;g1f5d965ad35_0_2855"/>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7" name="Google Shape;2867;g1f5d965ad35_0_2855"/>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2868"/>
        <p:cNvGrpSpPr/>
        <p:nvPr/>
      </p:nvGrpSpPr>
      <p:grpSpPr>
        <a:xfrm>
          <a:off x="0" y="0"/>
          <a:ext cx="0" cy="0"/>
          <a:chOff x="0" y="0"/>
          <a:chExt cx="0" cy="0"/>
        </a:xfrm>
      </p:grpSpPr>
      <p:pic>
        <p:nvPicPr>
          <p:cNvPr id="2869" name="Google Shape;2869;g1f5d965ad35_0_288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870" name="Google Shape;2870;g1f5d965ad35_0_28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71" name="Google Shape;2871;g1f5d965ad35_0_28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72" name="Google Shape;2872;g1f5d965ad35_0_2883"/>
          <p:cNvGrpSpPr/>
          <p:nvPr/>
        </p:nvGrpSpPr>
        <p:grpSpPr>
          <a:xfrm>
            <a:off x="1060707" y="857568"/>
            <a:ext cx="3060725" cy="3921062"/>
            <a:chOff x="520700" y="865188"/>
            <a:chExt cx="3060725" cy="3921062"/>
          </a:xfrm>
        </p:grpSpPr>
        <p:cxnSp>
          <p:nvCxnSpPr>
            <p:cNvPr id="2873" name="Google Shape;2873;g1f5d965ad35_0_2883"/>
            <p:cNvCxnSpPr>
              <a:stCxn id="2874" idx="6"/>
              <a:endCxn id="2875"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76" name="Google Shape;2876;g1f5d965ad35_0_2883"/>
            <p:cNvCxnSpPr>
              <a:stCxn id="2874" idx="6"/>
              <a:endCxn id="2877"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78" name="Google Shape;2878;g1f5d965ad35_0_2883"/>
            <p:cNvCxnSpPr>
              <a:stCxn id="2874" idx="6"/>
              <a:endCxn id="2879"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0" name="Google Shape;2880;g1f5d965ad35_0_2883"/>
            <p:cNvCxnSpPr>
              <a:stCxn id="2874" idx="6"/>
              <a:endCxn id="2881"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2" name="Google Shape;2882;g1f5d965ad35_0_2883"/>
            <p:cNvCxnSpPr>
              <a:stCxn id="2874" idx="6"/>
              <a:endCxn id="2883"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4" name="Google Shape;2884;g1f5d965ad35_0_2883"/>
            <p:cNvCxnSpPr>
              <a:stCxn id="2874" idx="6"/>
              <a:endCxn id="2885"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6" name="Google Shape;2886;g1f5d965ad35_0_2883"/>
            <p:cNvCxnSpPr>
              <a:endCxn id="2887"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74" name="Google Shape;2874;g1f5d965ad35_0_2883"/>
            <p:cNvSpPr/>
            <p:nvPr/>
          </p:nvSpPr>
          <p:spPr>
            <a:xfrm>
              <a:off x="520700" y="1843088"/>
              <a:ext cx="1963800" cy="1965300"/>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75" name="Google Shape;2875;g1f5d965ad35_0_2883"/>
            <p:cNvSpPr/>
            <p:nvPr/>
          </p:nvSpPr>
          <p:spPr>
            <a:xfrm>
              <a:off x="3375025" y="865188"/>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7" name="Google Shape;2877;g1f5d965ad35_0_2883"/>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5" name="Google Shape;2885;g1f5d965ad35_0_2883"/>
            <p:cNvSpPr/>
            <p:nvPr/>
          </p:nvSpPr>
          <p:spPr>
            <a:xfrm>
              <a:off x="3375025" y="334168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3" name="Google Shape;2883;g1f5d965ad35_0_2883"/>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9" name="Google Shape;2879;g1f5d965ad35_0_2883"/>
            <p:cNvSpPr/>
            <p:nvPr/>
          </p:nvSpPr>
          <p:spPr>
            <a:xfrm>
              <a:off x="3375025" y="210343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7" name="Google Shape;2887;g1f5d965ad35_0_2883"/>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1" name="Google Shape;2881;g1f5d965ad35_0_2883"/>
            <p:cNvSpPr/>
            <p:nvPr/>
          </p:nvSpPr>
          <p:spPr>
            <a:xfrm>
              <a:off x="3375025" y="4578350"/>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88" name="Google Shape;2888;g1f5d965ad35_0_2883"/>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89" name="Google Shape;2889;g1f5d965ad35_0_2883"/>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0" name="Google Shape;2890;g1f5d965ad35_0_2883"/>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1" name="Google Shape;2891;g1f5d965ad35_0_2883"/>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2" name="Google Shape;2892;g1f5d965ad35_0_2883"/>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3" name="Google Shape;2893;g1f5d965ad35_0_2883"/>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4" name="Google Shape;2894;g1f5d965ad35_0_2883"/>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5" name="Google Shape;2895;g1f5d965ad35_0_2883"/>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2896"/>
        <p:cNvGrpSpPr/>
        <p:nvPr/>
      </p:nvGrpSpPr>
      <p:grpSpPr>
        <a:xfrm>
          <a:off x="0" y="0"/>
          <a:ext cx="0" cy="0"/>
          <a:chOff x="0" y="0"/>
          <a:chExt cx="0" cy="0"/>
        </a:xfrm>
      </p:grpSpPr>
      <p:pic>
        <p:nvPicPr>
          <p:cNvPr id="2897" name="Google Shape;2897;g1f5d965ad35_0_291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898" name="Google Shape;2898;g1f5d965ad35_0_291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9" name="Google Shape;2899;g1f5d965ad35_0_291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00" name="Google Shape;2900;g1f5d965ad35_0_2911"/>
          <p:cNvGrpSpPr/>
          <p:nvPr/>
        </p:nvGrpSpPr>
        <p:grpSpPr>
          <a:xfrm>
            <a:off x="2441263" y="1060409"/>
            <a:ext cx="4259360" cy="3399151"/>
            <a:chOff x="2441263" y="1068029"/>
            <a:chExt cx="4259360" cy="3399151"/>
          </a:xfrm>
        </p:grpSpPr>
        <p:pic>
          <p:nvPicPr>
            <p:cNvPr id="2901" name="Google Shape;2901;g1f5d965ad35_0_2911" descr="Icon&#10;&#10;Description automatically generated"/>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2625376" y="1068029"/>
              <a:ext cx="3885071" cy="3371045"/>
            </a:xfrm>
            <a:prstGeom prst="rect">
              <a:avLst/>
            </a:prstGeom>
            <a:noFill/>
            <a:ln>
              <a:noFill/>
            </a:ln>
          </p:spPr>
        </p:pic>
        <p:grpSp>
          <p:nvGrpSpPr>
            <p:cNvPr id="2902" name="Google Shape;2902;g1f5d965ad35_0_2911"/>
            <p:cNvGrpSpPr/>
            <p:nvPr/>
          </p:nvGrpSpPr>
          <p:grpSpPr>
            <a:xfrm>
              <a:off x="2441263" y="1089939"/>
              <a:ext cx="4259360" cy="3377241"/>
              <a:chOff x="2441263" y="1089939"/>
              <a:chExt cx="4259360" cy="3377241"/>
            </a:xfrm>
          </p:grpSpPr>
          <p:sp>
            <p:nvSpPr>
              <p:cNvPr id="2903" name="Google Shape;2903;g1f5d965ad35_0_2911"/>
              <p:cNvSpPr/>
              <p:nvPr/>
            </p:nvSpPr>
            <p:spPr>
              <a:xfrm>
                <a:off x="6618723" y="2315344"/>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4" name="Google Shape;2904;g1f5d965ad35_0_2911"/>
              <p:cNvSpPr/>
              <p:nvPr/>
            </p:nvSpPr>
            <p:spPr>
              <a:xfrm>
                <a:off x="6426200" y="356753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5" name="Google Shape;2905;g1f5d965ad35_0_2911"/>
              <p:cNvSpPr/>
              <p:nvPr/>
            </p:nvSpPr>
            <p:spPr>
              <a:xfrm>
                <a:off x="5448688" y="4385279"/>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6" name="Google Shape;2906;g1f5d965ad35_0_2911"/>
              <p:cNvSpPr/>
              <p:nvPr/>
            </p:nvSpPr>
            <p:spPr>
              <a:xfrm>
                <a:off x="6444214" y="1089939"/>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7" name="Google Shape;2907;g1f5d965ad35_0_2911"/>
              <p:cNvSpPr/>
              <p:nvPr/>
            </p:nvSpPr>
            <p:spPr>
              <a:xfrm>
                <a:off x="2441263" y="2315345"/>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8" name="Google Shape;2908;g1f5d965ad35_0_2911"/>
              <p:cNvSpPr/>
              <p:nvPr/>
            </p:nvSpPr>
            <p:spPr>
              <a:xfrm>
                <a:off x="2619761" y="3574306"/>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9" name="Google Shape;2909;g1f5d965ad35_0_2911"/>
              <p:cNvSpPr/>
              <p:nvPr/>
            </p:nvSpPr>
            <p:spPr>
              <a:xfrm>
                <a:off x="3592732" y="4385280"/>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10" name="Google Shape;2910;g1f5d965ad35_0_2911"/>
              <p:cNvSpPr/>
              <p:nvPr/>
            </p:nvSpPr>
            <p:spPr>
              <a:xfrm>
                <a:off x="2619761" y="109671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11" name="Google Shape;2911;g1f5d965ad35_0_2911"/>
            <p:cNvGrpSpPr/>
            <p:nvPr/>
          </p:nvGrpSpPr>
          <p:grpSpPr>
            <a:xfrm>
              <a:off x="3551613" y="1402488"/>
              <a:ext cx="2054100" cy="2054100"/>
              <a:chOff x="3766548" y="1602249"/>
              <a:chExt cx="2054100" cy="2054100"/>
            </a:xfrm>
          </p:grpSpPr>
          <p:sp>
            <p:nvSpPr>
              <p:cNvPr id="2912" name="Google Shape;2912;g1f5d965ad35_0_2911"/>
              <p:cNvSpPr/>
              <p:nvPr/>
            </p:nvSpPr>
            <p:spPr>
              <a:xfrm>
                <a:off x="3766548" y="1602249"/>
                <a:ext cx="2054100" cy="2054100"/>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13" name="Google Shape;2913;g1f5d965ad35_0_2911"/>
              <p:cNvSpPr/>
              <p:nvPr/>
            </p:nvSpPr>
            <p:spPr>
              <a:xfrm>
                <a:off x="3820905" y="1656606"/>
                <a:ext cx="1945200" cy="1945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914" name="Google Shape;2914;g1f5d965ad35_0_2911"/>
          <p:cNvSpPr txBox="1">
            <a:spLocks noGrp="1"/>
          </p:cNvSpPr>
          <p:nvPr>
            <p:ph type="body" idx="1"/>
          </p:nvPr>
        </p:nvSpPr>
        <p:spPr>
          <a:xfrm>
            <a:off x="3719246" y="226441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5" name="Google Shape;2915;g1f5d965ad35_0_2911"/>
          <p:cNvSpPr txBox="1">
            <a:spLocks noGrp="1"/>
          </p:cNvSpPr>
          <p:nvPr>
            <p:ph type="body" idx="2"/>
          </p:nvPr>
        </p:nvSpPr>
        <p:spPr>
          <a:xfrm>
            <a:off x="817135"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6" name="Google Shape;2916;g1f5d965ad35_0_2911"/>
          <p:cNvSpPr txBox="1">
            <a:spLocks noGrp="1"/>
          </p:cNvSpPr>
          <p:nvPr>
            <p:ph type="body" idx="3"/>
          </p:nvPr>
        </p:nvSpPr>
        <p:spPr>
          <a:xfrm>
            <a:off x="633920"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7" name="Google Shape;2917;g1f5d965ad35_0_2911"/>
          <p:cNvSpPr txBox="1">
            <a:spLocks noGrp="1"/>
          </p:cNvSpPr>
          <p:nvPr>
            <p:ph type="body" idx="4"/>
          </p:nvPr>
        </p:nvSpPr>
        <p:spPr>
          <a:xfrm>
            <a:off x="803908"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8" name="Google Shape;2918;g1f5d965ad35_0_2911"/>
          <p:cNvSpPr txBox="1">
            <a:spLocks noGrp="1"/>
          </p:cNvSpPr>
          <p:nvPr>
            <p:ph type="body" idx="5"/>
          </p:nvPr>
        </p:nvSpPr>
        <p:spPr>
          <a:xfrm>
            <a:off x="1798245"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9" name="Google Shape;2919;g1f5d965ad35_0_2911"/>
          <p:cNvSpPr txBox="1">
            <a:spLocks noGrp="1"/>
          </p:cNvSpPr>
          <p:nvPr>
            <p:ph type="body" idx="6"/>
          </p:nvPr>
        </p:nvSpPr>
        <p:spPr>
          <a:xfrm>
            <a:off x="6615516"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0" name="Google Shape;2920;g1f5d965ad35_0_2911"/>
          <p:cNvSpPr txBox="1">
            <a:spLocks noGrp="1"/>
          </p:cNvSpPr>
          <p:nvPr>
            <p:ph type="body" idx="7"/>
          </p:nvPr>
        </p:nvSpPr>
        <p:spPr>
          <a:xfrm>
            <a:off x="6787154"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1" name="Google Shape;2921;g1f5d965ad35_0_2911"/>
          <p:cNvSpPr txBox="1">
            <a:spLocks noGrp="1"/>
          </p:cNvSpPr>
          <p:nvPr>
            <p:ph type="body" idx="8"/>
          </p:nvPr>
        </p:nvSpPr>
        <p:spPr>
          <a:xfrm>
            <a:off x="6602289"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2" name="Google Shape;2922;g1f5d965ad35_0_2911"/>
          <p:cNvSpPr txBox="1">
            <a:spLocks noGrp="1"/>
          </p:cNvSpPr>
          <p:nvPr>
            <p:ph type="body" idx="9"/>
          </p:nvPr>
        </p:nvSpPr>
        <p:spPr>
          <a:xfrm>
            <a:off x="5584940"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2923"/>
        <p:cNvGrpSpPr/>
        <p:nvPr/>
      </p:nvGrpSpPr>
      <p:grpSpPr>
        <a:xfrm>
          <a:off x="0" y="0"/>
          <a:ext cx="0" cy="0"/>
          <a:chOff x="0" y="0"/>
          <a:chExt cx="0" cy="0"/>
        </a:xfrm>
      </p:grpSpPr>
      <p:pic>
        <p:nvPicPr>
          <p:cNvPr id="2924" name="Google Shape;2924;g1f5d965ad35_0_293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925" name="Google Shape;2925;g1f5d965ad35_0_293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6" name="Google Shape;2926;g1f5d965ad35_0_293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27" name="Google Shape;2927;g1f5d965ad35_0_2938"/>
          <p:cNvGrpSpPr/>
          <p:nvPr/>
        </p:nvGrpSpPr>
        <p:grpSpPr>
          <a:xfrm>
            <a:off x="1941529" y="1105301"/>
            <a:ext cx="5260800" cy="3388500"/>
            <a:chOff x="1941529" y="1120931"/>
            <a:chExt cx="5260800" cy="3388500"/>
          </a:xfrm>
        </p:grpSpPr>
        <p:sp>
          <p:nvSpPr>
            <p:cNvPr id="2928" name="Google Shape;2928;g1f5d965ad35_0_2938" descr="A picture containing icon&#10;&#10;Description automatically generated"/>
            <p:cNvSpPr/>
            <p:nvPr/>
          </p:nvSpPr>
          <p:spPr>
            <a:xfrm>
              <a:off x="1941529" y="1120931"/>
              <a:ext cx="5260800" cy="3388500"/>
            </a:xfrm>
            <a:prstGeom prst="rect">
              <a:avLst/>
            </a:prstGeom>
            <a:solidFill>
              <a:srgbClr val="FFFFFF"/>
            </a:solidFill>
            <a:ln>
              <a:noFill/>
            </a:ln>
            <a:effectLst>
              <a:outerShdw blurRad="50800" dist="38100" dir="2700000" algn="tl" rotWithShape="0">
                <a:srgbClr val="000000">
                  <a:alpha val="40000"/>
                </a:srgbClr>
              </a:outerShdw>
            </a:effectLst>
          </p:spPr>
        </p:sp>
        <p:sp>
          <p:nvSpPr>
            <p:cNvPr id="2929" name="Google Shape;2929;g1f5d965ad35_0_2938"/>
            <p:cNvSpPr txBox="1"/>
            <p:nvPr/>
          </p:nvSpPr>
          <p:spPr>
            <a:xfrm>
              <a:off x="2881078" y="132388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1</a:t>
              </a:r>
              <a:endParaRPr/>
            </a:p>
          </p:txBody>
        </p:sp>
        <p:sp>
          <p:nvSpPr>
            <p:cNvPr id="2930" name="Google Shape;2930;g1f5d965ad35_0_2938"/>
            <p:cNvSpPr txBox="1"/>
            <p:nvPr/>
          </p:nvSpPr>
          <p:spPr>
            <a:xfrm>
              <a:off x="2121488" y="216415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3</a:t>
              </a:r>
              <a:endParaRPr/>
            </a:p>
          </p:txBody>
        </p:sp>
        <p:sp>
          <p:nvSpPr>
            <p:cNvPr id="2931" name="Google Shape;2931;g1f5d965ad35_0_2938"/>
            <p:cNvSpPr txBox="1"/>
            <p:nvPr/>
          </p:nvSpPr>
          <p:spPr>
            <a:xfrm>
              <a:off x="2121487" y="310981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5</a:t>
              </a:r>
              <a:endParaRPr/>
            </a:p>
          </p:txBody>
        </p:sp>
        <p:sp>
          <p:nvSpPr>
            <p:cNvPr id="2932" name="Google Shape;2932;g1f5d965ad35_0_2938"/>
            <p:cNvSpPr txBox="1"/>
            <p:nvPr/>
          </p:nvSpPr>
          <p:spPr>
            <a:xfrm>
              <a:off x="2881078"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7</a:t>
              </a:r>
              <a:endParaRPr/>
            </a:p>
          </p:txBody>
        </p:sp>
        <p:sp>
          <p:nvSpPr>
            <p:cNvPr id="2933" name="Google Shape;2933;g1f5d965ad35_0_2938"/>
            <p:cNvSpPr txBox="1"/>
            <p:nvPr/>
          </p:nvSpPr>
          <p:spPr>
            <a:xfrm>
              <a:off x="5885786"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8</a:t>
              </a:r>
              <a:endParaRPr/>
            </a:p>
          </p:txBody>
        </p:sp>
        <p:sp>
          <p:nvSpPr>
            <p:cNvPr id="2934" name="Google Shape;2934;g1f5d965ad35_0_2938"/>
            <p:cNvSpPr txBox="1"/>
            <p:nvPr/>
          </p:nvSpPr>
          <p:spPr>
            <a:xfrm>
              <a:off x="6646571" y="311699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6</a:t>
              </a:r>
              <a:endParaRPr/>
            </a:p>
          </p:txBody>
        </p:sp>
        <p:sp>
          <p:nvSpPr>
            <p:cNvPr id="2935" name="Google Shape;2935;g1f5d965ad35_0_2938"/>
            <p:cNvSpPr txBox="1"/>
            <p:nvPr/>
          </p:nvSpPr>
          <p:spPr>
            <a:xfrm>
              <a:off x="6649241" y="2139182"/>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4</a:t>
              </a:r>
              <a:endParaRPr/>
            </a:p>
          </p:txBody>
        </p:sp>
        <p:sp>
          <p:nvSpPr>
            <p:cNvPr id="2936" name="Google Shape;2936;g1f5d965ad35_0_2938"/>
            <p:cNvSpPr txBox="1"/>
            <p:nvPr/>
          </p:nvSpPr>
          <p:spPr>
            <a:xfrm>
              <a:off x="5885785" y="1321265"/>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2</a:t>
              </a:r>
              <a:endParaRPr/>
            </a:p>
          </p:txBody>
        </p:sp>
      </p:grpSp>
      <p:sp>
        <p:nvSpPr>
          <p:cNvPr id="2937" name="Google Shape;2937;g1f5d965ad35_0_2938"/>
          <p:cNvSpPr txBox="1">
            <a:spLocks noGrp="1"/>
          </p:cNvSpPr>
          <p:nvPr>
            <p:ph type="body" idx="1"/>
          </p:nvPr>
        </p:nvSpPr>
        <p:spPr>
          <a:xfrm>
            <a:off x="89551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38" name="Google Shape;2938;g1f5d965ad35_0_2938"/>
          <p:cNvSpPr txBox="1">
            <a:spLocks noGrp="1"/>
          </p:cNvSpPr>
          <p:nvPr>
            <p:ph type="body" idx="2"/>
          </p:nvPr>
        </p:nvSpPr>
        <p:spPr>
          <a:xfrm>
            <a:off x="135731"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39" name="Google Shape;2939;g1f5d965ad35_0_2938"/>
          <p:cNvSpPr txBox="1">
            <a:spLocks noGrp="1"/>
          </p:cNvSpPr>
          <p:nvPr>
            <p:ph type="body" idx="3"/>
          </p:nvPr>
        </p:nvSpPr>
        <p:spPr>
          <a:xfrm>
            <a:off x="135731"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0" name="Google Shape;2940;g1f5d965ad35_0_2938"/>
          <p:cNvSpPr txBox="1">
            <a:spLocks noGrp="1"/>
          </p:cNvSpPr>
          <p:nvPr>
            <p:ph type="body" idx="4"/>
          </p:nvPr>
        </p:nvSpPr>
        <p:spPr>
          <a:xfrm>
            <a:off x="89551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1" name="Google Shape;2941;g1f5d965ad35_0_2938"/>
          <p:cNvSpPr txBox="1">
            <a:spLocks noGrp="1"/>
          </p:cNvSpPr>
          <p:nvPr>
            <p:ph type="body" idx="5"/>
          </p:nvPr>
        </p:nvSpPr>
        <p:spPr>
          <a:xfrm>
            <a:off x="652505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2" name="Google Shape;2942;g1f5d965ad35_0_2938"/>
          <p:cNvSpPr txBox="1">
            <a:spLocks noGrp="1"/>
          </p:cNvSpPr>
          <p:nvPr>
            <p:ph type="body" idx="6"/>
          </p:nvPr>
        </p:nvSpPr>
        <p:spPr>
          <a:xfrm>
            <a:off x="652505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3" name="Google Shape;2943;g1f5d965ad35_0_2938"/>
          <p:cNvSpPr txBox="1">
            <a:spLocks noGrp="1"/>
          </p:cNvSpPr>
          <p:nvPr>
            <p:ph type="body" idx="7"/>
          </p:nvPr>
        </p:nvSpPr>
        <p:spPr>
          <a:xfrm>
            <a:off x="7294177"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4" name="Google Shape;2944;g1f5d965ad35_0_2938"/>
          <p:cNvSpPr txBox="1">
            <a:spLocks noGrp="1"/>
          </p:cNvSpPr>
          <p:nvPr>
            <p:ph type="body" idx="8"/>
          </p:nvPr>
        </p:nvSpPr>
        <p:spPr>
          <a:xfrm>
            <a:off x="7294177"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5" name="Google Shape;2945;g1f5d965ad35_0_2938"/>
          <p:cNvSpPr txBox="1">
            <a:spLocks noGrp="1"/>
          </p:cNvSpPr>
          <p:nvPr>
            <p:ph type="body" idx="9"/>
          </p:nvPr>
        </p:nvSpPr>
        <p:spPr>
          <a:xfrm>
            <a:off x="3732038" y="2630794"/>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2946"/>
        <p:cNvGrpSpPr/>
        <p:nvPr/>
      </p:nvGrpSpPr>
      <p:grpSpPr>
        <a:xfrm>
          <a:off x="0" y="0"/>
          <a:ext cx="0" cy="0"/>
          <a:chOff x="0" y="0"/>
          <a:chExt cx="0" cy="0"/>
        </a:xfrm>
      </p:grpSpPr>
      <p:pic>
        <p:nvPicPr>
          <p:cNvPr id="2947" name="Google Shape;2947;g1f5d965ad35_0_296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2948" name="Google Shape;2948;g1f5d965ad35_0_29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9" name="Google Shape;2949;g1f5d965ad35_0_29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50" name="Google Shape;2950;g1f5d965ad35_0_2961"/>
          <p:cNvGrpSpPr/>
          <p:nvPr/>
        </p:nvGrpSpPr>
        <p:grpSpPr>
          <a:xfrm>
            <a:off x="1761570" y="3131101"/>
            <a:ext cx="5621012" cy="646603"/>
            <a:chOff x="881569" y="3131101"/>
            <a:chExt cx="5621012" cy="646603"/>
          </a:xfrm>
        </p:grpSpPr>
        <p:grpSp>
          <p:nvGrpSpPr>
            <p:cNvPr id="2951" name="Google Shape;2951;g1f5d965ad35_0_2961"/>
            <p:cNvGrpSpPr/>
            <p:nvPr/>
          </p:nvGrpSpPr>
          <p:grpSpPr>
            <a:xfrm>
              <a:off x="881569" y="3131101"/>
              <a:ext cx="397940" cy="646603"/>
              <a:chOff x="1400848" y="1624076"/>
              <a:chExt cx="560400" cy="910580"/>
            </a:xfrm>
          </p:grpSpPr>
          <p:grpSp>
            <p:nvGrpSpPr>
              <p:cNvPr id="2952" name="Google Shape;2952;g1f5d965ad35_0_2961"/>
              <p:cNvGrpSpPr/>
              <p:nvPr/>
            </p:nvGrpSpPr>
            <p:grpSpPr>
              <a:xfrm>
                <a:off x="1400848" y="1624076"/>
                <a:ext cx="560400" cy="825181"/>
                <a:chOff x="1342860" y="1647676"/>
                <a:chExt cx="560400" cy="825181"/>
              </a:xfrm>
            </p:grpSpPr>
            <p:sp>
              <p:nvSpPr>
                <p:cNvPr id="2953" name="Google Shape;2953;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54" name="Google Shape;2954;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55" name="Google Shape;2955;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56" name="Google Shape;2956;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57" name="Google Shape;2957;g1f5d965ad35_0_2961"/>
            <p:cNvGrpSpPr/>
            <p:nvPr/>
          </p:nvGrpSpPr>
          <p:grpSpPr>
            <a:xfrm>
              <a:off x="2622593" y="3131101"/>
              <a:ext cx="397940" cy="646603"/>
              <a:chOff x="1400848" y="1624076"/>
              <a:chExt cx="560400" cy="910580"/>
            </a:xfrm>
          </p:grpSpPr>
          <p:grpSp>
            <p:nvGrpSpPr>
              <p:cNvPr id="2958" name="Google Shape;2958;g1f5d965ad35_0_2961"/>
              <p:cNvGrpSpPr/>
              <p:nvPr/>
            </p:nvGrpSpPr>
            <p:grpSpPr>
              <a:xfrm>
                <a:off x="1400848" y="1624076"/>
                <a:ext cx="560400" cy="825181"/>
                <a:chOff x="1342860" y="1647676"/>
                <a:chExt cx="560400" cy="825181"/>
              </a:xfrm>
            </p:grpSpPr>
            <p:sp>
              <p:nvSpPr>
                <p:cNvPr id="2959" name="Google Shape;2959;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60" name="Google Shape;2960;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61" name="Google Shape;2961;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2" name="Google Shape;2962;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63" name="Google Shape;2963;g1f5d965ad35_0_2961"/>
            <p:cNvGrpSpPr/>
            <p:nvPr/>
          </p:nvGrpSpPr>
          <p:grpSpPr>
            <a:xfrm>
              <a:off x="4363617" y="3131101"/>
              <a:ext cx="397940" cy="646603"/>
              <a:chOff x="1400848" y="1624076"/>
              <a:chExt cx="560400" cy="910580"/>
            </a:xfrm>
          </p:grpSpPr>
          <p:grpSp>
            <p:nvGrpSpPr>
              <p:cNvPr id="2964" name="Google Shape;2964;g1f5d965ad35_0_2961"/>
              <p:cNvGrpSpPr/>
              <p:nvPr/>
            </p:nvGrpSpPr>
            <p:grpSpPr>
              <a:xfrm>
                <a:off x="1400848" y="1624076"/>
                <a:ext cx="560400" cy="825181"/>
                <a:chOff x="1342860" y="1647676"/>
                <a:chExt cx="560400" cy="825181"/>
              </a:xfrm>
            </p:grpSpPr>
            <p:sp>
              <p:nvSpPr>
                <p:cNvPr id="2965" name="Google Shape;2965;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66" name="Google Shape;2966;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67" name="Google Shape;2967;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8" name="Google Shape;2968;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69" name="Google Shape;2969;g1f5d965ad35_0_2961"/>
            <p:cNvGrpSpPr/>
            <p:nvPr/>
          </p:nvGrpSpPr>
          <p:grpSpPr>
            <a:xfrm>
              <a:off x="6104641" y="3131101"/>
              <a:ext cx="397940" cy="646603"/>
              <a:chOff x="1400848" y="1624076"/>
              <a:chExt cx="560400" cy="910580"/>
            </a:xfrm>
          </p:grpSpPr>
          <p:grpSp>
            <p:nvGrpSpPr>
              <p:cNvPr id="2970" name="Google Shape;2970;g1f5d965ad35_0_2961"/>
              <p:cNvGrpSpPr/>
              <p:nvPr/>
            </p:nvGrpSpPr>
            <p:grpSpPr>
              <a:xfrm>
                <a:off x="1400848" y="1624076"/>
                <a:ext cx="560400" cy="825181"/>
                <a:chOff x="1342860" y="1647676"/>
                <a:chExt cx="560400" cy="825181"/>
              </a:xfrm>
            </p:grpSpPr>
            <p:sp>
              <p:nvSpPr>
                <p:cNvPr id="2971" name="Google Shape;2971;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72" name="Google Shape;2972;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73" name="Google Shape;2973;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74" name="Google Shape;2974;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975" name="Google Shape;2975;g1f5d965ad35_0_2961"/>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6" name="Google Shape;2976;g1f5d965ad35_0_2961"/>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7" name="Google Shape;2977;g1f5d965ad35_0_2961"/>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8" name="Google Shape;2978;g1f5d965ad35_0_2961"/>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2979" name="Google Shape;2979;g1f5d965ad35_0_2961"/>
          <p:cNvGrpSpPr/>
          <p:nvPr/>
        </p:nvGrpSpPr>
        <p:grpSpPr>
          <a:xfrm>
            <a:off x="881569" y="1424217"/>
            <a:ext cx="7362037" cy="646603"/>
            <a:chOff x="881569" y="2219454"/>
            <a:chExt cx="7362037" cy="646603"/>
          </a:xfrm>
        </p:grpSpPr>
        <p:grpSp>
          <p:nvGrpSpPr>
            <p:cNvPr id="2980" name="Google Shape;2980;g1f5d965ad35_0_2961"/>
            <p:cNvGrpSpPr/>
            <p:nvPr/>
          </p:nvGrpSpPr>
          <p:grpSpPr>
            <a:xfrm>
              <a:off x="881569" y="2219454"/>
              <a:ext cx="397940" cy="646603"/>
              <a:chOff x="1400848" y="1624076"/>
              <a:chExt cx="560400" cy="910580"/>
            </a:xfrm>
          </p:grpSpPr>
          <p:grpSp>
            <p:nvGrpSpPr>
              <p:cNvPr id="2981" name="Google Shape;2981;g1f5d965ad35_0_2961"/>
              <p:cNvGrpSpPr/>
              <p:nvPr/>
            </p:nvGrpSpPr>
            <p:grpSpPr>
              <a:xfrm>
                <a:off x="1400848" y="1624076"/>
                <a:ext cx="560400" cy="825181"/>
                <a:chOff x="1342860" y="1647676"/>
                <a:chExt cx="560400" cy="825181"/>
              </a:xfrm>
            </p:grpSpPr>
            <p:sp>
              <p:nvSpPr>
                <p:cNvPr id="2982" name="Google Shape;2982;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83" name="Google Shape;2983;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84" name="Google Shape;2984;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85" name="Google Shape;2985;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86" name="Google Shape;2986;g1f5d965ad35_0_2961"/>
            <p:cNvGrpSpPr/>
            <p:nvPr/>
          </p:nvGrpSpPr>
          <p:grpSpPr>
            <a:xfrm>
              <a:off x="2622593" y="2219454"/>
              <a:ext cx="397940" cy="646603"/>
              <a:chOff x="1400848" y="1624076"/>
              <a:chExt cx="560400" cy="910580"/>
            </a:xfrm>
          </p:grpSpPr>
          <p:grpSp>
            <p:nvGrpSpPr>
              <p:cNvPr id="2987" name="Google Shape;2987;g1f5d965ad35_0_2961"/>
              <p:cNvGrpSpPr/>
              <p:nvPr/>
            </p:nvGrpSpPr>
            <p:grpSpPr>
              <a:xfrm>
                <a:off x="1400848" y="1624076"/>
                <a:ext cx="560400" cy="825181"/>
                <a:chOff x="1342860" y="1647676"/>
                <a:chExt cx="560400" cy="825181"/>
              </a:xfrm>
            </p:grpSpPr>
            <p:sp>
              <p:nvSpPr>
                <p:cNvPr id="2988" name="Google Shape;2988;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89" name="Google Shape;2989;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90" name="Google Shape;2990;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1" name="Google Shape;2991;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92" name="Google Shape;2992;g1f5d965ad35_0_2961"/>
            <p:cNvGrpSpPr/>
            <p:nvPr/>
          </p:nvGrpSpPr>
          <p:grpSpPr>
            <a:xfrm>
              <a:off x="4363617" y="2219454"/>
              <a:ext cx="397940" cy="646603"/>
              <a:chOff x="1400848" y="1624076"/>
              <a:chExt cx="560400" cy="910580"/>
            </a:xfrm>
          </p:grpSpPr>
          <p:grpSp>
            <p:nvGrpSpPr>
              <p:cNvPr id="2993" name="Google Shape;2993;g1f5d965ad35_0_2961"/>
              <p:cNvGrpSpPr/>
              <p:nvPr/>
            </p:nvGrpSpPr>
            <p:grpSpPr>
              <a:xfrm>
                <a:off x="1400848" y="1624076"/>
                <a:ext cx="560400" cy="825181"/>
                <a:chOff x="1342860" y="1647676"/>
                <a:chExt cx="560400" cy="825181"/>
              </a:xfrm>
            </p:grpSpPr>
            <p:sp>
              <p:nvSpPr>
                <p:cNvPr id="2994" name="Google Shape;2994;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95" name="Google Shape;2995;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96" name="Google Shape;2996;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7" name="Google Shape;2997;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98" name="Google Shape;2998;g1f5d965ad35_0_2961"/>
            <p:cNvGrpSpPr/>
            <p:nvPr/>
          </p:nvGrpSpPr>
          <p:grpSpPr>
            <a:xfrm>
              <a:off x="6104641" y="2219454"/>
              <a:ext cx="397940" cy="646603"/>
              <a:chOff x="1400848" y="1624076"/>
              <a:chExt cx="560400" cy="910580"/>
            </a:xfrm>
          </p:grpSpPr>
          <p:grpSp>
            <p:nvGrpSpPr>
              <p:cNvPr id="2999" name="Google Shape;2999;g1f5d965ad35_0_2961"/>
              <p:cNvGrpSpPr/>
              <p:nvPr/>
            </p:nvGrpSpPr>
            <p:grpSpPr>
              <a:xfrm>
                <a:off x="1400848" y="1624076"/>
                <a:ext cx="560400" cy="825181"/>
                <a:chOff x="1342860" y="1647676"/>
                <a:chExt cx="560400" cy="825181"/>
              </a:xfrm>
            </p:grpSpPr>
            <p:sp>
              <p:nvSpPr>
                <p:cNvPr id="3000" name="Google Shape;3000;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01" name="Google Shape;3001;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02" name="Google Shape;3002;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3" name="Google Shape;3003;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04" name="Google Shape;3004;g1f5d965ad35_0_2961"/>
            <p:cNvGrpSpPr/>
            <p:nvPr/>
          </p:nvGrpSpPr>
          <p:grpSpPr>
            <a:xfrm>
              <a:off x="7845666" y="2219454"/>
              <a:ext cx="397940" cy="646603"/>
              <a:chOff x="1400848" y="1624076"/>
              <a:chExt cx="560400" cy="910580"/>
            </a:xfrm>
          </p:grpSpPr>
          <p:grpSp>
            <p:nvGrpSpPr>
              <p:cNvPr id="3005" name="Google Shape;3005;g1f5d965ad35_0_2961"/>
              <p:cNvGrpSpPr/>
              <p:nvPr/>
            </p:nvGrpSpPr>
            <p:grpSpPr>
              <a:xfrm>
                <a:off x="1400848" y="1624076"/>
                <a:ext cx="560400" cy="825181"/>
                <a:chOff x="1342860" y="1647676"/>
                <a:chExt cx="560400" cy="825181"/>
              </a:xfrm>
            </p:grpSpPr>
            <p:sp>
              <p:nvSpPr>
                <p:cNvPr id="3006" name="Google Shape;3006;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07" name="Google Shape;3007;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08" name="Google Shape;3008;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9" name="Google Shape;3009;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10" name="Google Shape;3010;g1f5d965ad35_0_2961"/>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1" name="Google Shape;3011;g1f5d965ad35_0_2961"/>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2" name="Google Shape;3012;g1f5d965ad35_0_2961"/>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3" name="Google Shape;3013;g1f5d965ad35_0_2961"/>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4" name="Google Shape;3014;g1f5d965ad35_0_2961"/>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3015"/>
        <p:cNvGrpSpPr/>
        <p:nvPr/>
      </p:nvGrpSpPr>
      <p:grpSpPr>
        <a:xfrm>
          <a:off x="0" y="0"/>
          <a:ext cx="0" cy="0"/>
          <a:chOff x="0" y="0"/>
          <a:chExt cx="0" cy="0"/>
        </a:xfrm>
      </p:grpSpPr>
      <p:pic>
        <p:nvPicPr>
          <p:cNvPr id="3016" name="Google Shape;3016;g1f5d965ad35_0_303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017" name="Google Shape;3017;g1f5d965ad35_0_303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8" name="Google Shape;3018;g1f5d965ad35_0_303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19" name="Google Shape;3019;g1f5d965ad35_0_3030"/>
          <p:cNvGrpSpPr/>
          <p:nvPr/>
        </p:nvGrpSpPr>
        <p:grpSpPr>
          <a:xfrm>
            <a:off x="1761570" y="3131101"/>
            <a:ext cx="5621012" cy="646603"/>
            <a:chOff x="881569" y="3131101"/>
            <a:chExt cx="5621012" cy="646603"/>
          </a:xfrm>
        </p:grpSpPr>
        <p:grpSp>
          <p:nvGrpSpPr>
            <p:cNvPr id="3020" name="Google Shape;3020;g1f5d965ad35_0_3030"/>
            <p:cNvGrpSpPr/>
            <p:nvPr/>
          </p:nvGrpSpPr>
          <p:grpSpPr>
            <a:xfrm>
              <a:off x="881569" y="3131101"/>
              <a:ext cx="397940" cy="646603"/>
              <a:chOff x="1400848" y="1624076"/>
              <a:chExt cx="560400" cy="910580"/>
            </a:xfrm>
          </p:grpSpPr>
          <p:grpSp>
            <p:nvGrpSpPr>
              <p:cNvPr id="3021" name="Google Shape;3021;g1f5d965ad35_0_3030"/>
              <p:cNvGrpSpPr/>
              <p:nvPr/>
            </p:nvGrpSpPr>
            <p:grpSpPr>
              <a:xfrm>
                <a:off x="1400848" y="1624076"/>
                <a:ext cx="560400" cy="825181"/>
                <a:chOff x="1342860" y="1647676"/>
                <a:chExt cx="560400" cy="825181"/>
              </a:xfrm>
            </p:grpSpPr>
            <p:sp>
              <p:nvSpPr>
                <p:cNvPr id="3022" name="Google Shape;3022;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23" name="Google Shape;3023;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24" name="Google Shape;3024;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25" name="Google Shape;3025;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26" name="Google Shape;3026;g1f5d965ad35_0_3030"/>
            <p:cNvGrpSpPr/>
            <p:nvPr/>
          </p:nvGrpSpPr>
          <p:grpSpPr>
            <a:xfrm>
              <a:off x="2622593" y="3131101"/>
              <a:ext cx="397940" cy="646603"/>
              <a:chOff x="1400848" y="1624076"/>
              <a:chExt cx="560400" cy="910580"/>
            </a:xfrm>
          </p:grpSpPr>
          <p:grpSp>
            <p:nvGrpSpPr>
              <p:cNvPr id="3027" name="Google Shape;3027;g1f5d965ad35_0_3030"/>
              <p:cNvGrpSpPr/>
              <p:nvPr/>
            </p:nvGrpSpPr>
            <p:grpSpPr>
              <a:xfrm>
                <a:off x="1400848" y="1624076"/>
                <a:ext cx="560400" cy="825181"/>
                <a:chOff x="1342860" y="1647676"/>
                <a:chExt cx="560400" cy="825181"/>
              </a:xfrm>
            </p:grpSpPr>
            <p:sp>
              <p:nvSpPr>
                <p:cNvPr id="3028" name="Google Shape;3028;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29" name="Google Shape;3029;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30" name="Google Shape;3030;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1" name="Google Shape;3031;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32" name="Google Shape;3032;g1f5d965ad35_0_3030"/>
            <p:cNvGrpSpPr/>
            <p:nvPr/>
          </p:nvGrpSpPr>
          <p:grpSpPr>
            <a:xfrm>
              <a:off x="4363617" y="3131101"/>
              <a:ext cx="397940" cy="646603"/>
              <a:chOff x="1400848" y="1624076"/>
              <a:chExt cx="560400" cy="910580"/>
            </a:xfrm>
          </p:grpSpPr>
          <p:grpSp>
            <p:nvGrpSpPr>
              <p:cNvPr id="3033" name="Google Shape;3033;g1f5d965ad35_0_3030"/>
              <p:cNvGrpSpPr/>
              <p:nvPr/>
            </p:nvGrpSpPr>
            <p:grpSpPr>
              <a:xfrm>
                <a:off x="1400848" y="1624076"/>
                <a:ext cx="560400" cy="825181"/>
                <a:chOff x="1342860" y="1647676"/>
                <a:chExt cx="560400" cy="825181"/>
              </a:xfrm>
            </p:grpSpPr>
            <p:sp>
              <p:nvSpPr>
                <p:cNvPr id="3034" name="Google Shape;3034;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35" name="Google Shape;3035;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36" name="Google Shape;3036;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7" name="Google Shape;3037;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38" name="Google Shape;3038;g1f5d965ad35_0_3030"/>
            <p:cNvGrpSpPr/>
            <p:nvPr/>
          </p:nvGrpSpPr>
          <p:grpSpPr>
            <a:xfrm>
              <a:off x="6104641" y="3131101"/>
              <a:ext cx="397940" cy="646603"/>
              <a:chOff x="1400848" y="1624076"/>
              <a:chExt cx="560400" cy="910580"/>
            </a:xfrm>
          </p:grpSpPr>
          <p:grpSp>
            <p:nvGrpSpPr>
              <p:cNvPr id="3039" name="Google Shape;3039;g1f5d965ad35_0_3030"/>
              <p:cNvGrpSpPr/>
              <p:nvPr/>
            </p:nvGrpSpPr>
            <p:grpSpPr>
              <a:xfrm>
                <a:off x="1400848" y="1624076"/>
                <a:ext cx="560400" cy="825181"/>
                <a:chOff x="1342860" y="1647676"/>
                <a:chExt cx="560400" cy="825181"/>
              </a:xfrm>
            </p:grpSpPr>
            <p:sp>
              <p:nvSpPr>
                <p:cNvPr id="3040" name="Google Shape;3040;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41" name="Google Shape;3041;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42" name="Google Shape;3042;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43" name="Google Shape;3043;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44" name="Google Shape;3044;g1f5d965ad35_0_3030"/>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5" name="Google Shape;3045;g1f5d965ad35_0_3030"/>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6" name="Google Shape;3046;g1f5d965ad35_0_3030"/>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7" name="Google Shape;3047;g1f5d965ad35_0_3030"/>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048" name="Google Shape;3048;g1f5d965ad35_0_3030"/>
          <p:cNvGrpSpPr/>
          <p:nvPr/>
        </p:nvGrpSpPr>
        <p:grpSpPr>
          <a:xfrm>
            <a:off x="881569" y="1424217"/>
            <a:ext cx="7362037" cy="646603"/>
            <a:chOff x="881569" y="2219454"/>
            <a:chExt cx="7362037" cy="646603"/>
          </a:xfrm>
        </p:grpSpPr>
        <p:grpSp>
          <p:nvGrpSpPr>
            <p:cNvPr id="3049" name="Google Shape;3049;g1f5d965ad35_0_3030"/>
            <p:cNvGrpSpPr/>
            <p:nvPr/>
          </p:nvGrpSpPr>
          <p:grpSpPr>
            <a:xfrm>
              <a:off x="881569" y="2219454"/>
              <a:ext cx="397940" cy="646603"/>
              <a:chOff x="1400848" y="1624076"/>
              <a:chExt cx="560400" cy="910580"/>
            </a:xfrm>
          </p:grpSpPr>
          <p:grpSp>
            <p:nvGrpSpPr>
              <p:cNvPr id="3050" name="Google Shape;3050;g1f5d965ad35_0_3030"/>
              <p:cNvGrpSpPr/>
              <p:nvPr/>
            </p:nvGrpSpPr>
            <p:grpSpPr>
              <a:xfrm>
                <a:off x="1400848" y="1624076"/>
                <a:ext cx="560400" cy="825181"/>
                <a:chOff x="1342860" y="1647676"/>
                <a:chExt cx="560400" cy="825181"/>
              </a:xfrm>
            </p:grpSpPr>
            <p:sp>
              <p:nvSpPr>
                <p:cNvPr id="3051" name="Google Shape;3051;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52" name="Google Shape;3052;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53" name="Google Shape;3053;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54" name="Google Shape;3054;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55" name="Google Shape;3055;g1f5d965ad35_0_3030"/>
            <p:cNvGrpSpPr/>
            <p:nvPr/>
          </p:nvGrpSpPr>
          <p:grpSpPr>
            <a:xfrm>
              <a:off x="2622593" y="2219454"/>
              <a:ext cx="397940" cy="646603"/>
              <a:chOff x="1400848" y="1624076"/>
              <a:chExt cx="560400" cy="910580"/>
            </a:xfrm>
          </p:grpSpPr>
          <p:grpSp>
            <p:nvGrpSpPr>
              <p:cNvPr id="3056" name="Google Shape;3056;g1f5d965ad35_0_3030"/>
              <p:cNvGrpSpPr/>
              <p:nvPr/>
            </p:nvGrpSpPr>
            <p:grpSpPr>
              <a:xfrm>
                <a:off x="1400848" y="1624076"/>
                <a:ext cx="560400" cy="825181"/>
                <a:chOff x="1342860" y="1647676"/>
                <a:chExt cx="560400" cy="825181"/>
              </a:xfrm>
            </p:grpSpPr>
            <p:sp>
              <p:nvSpPr>
                <p:cNvPr id="3057" name="Google Shape;3057;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58" name="Google Shape;3058;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59" name="Google Shape;3059;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0" name="Google Shape;3060;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61" name="Google Shape;3061;g1f5d965ad35_0_3030"/>
            <p:cNvGrpSpPr/>
            <p:nvPr/>
          </p:nvGrpSpPr>
          <p:grpSpPr>
            <a:xfrm>
              <a:off x="4363617" y="2219454"/>
              <a:ext cx="397940" cy="646603"/>
              <a:chOff x="1400848" y="1624076"/>
              <a:chExt cx="560400" cy="910580"/>
            </a:xfrm>
          </p:grpSpPr>
          <p:grpSp>
            <p:nvGrpSpPr>
              <p:cNvPr id="3062" name="Google Shape;3062;g1f5d965ad35_0_3030"/>
              <p:cNvGrpSpPr/>
              <p:nvPr/>
            </p:nvGrpSpPr>
            <p:grpSpPr>
              <a:xfrm>
                <a:off x="1400848" y="1624076"/>
                <a:ext cx="560400" cy="825181"/>
                <a:chOff x="1342860" y="1647676"/>
                <a:chExt cx="560400" cy="825181"/>
              </a:xfrm>
            </p:grpSpPr>
            <p:sp>
              <p:nvSpPr>
                <p:cNvPr id="3063" name="Google Shape;3063;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64" name="Google Shape;3064;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65" name="Google Shape;3065;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6" name="Google Shape;3066;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67" name="Google Shape;3067;g1f5d965ad35_0_3030"/>
            <p:cNvGrpSpPr/>
            <p:nvPr/>
          </p:nvGrpSpPr>
          <p:grpSpPr>
            <a:xfrm>
              <a:off x="6104641" y="2219454"/>
              <a:ext cx="397940" cy="646603"/>
              <a:chOff x="1400848" y="1624076"/>
              <a:chExt cx="560400" cy="910580"/>
            </a:xfrm>
          </p:grpSpPr>
          <p:grpSp>
            <p:nvGrpSpPr>
              <p:cNvPr id="3068" name="Google Shape;3068;g1f5d965ad35_0_3030"/>
              <p:cNvGrpSpPr/>
              <p:nvPr/>
            </p:nvGrpSpPr>
            <p:grpSpPr>
              <a:xfrm>
                <a:off x="1400848" y="1624076"/>
                <a:ext cx="560400" cy="825181"/>
                <a:chOff x="1342860" y="1647676"/>
                <a:chExt cx="560400" cy="825181"/>
              </a:xfrm>
            </p:grpSpPr>
            <p:sp>
              <p:nvSpPr>
                <p:cNvPr id="3069" name="Google Shape;3069;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70" name="Google Shape;3070;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71" name="Google Shape;3071;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2" name="Google Shape;3072;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73" name="Google Shape;3073;g1f5d965ad35_0_3030"/>
            <p:cNvGrpSpPr/>
            <p:nvPr/>
          </p:nvGrpSpPr>
          <p:grpSpPr>
            <a:xfrm>
              <a:off x="7845666" y="2219454"/>
              <a:ext cx="397940" cy="646603"/>
              <a:chOff x="1400848" y="1624076"/>
              <a:chExt cx="560400" cy="910580"/>
            </a:xfrm>
          </p:grpSpPr>
          <p:grpSp>
            <p:nvGrpSpPr>
              <p:cNvPr id="3074" name="Google Shape;3074;g1f5d965ad35_0_3030"/>
              <p:cNvGrpSpPr/>
              <p:nvPr/>
            </p:nvGrpSpPr>
            <p:grpSpPr>
              <a:xfrm>
                <a:off x="1400848" y="1624076"/>
                <a:ext cx="560400" cy="825181"/>
                <a:chOff x="1342860" y="1647676"/>
                <a:chExt cx="560400" cy="825181"/>
              </a:xfrm>
            </p:grpSpPr>
            <p:sp>
              <p:nvSpPr>
                <p:cNvPr id="3075" name="Google Shape;3075;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76" name="Google Shape;3076;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77" name="Google Shape;3077;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8" name="Google Shape;3078;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79" name="Google Shape;3079;g1f5d965ad35_0_3030"/>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0" name="Google Shape;3080;g1f5d965ad35_0_3030"/>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1" name="Google Shape;3081;g1f5d965ad35_0_3030"/>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2" name="Google Shape;3082;g1f5d965ad35_0_3030"/>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3" name="Google Shape;3083;g1f5d965ad35_0_3030"/>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3084"/>
        <p:cNvGrpSpPr/>
        <p:nvPr/>
      </p:nvGrpSpPr>
      <p:grpSpPr>
        <a:xfrm>
          <a:off x="0" y="0"/>
          <a:ext cx="0" cy="0"/>
          <a:chOff x="0" y="0"/>
          <a:chExt cx="0" cy="0"/>
        </a:xfrm>
      </p:grpSpPr>
      <p:pic>
        <p:nvPicPr>
          <p:cNvPr id="3085" name="Google Shape;3085;g1f5d965ad35_0_309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086" name="Google Shape;3086;g1f5d965ad35_0_309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7" name="Google Shape;3087;g1f5d965ad35_0_309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88" name="Google Shape;3088;g1f5d965ad35_0_3099"/>
          <p:cNvGrpSpPr/>
          <p:nvPr/>
        </p:nvGrpSpPr>
        <p:grpSpPr>
          <a:xfrm>
            <a:off x="1761570" y="3131101"/>
            <a:ext cx="5621012" cy="646603"/>
            <a:chOff x="881569" y="3131101"/>
            <a:chExt cx="5621012" cy="646603"/>
          </a:xfrm>
        </p:grpSpPr>
        <p:grpSp>
          <p:nvGrpSpPr>
            <p:cNvPr id="3089" name="Google Shape;3089;g1f5d965ad35_0_3099"/>
            <p:cNvGrpSpPr/>
            <p:nvPr/>
          </p:nvGrpSpPr>
          <p:grpSpPr>
            <a:xfrm>
              <a:off x="881569" y="3131101"/>
              <a:ext cx="397940" cy="646603"/>
              <a:chOff x="1400848" y="1624076"/>
              <a:chExt cx="560400" cy="910580"/>
            </a:xfrm>
          </p:grpSpPr>
          <p:grpSp>
            <p:nvGrpSpPr>
              <p:cNvPr id="3090" name="Google Shape;3090;g1f5d965ad35_0_3099"/>
              <p:cNvGrpSpPr/>
              <p:nvPr/>
            </p:nvGrpSpPr>
            <p:grpSpPr>
              <a:xfrm>
                <a:off x="1400848" y="1624076"/>
                <a:ext cx="560400" cy="825181"/>
                <a:chOff x="1342860" y="1647676"/>
                <a:chExt cx="560400" cy="825181"/>
              </a:xfrm>
            </p:grpSpPr>
            <p:sp>
              <p:nvSpPr>
                <p:cNvPr id="3091" name="Google Shape;3091;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92" name="Google Shape;3092;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93" name="Google Shape;3093;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94" name="Google Shape;3094;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95" name="Google Shape;3095;g1f5d965ad35_0_3099"/>
            <p:cNvGrpSpPr/>
            <p:nvPr/>
          </p:nvGrpSpPr>
          <p:grpSpPr>
            <a:xfrm>
              <a:off x="2622593" y="3131101"/>
              <a:ext cx="397940" cy="646603"/>
              <a:chOff x="1400848" y="1624076"/>
              <a:chExt cx="560400" cy="910580"/>
            </a:xfrm>
          </p:grpSpPr>
          <p:grpSp>
            <p:nvGrpSpPr>
              <p:cNvPr id="3096" name="Google Shape;3096;g1f5d965ad35_0_3099"/>
              <p:cNvGrpSpPr/>
              <p:nvPr/>
            </p:nvGrpSpPr>
            <p:grpSpPr>
              <a:xfrm>
                <a:off x="1400848" y="1624076"/>
                <a:ext cx="560400" cy="825181"/>
                <a:chOff x="1342860" y="1647676"/>
                <a:chExt cx="560400" cy="825181"/>
              </a:xfrm>
            </p:grpSpPr>
            <p:sp>
              <p:nvSpPr>
                <p:cNvPr id="3097" name="Google Shape;3097;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98" name="Google Shape;3098;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99" name="Google Shape;3099;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0" name="Google Shape;3100;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01" name="Google Shape;3101;g1f5d965ad35_0_3099"/>
            <p:cNvGrpSpPr/>
            <p:nvPr/>
          </p:nvGrpSpPr>
          <p:grpSpPr>
            <a:xfrm>
              <a:off x="4363617" y="3131101"/>
              <a:ext cx="397940" cy="646603"/>
              <a:chOff x="1400848" y="1624076"/>
              <a:chExt cx="560400" cy="910580"/>
            </a:xfrm>
          </p:grpSpPr>
          <p:grpSp>
            <p:nvGrpSpPr>
              <p:cNvPr id="3102" name="Google Shape;3102;g1f5d965ad35_0_3099"/>
              <p:cNvGrpSpPr/>
              <p:nvPr/>
            </p:nvGrpSpPr>
            <p:grpSpPr>
              <a:xfrm>
                <a:off x="1400848" y="1624076"/>
                <a:ext cx="560400" cy="825181"/>
                <a:chOff x="1342860" y="1647676"/>
                <a:chExt cx="560400" cy="825181"/>
              </a:xfrm>
            </p:grpSpPr>
            <p:sp>
              <p:nvSpPr>
                <p:cNvPr id="3103" name="Google Shape;3103;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04" name="Google Shape;3104;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05" name="Google Shape;3105;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6" name="Google Shape;3106;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07" name="Google Shape;3107;g1f5d965ad35_0_3099"/>
            <p:cNvGrpSpPr/>
            <p:nvPr/>
          </p:nvGrpSpPr>
          <p:grpSpPr>
            <a:xfrm>
              <a:off x="6104641" y="3131101"/>
              <a:ext cx="397940" cy="646603"/>
              <a:chOff x="1400848" y="1624076"/>
              <a:chExt cx="560400" cy="910580"/>
            </a:xfrm>
          </p:grpSpPr>
          <p:grpSp>
            <p:nvGrpSpPr>
              <p:cNvPr id="3108" name="Google Shape;3108;g1f5d965ad35_0_3099"/>
              <p:cNvGrpSpPr/>
              <p:nvPr/>
            </p:nvGrpSpPr>
            <p:grpSpPr>
              <a:xfrm>
                <a:off x="1400848" y="1624076"/>
                <a:ext cx="560400" cy="825181"/>
                <a:chOff x="1342860" y="1647676"/>
                <a:chExt cx="560400" cy="825181"/>
              </a:xfrm>
            </p:grpSpPr>
            <p:sp>
              <p:nvSpPr>
                <p:cNvPr id="3109" name="Google Shape;3109;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10" name="Google Shape;3110;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11" name="Google Shape;3111;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12" name="Google Shape;3112;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13" name="Google Shape;3113;g1f5d965ad35_0_3099"/>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4" name="Google Shape;3114;g1f5d965ad35_0_3099"/>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5" name="Google Shape;3115;g1f5d965ad35_0_3099"/>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6" name="Google Shape;3116;g1f5d965ad35_0_3099"/>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117" name="Google Shape;3117;g1f5d965ad35_0_3099"/>
          <p:cNvGrpSpPr/>
          <p:nvPr/>
        </p:nvGrpSpPr>
        <p:grpSpPr>
          <a:xfrm>
            <a:off x="881569" y="1424217"/>
            <a:ext cx="7362037" cy="646603"/>
            <a:chOff x="881569" y="2219454"/>
            <a:chExt cx="7362037" cy="646603"/>
          </a:xfrm>
        </p:grpSpPr>
        <p:grpSp>
          <p:nvGrpSpPr>
            <p:cNvPr id="3118" name="Google Shape;3118;g1f5d965ad35_0_3099"/>
            <p:cNvGrpSpPr/>
            <p:nvPr/>
          </p:nvGrpSpPr>
          <p:grpSpPr>
            <a:xfrm>
              <a:off x="881569" y="2219454"/>
              <a:ext cx="397940" cy="646603"/>
              <a:chOff x="1400848" y="1624076"/>
              <a:chExt cx="560400" cy="910580"/>
            </a:xfrm>
          </p:grpSpPr>
          <p:grpSp>
            <p:nvGrpSpPr>
              <p:cNvPr id="3119" name="Google Shape;3119;g1f5d965ad35_0_3099"/>
              <p:cNvGrpSpPr/>
              <p:nvPr/>
            </p:nvGrpSpPr>
            <p:grpSpPr>
              <a:xfrm>
                <a:off x="1400848" y="1624076"/>
                <a:ext cx="560400" cy="825181"/>
                <a:chOff x="1342860" y="1647676"/>
                <a:chExt cx="560400" cy="825181"/>
              </a:xfrm>
            </p:grpSpPr>
            <p:sp>
              <p:nvSpPr>
                <p:cNvPr id="3120" name="Google Shape;3120;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21" name="Google Shape;3121;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22" name="Google Shape;3122;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3" name="Google Shape;3123;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24" name="Google Shape;3124;g1f5d965ad35_0_3099"/>
            <p:cNvGrpSpPr/>
            <p:nvPr/>
          </p:nvGrpSpPr>
          <p:grpSpPr>
            <a:xfrm>
              <a:off x="2622593" y="2219454"/>
              <a:ext cx="397940" cy="646603"/>
              <a:chOff x="1400848" y="1624076"/>
              <a:chExt cx="560400" cy="910580"/>
            </a:xfrm>
          </p:grpSpPr>
          <p:grpSp>
            <p:nvGrpSpPr>
              <p:cNvPr id="3125" name="Google Shape;3125;g1f5d965ad35_0_3099"/>
              <p:cNvGrpSpPr/>
              <p:nvPr/>
            </p:nvGrpSpPr>
            <p:grpSpPr>
              <a:xfrm>
                <a:off x="1400848" y="1624076"/>
                <a:ext cx="560400" cy="825181"/>
                <a:chOff x="1342860" y="1647676"/>
                <a:chExt cx="560400" cy="825181"/>
              </a:xfrm>
            </p:grpSpPr>
            <p:sp>
              <p:nvSpPr>
                <p:cNvPr id="3126" name="Google Shape;3126;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27" name="Google Shape;3127;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28" name="Google Shape;3128;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9" name="Google Shape;3129;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30" name="Google Shape;3130;g1f5d965ad35_0_3099"/>
            <p:cNvGrpSpPr/>
            <p:nvPr/>
          </p:nvGrpSpPr>
          <p:grpSpPr>
            <a:xfrm>
              <a:off x="4363617" y="2219454"/>
              <a:ext cx="397940" cy="646603"/>
              <a:chOff x="1400848" y="1624076"/>
              <a:chExt cx="560400" cy="910580"/>
            </a:xfrm>
          </p:grpSpPr>
          <p:grpSp>
            <p:nvGrpSpPr>
              <p:cNvPr id="3131" name="Google Shape;3131;g1f5d965ad35_0_3099"/>
              <p:cNvGrpSpPr/>
              <p:nvPr/>
            </p:nvGrpSpPr>
            <p:grpSpPr>
              <a:xfrm>
                <a:off x="1400848" y="1624076"/>
                <a:ext cx="560400" cy="825181"/>
                <a:chOff x="1342860" y="1647676"/>
                <a:chExt cx="560400" cy="825181"/>
              </a:xfrm>
            </p:grpSpPr>
            <p:sp>
              <p:nvSpPr>
                <p:cNvPr id="3132" name="Google Shape;3132;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33" name="Google Shape;3133;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34" name="Google Shape;3134;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35" name="Google Shape;3135;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36" name="Google Shape;3136;g1f5d965ad35_0_3099"/>
            <p:cNvGrpSpPr/>
            <p:nvPr/>
          </p:nvGrpSpPr>
          <p:grpSpPr>
            <a:xfrm>
              <a:off x="6104641" y="2219454"/>
              <a:ext cx="397940" cy="646603"/>
              <a:chOff x="1400848" y="1624076"/>
              <a:chExt cx="560400" cy="910580"/>
            </a:xfrm>
          </p:grpSpPr>
          <p:grpSp>
            <p:nvGrpSpPr>
              <p:cNvPr id="3137" name="Google Shape;3137;g1f5d965ad35_0_3099"/>
              <p:cNvGrpSpPr/>
              <p:nvPr/>
            </p:nvGrpSpPr>
            <p:grpSpPr>
              <a:xfrm>
                <a:off x="1400848" y="1624076"/>
                <a:ext cx="560400" cy="825181"/>
                <a:chOff x="1342860" y="1647676"/>
                <a:chExt cx="560400" cy="825181"/>
              </a:xfrm>
            </p:grpSpPr>
            <p:sp>
              <p:nvSpPr>
                <p:cNvPr id="3138" name="Google Shape;3138;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39" name="Google Shape;3139;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40" name="Google Shape;3140;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1" name="Google Shape;3141;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42" name="Google Shape;3142;g1f5d965ad35_0_3099"/>
            <p:cNvGrpSpPr/>
            <p:nvPr/>
          </p:nvGrpSpPr>
          <p:grpSpPr>
            <a:xfrm>
              <a:off x="7845666" y="2219454"/>
              <a:ext cx="397940" cy="646603"/>
              <a:chOff x="1400848" y="1624076"/>
              <a:chExt cx="560400" cy="910580"/>
            </a:xfrm>
          </p:grpSpPr>
          <p:grpSp>
            <p:nvGrpSpPr>
              <p:cNvPr id="3143" name="Google Shape;3143;g1f5d965ad35_0_3099"/>
              <p:cNvGrpSpPr/>
              <p:nvPr/>
            </p:nvGrpSpPr>
            <p:grpSpPr>
              <a:xfrm>
                <a:off x="1400848" y="1624076"/>
                <a:ext cx="560400" cy="825181"/>
                <a:chOff x="1342860" y="1647676"/>
                <a:chExt cx="560400" cy="825181"/>
              </a:xfrm>
            </p:grpSpPr>
            <p:sp>
              <p:nvSpPr>
                <p:cNvPr id="3144" name="Google Shape;3144;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45" name="Google Shape;3145;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46" name="Google Shape;3146;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7" name="Google Shape;3147;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48" name="Google Shape;3148;g1f5d965ad35_0_3099"/>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49" name="Google Shape;3149;g1f5d965ad35_0_3099"/>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0" name="Google Shape;3150;g1f5d965ad35_0_3099"/>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1" name="Google Shape;3151;g1f5d965ad35_0_3099"/>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2" name="Google Shape;3152;g1f5d965ad35_0_3099"/>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3153"/>
        <p:cNvGrpSpPr/>
        <p:nvPr/>
      </p:nvGrpSpPr>
      <p:grpSpPr>
        <a:xfrm>
          <a:off x="0" y="0"/>
          <a:ext cx="0" cy="0"/>
          <a:chOff x="0" y="0"/>
          <a:chExt cx="0" cy="0"/>
        </a:xfrm>
      </p:grpSpPr>
      <p:pic>
        <p:nvPicPr>
          <p:cNvPr id="3154" name="Google Shape;3154;g1f5d965ad35_0_316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155" name="Google Shape;3155;g1f5d965ad35_0_316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6" name="Google Shape;3156;g1f5d965ad35_0_316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157" name="Google Shape;3157;g1f5d965ad35_0_3168"/>
          <p:cNvGrpSpPr/>
          <p:nvPr/>
        </p:nvGrpSpPr>
        <p:grpSpPr>
          <a:xfrm>
            <a:off x="881569" y="3131101"/>
            <a:ext cx="7362037" cy="646603"/>
            <a:chOff x="881569" y="2219454"/>
            <a:chExt cx="7362037" cy="646603"/>
          </a:xfrm>
        </p:grpSpPr>
        <p:grpSp>
          <p:nvGrpSpPr>
            <p:cNvPr id="3158" name="Google Shape;3158;g1f5d965ad35_0_3168"/>
            <p:cNvGrpSpPr/>
            <p:nvPr/>
          </p:nvGrpSpPr>
          <p:grpSpPr>
            <a:xfrm>
              <a:off x="881569" y="2219454"/>
              <a:ext cx="397940" cy="646603"/>
              <a:chOff x="1400848" y="1624076"/>
              <a:chExt cx="560400" cy="910580"/>
            </a:xfrm>
          </p:grpSpPr>
          <p:grpSp>
            <p:nvGrpSpPr>
              <p:cNvPr id="3159" name="Google Shape;3159;g1f5d965ad35_0_3168"/>
              <p:cNvGrpSpPr/>
              <p:nvPr/>
            </p:nvGrpSpPr>
            <p:grpSpPr>
              <a:xfrm>
                <a:off x="1400848" y="1624076"/>
                <a:ext cx="560400" cy="825181"/>
                <a:chOff x="1342860" y="1647676"/>
                <a:chExt cx="560400" cy="825181"/>
              </a:xfrm>
            </p:grpSpPr>
            <p:sp>
              <p:nvSpPr>
                <p:cNvPr id="3160" name="Google Shape;3160;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61" name="Google Shape;316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62" name="Google Shape;316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3" name="Google Shape;3163;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64" name="Google Shape;3164;g1f5d965ad35_0_3168"/>
            <p:cNvGrpSpPr/>
            <p:nvPr/>
          </p:nvGrpSpPr>
          <p:grpSpPr>
            <a:xfrm>
              <a:off x="2622593" y="2219454"/>
              <a:ext cx="397940" cy="646603"/>
              <a:chOff x="1400848" y="1624076"/>
              <a:chExt cx="560400" cy="910580"/>
            </a:xfrm>
          </p:grpSpPr>
          <p:grpSp>
            <p:nvGrpSpPr>
              <p:cNvPr id="3165" name="Google Shape;3165;g1f5d965ad35_0_3168"/>
              <p:cNvGrpSpPr/>
              <p:nvPr/>
            </p:nvGrpSpPr>
            <p:grpSpPr>
              <a:xfrm>
                <a:off x="1400848" y="1624076"/>
                <a:ext cx="560400" cy="825181"/>
                <a:chOff x="1342860" y="1647676"/>
                <a:chExt cx="560400" cy="825181"/>
              </a:xfrm>
            </p:grpSpPr>
            <p:sp>
              <p:nvSpPr>
                <p:cNvPr id="3166" name="Google Shape;316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67" name="Google Shape;316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68" name="Google Shape;316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9" name="Google Shape;316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70" name="Google Shape;3170;g1f5d965ad35_0_3168"/>
            <p:cNvGrpSpPr/>
            <p:nvPr/>
          </p:nvGrpSpPr>
          <p:grpSpPr>
            <a:xfrm>
              <a:off x="4363617" y="2219454"/>
              <a:ext cx="397940" cy="646603"/>
              <a:chOff x="1400848" y="1624076"/>
              <a:chExt cx="560400" cy="910580"/>
            </a:xfrm>
          </p:grpSpPr>
          <p:grpSp>
            <p:nvGrpSpPr>
              <p:cNvPr id="3171" name="Google Shape;3171;g1f5d965ad35_0_3168"/>
              <p:cNvGrpSpPr/>
              <p:nvPr/>
            </p:nvGrpSpPr>
            <p:grpSpPr>
              <a:xfrm>
                <a:off x="1400848" y="1624076"/>
                <a:ext cx="560400" cy="825181"/>
                <a:chOff x="1342860" y="1647676"/>
                <a:chExt cx="560400" cy="825181"/>
              </a:xfrm>
            </p:grpSpPr>
            <p:sp>
              <p:nvSpPr>
                <p:cNvPr id="3172" name="Google Shape;317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73" name="Google Shape;317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74" name="Google Shape;317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75" name="Google Shape;317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76" name="Google Shape;3176;g1f5d965ad35_0_3168"/>
            <p:cNvGrpSpPr/>
            <p:nvPr/>
          </p:nvGrpSpPr>
          <p:grpSpPr>
            <a:xfrm>
              <a:off x="6104641" y="2219454"/>
              <a:ext cx="397940" cy="646603"/>
              <a:chOff x="1400848" y="1624076"/>
              <a:chExt cx="560400" cy="910580"/>
            </a:xfrm>
          </p:grpSpPr>
          <p:grpSp>
            <p:nvGrpSpPr>
              <p:cNvPr id="3177" name="Google Shape;3177;g1f5d965ad35_0_3168"/>
              <p:cNvGrpSpPr/>
              <p:nvPr/>
            </p:nvGrpSpPr>
            <p:grpSpPr>
              <a:xfrm>
                <a:off x="1400848" y="1624076"/>
                <a:ext cx="560400" cy="825181"/>
                <a:chOff x="1342860" y="1647676"/>
                <a:chExt cx="560400" cy="825181"/>
              </a:xfrm>
            </p:grpSpPr>
            <p:sp>
              <p:nvSpPr>
                <p:cNvPr id="3178" name="Google Shape;317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79" name="Google Shape;317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80" name="Google Shape;318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1" name="Google Shape;318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82" name="Google Shape;3182;g1f5d965ad35_0_3168"/>
            <p:cNvGrpSpPr/>
            <p:nvPr/>
          </p:nvGrpSpPr>
          <p:grpSpPr>
            <a:xfrm>
              <a:off x="7845666" y="2219454"/>
              <a:ext cx="397940" cy="646603"/>
              <a:chOff x="1400848" y="1624076"/>
              <a:chExt cx="560400" cy="910580"/>
            </a:xfrm>
          </p:grpSpPr>
          <p:grpSp>
            <p:nvGrpSpPr>
              <p:cNvPr id="3183" name="Google Shape;3183;g1f5d965ad35_0_3168"/>
              <p:cNvGrpSpPr/>
              <p:nvPr/>
            </p:nvGrpSpPr>
            <p:grpSpPr>
              <a:xfrm>
                <a:off x="1400848" y="1624076"/>
                <a:ext cx="560400" cy="825181"/>
                <a:chOff x="1342860" y="1647676"/>
                <a:chExt cx="560400" cy="825181"/>
              </a:xfrm>
            </p:grpSpPr>
            <p:sp>
              <p:nvSpPr>
                <p:cNvPr id="3184" name="Google Shape;318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85" name="Google Shape;318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86" name="Google Shape;318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7" name="Google Shape;318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88" name="Google Shape;3188;g1f5d965ad35_0_3168"/>
          <p:cNvSpPr txBox="1">
            <a:spLocks noGrp="1"/>
          </p:cNvSpPr>
          <p:nvPr>
            <p:ph type="body" idx="1"/>
          </p:nvPr>
        </p:nvSpPr>
        <p:spPr>
          <a:xfrm>
            <a:off x="223088"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89" name="Google Shape;3189;g1f5d965ad35_0_3168"/>
          <p:cNvSpPr txBox="1">
            <a:spLocks noGrp="1"/>
          </p:cNvSpPr>
          <p:nvPr>
            <p:ph type="body" idx="2"/>
          </p:nvPr>
        </p:nvSpPr>
        <p:spPr>
          <a:xfrm>
            <a:off x="1964112"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0" name="Google Shape;3190;g1f5d965ad35_0_3168"/>
          <p:cNvSpPr txBox="1">
            <a:spLocks noGrp="1"/>
          </p:cNvSpPr>
          <p:nvPr>
            <p:ph type="body" idx="3"/>
          </p:nvPr>
        </p:nvSpPr>
        <p:spPr>
          <a:xfrm>
            <a:off x="3705136"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1" name="Google Shape;3191;g1f5d965ad35_0_3168"/>
          <p:cNvSpPr txBox="1">
            <a:spLocks noGrp="1"/>
          </p:cNvSpPr>
          <p:nvPr>
            <p:ph type="body" idx="4"/>
          </p:nvPr>
        </p:nvSpPr>
        <p:spPr>
          <a:xfrm>
            <a:off x="5446160"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2" name="Google Shape;3192;g1f5d965ad35_0_3168"/>
          <p:cNvSpPr txBox="1">
            <a:spLocks noGrp="1"/>
          </p:cNvSpPr>
          <p:nvPr>
            <p:ph type="body" idx="5"/>
          </p:nvPr>
        </p:nvSpPr>
        <p:spPr>
          <a:xfrm>
            <a:off x="718718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193" name="Google Shape;3193;g1f5d965ad35_0_3168"/>
          <p:cNvGrpSpPr/>
          <p:nvPr/>
        </p:nvGrpSpPr>
        <p:grpSpPr>
          <a:xfrm>
            <a:off x="881569" y="1424217"/>
            <a:ext cx="7362037" cy="646603"/>
            <a:chOff x="881569" y="2219454"/>
            <a:chExt cx="7362037" cy="646603"/>
          </a:xfrm>
        </p:grpSpPr>
        <p:grpSp>
          <p:nvGrpSpPr>
            <p:cNvPr id="3194" name="Google Shape;3194;g1f5d965ad35_0_3168"/>
            <p:cNvGrpSpPr/>
            <p:nvPr/>
          </p:nvGrpSpPr>
          <p:grpSpPr>
            <a:xfrm>
              <a:off x="881569" y="2219454"/>
              <a:ext cx="397940" cy="646603"/>
              <a:chOff x="1400848" y="1624076"/>
              <a:chExt cx="560400" cy="910580"/>
            </a:xfrm>
          </p:grpSpPr>
          <p:grpSp>
            <p:nvGrpSpPr>
              <p:cNvPr id="3195" name="Google Shape;3195;g1f5d965ad35_0_3168"/>
              <p:cNvGrpSpPr/>
              <p:nvPr/>
            </p:nvGrpSpPr>
            <p:grpSpPr>
              <a:xfrm>
                <a:off x="1400848" y="1624076"/>
                <a:ext cx="560400" cy="825181"/>
                <a:chOff x="1342860" y="1647676"/>
                <a:chExt cx="560400" cy="825181"/>
              </a:xfrm>
            </p:grpSpPr>
            <p:sp>
              <p:nvSpPr>
                <p:cNvPr id="3196" name="Google Shape;319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97" name="Google Shape;319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98" name="Google Shape;319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99" name="Google Shape;319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00" name="Google Shape;3200;g1f5d965ad35_0_3168"/>
            <p:cNvGrpSpPr/>
            <p:nvPr/>
          </p:nvGrpSpPr>
          <p:grpSpPr>
            <a:xfrm>
              <a:off x="2622593" y="2219454"/>
              <a:ext cx="397940" cy="646603"/>
              <a:chOff x="1400848" y="1624076"/>
              <a:chExt cx="560400" cy="910580"/>
            </a:xfrm>
          </p:grpSpPr>
          <p:grpSp>
            <p:nvGrpSpPr>
              <p:cNvPr id="3201" name="Google Shape;3201;g1f5d965ad35_0_3168"/>
              <p:cNvGrpSpPr/>
              <p:nvPr/>
            </p:nvGrpSpPr>
            <p:grpSpPr>
              <a:xfrm>
                <a:off x="1400848" y="1624076"/>
                <a:ext cx="560400" cy="825181"/>
                <a:chOff x="1342860" y="1647676"/>
                <a:chExt cx="560400" cy="825181"/>
              </a:xfrm>
            </p:grpSpPr>
            <p:sp>
              <p:nvSpPr>
                <p:cNvPr id="3202" name="Google Shape;320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03" name="Google Shape;320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04" name="Google Shape;320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05" name="Google Shape;320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06" name="Google Shape;3206;g1f5d965ad35_0_3168"/>
            <p:cNvGrpSpPr/>
            <p:nvPr/>
          </p:nvGrpSpPr>
          <p:grpSpPr>
            <a:xfrm>
              <a:off x="4363617" y="2219454"/>
              <a:ext cx="397940" cy="646603"/>
              <a:chOff x="1400848" y="1624076"/>
              <a:chExt cx="560400" cy="910580"/>
            </a:xfrm>
          </p:grpSpPr>
          <p:grpSp>
            <p:nvGrpSpPr>
              <p:cNvPr id="3207" name="Google Shape;3207;g1f5d965ad35_0_3168"/>
              <p:cNvGrpSpPr/>
              <p:nvPr/>
            </p:nvGrpSpPr>
            <p:grpSpPr>
              <a:xfrm>
                <a:off x="1400848" y="1624076"/>
                <a:ext cx="560400" cy="825181"/>
                <a:chOff x="1342860" y="1647676"/>
                <a:chExt cx="560400" cy="825181"/>
              </a:xfrm>
            </p:grpSpPr>
            <p:sp>
              <p:nvSpPr>
                <p:cNvPr id="3208" name="Google Shape;320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09" name="Google Shape;320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10" name="Google Shape;321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1" name="Google Shape;321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12" name="Google Shape;3212;g1f5d965ad35_0_3168"/>
            <p:cNvGrpSpPr/>
            <p:nvPr/>
          </p:nvGrpSpPr>
          <p:grpSpPr>
            <a:xfrm>
              <a:off x="6104641" y="2219454"/>
              <a:ext cx="397940" cy="646603"/>
              <a:chOff x="1400848" y="1624076"/>
              <a:chExt cx="560400" cy="910580"/>
            </a:xfrm>
          </p:grpSpPr>
          <p:grpSp>
            <p:nvGrpSpPr>
              <p:cNvPr id="3213" name="Google Shape;3213;g1f5d965ad35_0_3168"/>
              <p:cNvGrpSpPr/>
              <p:nvPr/>
            </p:nvGrpSpPr>
            <p:grpSpPr>
              <a:xfrm>
                <a:off x="1400848" y="1624076"/>
                <a:ext cx="560400" cy="825181"/>
                <a:chOff x="1342860" y="1647676"/>
                <a:chExt cx="560400" cy="825181"/>
              </a:xfrm>
            </p:grpSpPr>
            <p:sp>
              <p:nvSpPr>
                <p:cNvPr id="3214" name="Google Shape;321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15" name="Google Shape;321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16" name="Google Shape;321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7" name="Google Shape;321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18" name="Google Shape;3218;g1f5d965ad35_0_3168"/>
            <p:cNvGrpSpPr/>
            <p:nvPr/>
          </p:nvGrpSpPr>
          <p:grpSpPr>
            <a:xfrm>
              <a:off x="7845666" y="2219454"/>
              <a:ext cx="397940" cy="646603"/>
              <a:chOff x="1400848" y="1624076"/>
              <a:chExt cx="560400" cy="910580"/>
            </a:xfrm>
          </p:grpSpPr>
          <p:grpSp>
            <p:nvGrpSpPr>
              <p:cNvPr id="3219" name="Google Shape;3219;g1f5d965ad35_0_3168"/>
              <p:cNvGrpSpPr/>
              <p:nvPr/>
            </p:nvGrpSpPr>
            <p:grpSpPr>
              <a:xfrm>
                <a:off x="1400848" y="1624076"/>
                <a:ext cx="560400" cy="825181"/>
                <a:chOff x="1342860" y="1647676"/>
                <a:chExt cx="560400" cy="825181"/>
              </a:xfrm>
            </p:grpSpPr>
            <p:sp>
              <p:nvSpPr>
                <p:cNvPr id="3220" name="Google Shape;3220;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21" name="Google Shape;322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22" name="Google Shape;322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23" name="Google Shape;3223;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224" name="Google Shape;3224;g1f5d965ad35_0_3168"/>
          <p:cNvSpPr txBox="1">
            <a:spLocks noGrp="1"/>
          </p:cNvSpPr>
          <p:nvPr>
            <p:ph type="body" idx="6"/>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5" name="Google Shape;3225;g1f5d965ad35_0_3168"/>
          <p:cNvSpPr txBox="1">
            <a:spLocks noGrp="1"/>
          </p:cNvSpPr>
          <p:nvPr>
            <p:ph type="body" idx="7"/>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6" name="Google Shape;3226;g1f5d965ad35_0_3168"/>
          <p:cNvSpPr txBox="1">
            <a:spLocks noGrp="1"/>
          </p:cNvSpPr>
          <p:nvPr>
            <p:ph type="body" idx="8"/>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7" name="Google Shape;3227;g1f5d965ad35_0_3168"/>
          <p:cNvSpPr txBox="1">
            <a:spLocks noGrp="1"/>
          </p:cNvSpPr>
          <p:nvPr>
            <p:ph type="body" idx="9"/>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8" name="Google Shape;3228;g1f5d965ad35_0_3168"/>
          <p:cNvSpPr txBox="1">
            <a:spLocks noGrp="1"/>
          </p:cNvSpPr>
          <p:nvPr>
            <p:ph type="body" idx="13"/>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3229"/>
        <p:cNvGrpSpPr/>
        <p:nvPr/>
      </p:nvGrpSpPr>
      <p:grpSpPr>
        <a:xfrm>
          <a:off x="0" y="0"/>
          <a:ext cx="0" cy="0"/>
          <a:chOff x="0" y="0"/>
          <a:chExt cx="0" cy="0"/>
        </a:xfrm>
      </p:grpSpPr>
      <p:pic>
        <p:nvPicPr>
          <p:cNvPr id="3230" name="Google Shape;3230;g1f5d965ad35_0_3244"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231" name="Google Shape;3231;g1f5d965ad35_0_324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32" name="Google Shape;3232;g1f5d965ad35_0_324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33" name="Google Shape;3233;g1f5d965ad35_0_3244"/>
          <p:cNvGrpSpPr/>
          <p:nvPr/>
        </p:nvGrpSpPr>
        <p:grpSpPr>
          <a:xfrm>
            <a:off x="2805107" y="1224942"/>
            <a:ext cx="3533760" cy="3185215"/>
            <a:chOff x="2801099" y="1114414"/>
            <a:chExt cx="3533760" cy="3185215"/>
          </a:xfrm>
        </p:grpSpPr>
        <p:grpSp>
          <p:nvGrpSpPr>
            <p:cNvPr id="3234" name="Google Shape;3234;g1f5d965ad35_0_3244"/>
            <p:cNvGrpSpPr/>
            <p:nvPr/>
          </p:nvGrpSpPr>
          <p:grpSpPr>
            <a:xfrm>
              <a:off x="2801099" y="1228944"/>
              <a:ext cx="3533760" cy="2955860"/>
              <a:chOff x="2801099" y="1066147"/>
              <a:chExt cx="3533760" cy="2955860"/>
            </a:xfrm>
          </p:grpSpPr>
          <p:grpSp>
            <p:nvGrpSpPr>
              <p:cNvPr id="3235" name="Google Shape;3235;g1f5d965ad35_0_3244"/>
              <p:cNvGrpSpPr/>
              <p:nvPr/>
            </p:nvGrpSpPr>
            <p:grpSpPr>
              <a:xfrm>
                <a:off x="6252959" y="1066147"/>
                <a:ext cx="81900" cy="2955860"/>
                <a:chOff x="6252959" y="1066147"/>
                <a:chExt cx="81900" cy="2955860"/>
              </a:xfrm>
            </p:grpSpPr>
            <p:sp>
              <p:nvSpPr>
                <p:cNvPr id="3236" name="Google Shape;3236;g1f5d965ad35_0_3244"/>
                <p:cNvSpPr/>
                <p:nvPr/>
              </p:nvSpPr>
              <p:spPr>
                <a:xfrm>
                  <a:off x="6252959" y="178463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7" name="Google Shape;3237;g1f5d965ad35_0_3244"/>
                <p:cNvSpPr/>
                <p:nvPr/>
              </p:nvSpPr>
              <p:spPr>
                <a:xfrm>
                  <a:off x="625295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8" name="Google Shape;3238;g1f5d965ad35_0_3244"/>
                <p:cNvSpPr/>
                <p:nvPr/>
              </p:nvSpPr>
              <p:spPr>
                <a:xfrm>
                  <a:off x="6252959" y="322161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9" name="Google Shape;3239;g1f5d965ad35_0_3244"/>
                <p:cNvSpPr/>
                <p:nvPr/>
              </p:nvSpPr>
              <p:spPr>
                <a:xfrm>
                  <a:off x="6252959" y="394010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0" name="Google Shape;3240;g1f5d965ad35_0_3244"/>
                <p:cNvSpPr/>
                <p:nvPr/>
              </p:nvSpPr>
              <p:spPr>
                <a:xfrm>
                  <a:off x="6252959" y="106614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41" name="Google Shape;3241;g1f5d965ad35_0_3244"/>
              <p:cNvGrpSpPr/>
              <p:nvPr/>
            </p:nvGrpSpPr>
            <p:grpSpPr>
              <a:xfrm>
                <a:off x="2801099" y="1066147"/>
                <a:ext cx="81900" cy="2955860"/>
                <a:chOff x="2801099" y="1066147"/>
                <a:chExt cx="81900" cy="2955860"/>
              </a:xfrm>
            </p:grpSpPr>
            <p:sp>
              <p:nvSpPr>
                <p:cNvPr id="3242" name="Google Shape;3242;g1f5d965ad35_0_3244"/>
                <p:cNvSpPr/>
                <p:nvPr/>
              </p:nvSpPr>
              <p:spPr>
                <a:xfrm>
                  <a:off x="2801099" y="178463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3" name="Google Shape;3243;g1f5d965ad35_0_3244"/>
                <p:cNvSpPr/>
                <p:nvPr/>
              </p:nvSpPr>
              <p:spPr>
                <a:xfrm>
                  <a:off x="280109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4" name="Google Shape;3244;g1f5d965ad35_0_3244"/>
                <p:cNvSpPr/>
                <p:nvPr/>
              </p:nvSpPr>
              <p:spPr>
                <a:xfrm>
                  <a:off x="2801099" y="322161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5" name="Google Shape;3245;g1f5d965ad35_0_3244"/>
                <p:cNvSpPr/>
                <p:nvPr/>
              </p:nvSpPr>
              <p:spPr>
                <a:xfrm>
                  <a:off x="2801099" y="394010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6" name="Google Shape;3246;g1f5d965ad35_0_3244"/>
                <p:cNvSpPr/>
                <p:nvPr/>
              </p:nvSpPr>
              <p:spPr>
                <a:xfrm>
                  <a:off x="2801099" y="106614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grpSp>
          <p:nvGrpSpPr>
            <p:cNvPr id="3247" name="Google Shape;3247;g1f5d965ad35_0_3244"/>
            <p:cNvGrpSpPr/>
            <p:nvPr/>
          </p:nvGrpSpPr>
          <p:grpSpPr>
            <a:xfrm>
              <a:off x="2975974" y="1114414"/>
              <a:ext cx="3184487" cy="3185215"/>
              <a:chOff x="2908735" y="1068601"/>
              <a:chExt cx="3326530" cy="3327290"/>
            </a:xfrm>
          </p:grpSpPr>
          <p:sp>
            <p:nvSpPr>
              <p:cNvPr id="3248" name="Google Shape;3248;g1f5d965ad35_0_3244"/>
              <p:cNvSpPr/>
              <p:nvPr/>
            </p:nvSpPr>
            <p:spPr>
              <a:xfrm>
                <a:off x="2908735" y="1068601"/>
                <a:ext cx="3326530" cy="3327290"/>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49" name="Google Shape;3249;g1f5d965ad35_0_3244"/>
              <p:cNvSpPr/>
              <p:nvPr/>
            </p:nvSpPr>
            <p:spPr>
              <a:xfrm>
                <a:off x="3510752" y="1490314"/>
                <a:ext cx="1060349" cy="1239952"/>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0" name="Google Shape;3250;g1f5d965ad35_0_3244"/>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1" name="Google Shape;3251;g1f5d965ad35_0_3244"/>
              <p:cNvSpPr/>
              <p:nvPr/>
            </p:nvSpPr>
            <p:spPr>
              <a:xfrm>
                <a:off x="3519391" y="2733867"/>
                <a:ext cx="1051710" cy="1244274"/>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2" name="Google Shape;3252;g1f5d965ad35_0_3244"/>
              <p:cNvSpPr/>
              <p:nvPr/>
            </p:nvSpPr>
            <p:spPr>
              <a:xfrm>
                <a:off x="4162942" y="1398533"/>
                <a:ext cx="806958"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3" name="Google Shape;3253;g1f5d965ad35_0_3244"/>
              <p:cNvSpPr/>
              <p:nvPr/>
            </p:nvSpPr>
            <p:spPr>
              <a:xfrm>
                <a:off x="3264202" y="2732066"/>
                <a:ext cx="1306180" cy="773125"/>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4" name="Google Shape;3254;g1f5d965ad35_0_3244"/>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5" name="Google Shape;3255;g1f5d965ad35_0_3244"/>
              <p:cNvSpPr/>
              <p:nvPr/>
            </p:nvSpPr>
            <p:spPr>
              <a:xfrm>
                <a:off x="4574699" y="2727029"/>
                <a:ext cx="1306900" cy="768807"/>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6" name="Google Shape;3256;g1f5d965ad35_0_3244"/>
              <p:cNvSpPr/>
              <p:nvPr/>
            </p:nvSpPr>
            <p:spPr>
              <a:xfrm>
                <a:off x="4572900" y="1485996"/>
                <a:ext cx="1052789" cy="1244274"/>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7" name="Google Shape;3257;g1f5d965ad35_0_3244"/>
              <p:cNvSpPr/>
              <p:nvPr/>
            </p:nvSpPr>
            <p:spPr>
              <a:xfrm>
                <a:off x="4574699" y="2733147"/>
                <a:ext cx="1059268" cy="1240672"/>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8" name="Google Shape;3258;g1f5d965ad35_0_3244"/>
              <p:cNvSpPr/>
              <p:nvPr/>
            </p:nvSpPr>
            <p:spPr>
              <a:xfrm>
                <a:off x="4174099" y="2733867"/>
                <a:ext cx="807678" cy="1332816"/>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9" name="Google Shape;3259;g1f5d965ad35_0_3244"/>
              <p:cNvSpPr/>
              <p:nvPr/>
            </p:nvSpPr>
            <p:spPr>
              <a:xfrm>
                <a:off x="4369541" y="1554021"/>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0" name="Google Shape;3260;g1f5d965ad35_0_3244"/>
              <p:cNvSpPr/>
              <p:nvPr/>
            </p:nvSpPr>
            <p:spPr>
              <a:xfrm>
                <a:off x="3770260" y="1712390"/>
                <a:ext cx="459988" cy="459269"/>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1" name="Google Shape;3261;g1f5d965ad35_0_3244"/>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2" name="Google Shape;3262;g1f5d965ad35_0_3244"/>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3" name="Google Shape;3263;g1f5d965ad35_0_3244"/>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4" name="Google Shape;3264;g1f5d965ad35_0_3244"/>
              <p:cNvSpPr/>
              <p:nvPr/>
            </p:nvSpPr>
            <p:spPr>
              <a:xfrm>
                <a:off x="4366301" y="3500155"/>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5" name="Google Shape;3265;g1f5d965ad35_0_3244"/>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6" name="Google Shape;3266;g1f5d965ad35_0_3244"/>
              <p:cNvSpPr/>
              <p:nvPr/>
            </p:nvSpPr>
            <p:spPr>
              <a:xfrm>
                <a:off x="5268641" y="2805132"/>
                <a:ext cx="454949" cy="454228"/>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7" name="Google Shape;3267;g1f5d965ad35_0_3244"/>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8" name="Google Shape;3268;g1f5d965ad35_0_3244"/>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9" name="Google Shape;3269;g1f5d965ad35_0_3244"/>
              <p:cNvSpPr/>
              <p:nvPr/>
            </p:nvSpPr>
            <p:spPr>
              <a:xfrm>
                <a:off x="3910179" y="2033807"/>
                <a:ext cx="1323642" cy="1396878"/>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569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0" name="Google Shape;3270;g1f5d965ad35_0_3244"/>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1" name="Google Shape;3271;g1f5d965ad35_0_3244"/>
              <p:cNvSpPr/>
              <p:nvPr/>
            </p:nvSpPr>
            <p:spPr>
              <a:xfrm>
                <a:off x="4717797" y="2279886"/>
                <a:ext cx="228873"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2" name="Google Shape;3272;g1f5d965ad35_0_3244"/>
              <p:cNvSpPr/>
              <p:nvPr/>
            </p:nvSpPr>
            <p:spPr>
              <a:xfrm>
                <a:off x="4191056" y="2282423"/>
                <a:ext cx="228631" cy="181261"/>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3" name="Google Shape;3273;g1f5d965ad35_0_3244"/>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4" name="Google Shape;3274;g1f5d965ad35_0_3244"/>
              <p:cNvSpPr/>
              <p:nvPr/>
            </p:nvSpPr>
            <p:spPr>
              <a:xfrm>
                <a:off x="4094739" y="2461992"/>
                <a:ext cx="109965" cy="261861"/>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5" name="Google Shape;3275;g1f5d965ad35_0_3244"/>
              <p:cNvSpPr/>
              <p:nvPr/>
            </p:nvSpPr>
            <p:spPr>
              <a:xfrm>
                <a:off x="4938447" y="2741738"/>
                <a:ext cx="110811" cy="258477"/>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6" name="Google Shape;3276;g1f5d965ad35_0_3244"/>
              <p:cNvSpPr/>
              <p:nvPr/>
            </p:nvSpPr>
            <p:spPr>
              <a:xfrm>
                <a:off x="4094742" y="2747174"/>
                <a:ext cx="113108" cy="259323"/>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7" name="Google Shape;3277;g1f5d965ad35_0_3244"/>
              <p:cNvSpPr/>
              <p:nvPr/>
            </p:nvSpPr>
            <p:spPr>
              <a:xfrm>
                <a:off x="4720940" y="3001909"/>
                <a:ext cx="227785" cy="179329"/>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8" name="Google Shape;3278;g1f5d965ad35_0_3244"/>
              <p:cNvSpPr/>
              <p:nvPr/>
            </p:nvSpPr>
            <p:spPr>
              <a:xfrm>
                <a:off x="4193596" y="3003842"/>
                <a:ext cx="231287" cy="179329"/>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9" name="Google Shape;3279;g1f5d965ad35_0_3244"/>
              <p:cNvSpPr/>
              <p:nvPr/>
            </p:nvSpPr>
            <p:spPr>
              <a:xfrm>
                <a:off x="4437686" y="3157542"/>
                <a:ext cx="269838"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grpSp>
      </p:grpSp>
      <p:sp>
        <p:nvSpPr>
          <p:cNvPr id="3280" name="Google Shape;3280;g1f5d965ad35_0_3244"/>
          <p:cNvSpPr txBox="1">
            <a:spLocks noGrp="1"/>
          </p:cNvSpPr>
          <p:nvPr>
            <p:ph type="body" idx="1"/>
          </p:nvPr>
        </p:nvSpPr>
        <p:spPr>
          <a:xfrm>
            <a:off x="562709"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1" name="Google Shape;3281;g1f5d965ad35_0_3244"/>
          <p:cNvSpPr txBox="1">
            <a:spLocks noGrp="1"/>
          </p:cNvSpPr>
          <p:nvPr>
            <p:ph type="body" idx="2"/>
          </p:nvPr>
        </p:nvSpPr>
        <p:spPr>
          <a:xfrm>
            <a:off x="562709"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2" name="Google Shape;3282;g1f5d965ad35_0_3244"/>
          <p:cNvSpPr txBox="1">
            <a:spLocks noGrp="1"/>
          </p:cNvSpPr>
          <p:nvPr>
            <p:ph type="body" idx="3"/>
          </p:nvPr>
        </p:nvSpPr>
        <p:spPr>
          <a:xfrm>
            <a:off x="562709"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3" name="Google Shape;3283;g1f5d965ad35_0_3244"/>
          <p:cNvSpPr txBox="1">
            <a:spLocks noGrp="1"/>
          </p:cNvSpPr>
          <p:nvPr>
            <p:ph type="body" idx="4"/>
          </p:nvPr>
        </p:nvSpPr>
        <p:spPr>
          <a:xfrm>
            <a:off x="562709"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4" name="Google Shape;3284;g1f5d965ad35_0_3244"/>
          <p:cNvSpPr txBox="1">
            <a:spLocks noGrp="1"/>
          </p:cNvSpPr>
          <p:nvPr>
            <p:ph type="body" idx="5"/>
          </p:nvPr>
        </p:nvSpPr>
        <p:spPr>
          <a:xfrm>
            <a:off x="562709"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5" name="Google Shape;3285;g1f5d965ad35_0_3244"/>
          <p:cNvSpPr txBox="1">
            <a:spLocks noGrp="1"/>
          </p:cNvSpPr>
          <p:nvPr>
            <p:ph type="body" idx="6"/>
          </p:nvPr>
        </p:nvSpPr>
        <p:spPr>
          <a:xfrm>
            <a:off x="6420898"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6" name="Google Shape;3286;g1f5d965ad35_0_3244"/>
          <p:cNvSpPr txBox="1">
            <a:spLocks noGrp="1"/>
          </p:cNvSpPr>
          <p:nvPr>
            <p:ph type="body" idx="7"/>
          </p:nvPr>
        </p:nvSpPr>
        <p:spPr>
          <a:xfrm>
            <a:off x="6420898"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7" name="Google Shape;3287;g1f5d965ad35_0_3244"/>
          <p:cNvSpPr txBox="1">
            <a:spLocks noGrp="1"/>
          </p:cNvSpPr>
          <p:nvPr>
            <p:ph type="body" idx="8"/>
          </p:nvPr>
        </p:nvSpPr>
        <p:spPr>
          <a:xfrm>
            <a:off x="6420898"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8" name="Google Shape;3288;g1f5d965ad35_0_3244"/>
          <p:cNvSpPr txBox="1">
            <a:spLocks noGrp="1"/>
          </p:cNvSpPr>
          <p:nvPr>
            <p:ph type="body" idx="9"/>
          </p:nvPr>
        </p:nvSpPr>
        <p:spPr>
          <a:xfrm>
            <a:off x="6420898"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9" name="Google Shape;3289;g1f5d965ad35_0_3244"/>
          <p:cNvSpPr txBox="1">
            <a:spLocks noGrp="1"/>
          </p:cNvSpPr>
          <p:nvPr>
            <p:ph type="body" idx="13"/>
          </p:nvPr>
        </p:nvSpPr>
        <p:spPr>
          <a:xfrm>
            <a:off x="6420898"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3290"/>
        <p:cNvGrpSpPr/>
        <p:nvPr/>
      </p:nvGrpSpPr>
      <p:grpSpPr>
        <a:xfrm>
          <a:off x="0" y="0"/>
          <a:ext cx="0" cy="0"/>
          <a:chOff x="0" y="0"/>
          <a:chExt cx="0" cy="0"/>
        </a:xfrm>
      </p:grpSpPr>
      <p:pic>
        <p:nvPicPr>
          <p:cNvPr id="3291" name="Google Shape;3291;g1f5d965ad35_0_330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292" name="Google Shape;3292;g1f5d965ad35_0_330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93" name="Google Shape;3293;g1f5d965ad35_0_330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3294"/>
        <p:cNvGrpSpPr/>
        <p:nvPr/>
      </p:nvGrpSpPr>
      <p:grpSpPr>
        <a:xfrm>
          <a:off x="0" y="0"/>
          <a:ext cx="0" cy="0"/>
          <a:chOff x="0" y="0"/>
          <a:chExt cx="0" cy="0"/>
        </a:xfrm>
      </p:grpSpPr>
      <p:sp>
        <p:nvSpPr>
          <p:cNvPr id="3295" name="Google Shape;3295;g1f5d965ad35_0_3309" descr="Background pattern&#10;&#10;Description automatically generated"/>
          <p:cNvSpPr/>
          <p:nvPr/>
        </p:nvSpPr>
        <p:spPr>
          <a:xfrm>
            <a:off x="0" y="0"/>
            <a:ext cx="9144000" cy="5143500"/>
          </a:xfrm>
          <a:prstGeom prst="rect">
            <a:avLst/>
          </a:prstGeom>
          <a:solidFill>
            <a:srgbClr val="FFFFFF"/>
          </a:solidFill>
          <a:ln>
            <a:noFill/>
          </a:ln>
        </p:spPr>
      </p:sp>
      <p:pic>
        <p:nvPicPr>
          <p:cNvPr id="3296" name="Google Shape;3296;g1f5d965ad35_0_330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3297" name="Google Shape;3297;g1f5d965ad35_0_3309"/>
          <p:cNvGrpSpPr/>
          <p:nvPr/>
        </p:nvGrpSpPr>
        <p:grpSpPr>
          <a:xfrm>
            <a:off x="2263140" y="1653932"/>
            <a:ext cx="4747200" cy="831000"/>
            <a:chOff x="2263140" y="1779657"/>
            <a:chExt cx="4747200" cy="831000"/>
          </a:xfrm>
        </p:grpSpPr>
        <p:cxnSp>
          <p:nvCxnSpPr>
            <p:cNvPr id="3298" name="Google Shape;3298;g1f5d965ad35_0_3309"/>
            <p:cNvCxnSpPr/>
            <p:nvPr/>
          </p:nvCxnSpPr>
          <p:spPr>
            <a:xfrm>
              <a:off x="2263140" y="2042160"/>
              <a:ext cx="4747200" cy="0"/>
            </a:xfrm>
            <a:prstGeom prst="straightConnector1">
              <a:avLst/>
            </a:prstGeom>
            <a:noFill/>
            <a:ln w="19050" cap="flat" cmpd="sng">
              <a:solidFill>
                <a:schemeClr val="lt2"/>
              </a:solidFill>
              <a:prstDash val="solid"/>
              <a:round/>
              <a:headEnd type="none" w="sm" len="sm"/>
              <a:tailEnd type="none" w="sm" len="sm"/>
            </a:ln>
          </p:spPr>
        </p:cxnSp>
        <p:sp>
          <p:nvSpPr>
            <p:cNvPr id="3299" name="Google Shape;3299;g1f5d965ad35_0_3309"/>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3300" name="Google Shape;3300;g1f5d965ad35_0_3309"/>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3301"/>
        <p:cNvGrpSpPr/>
        <p:nvPr/>
      </p:nvGrpSpPr>
      <p:grpSpPr>
        <a:xfrm>
          <a:off x="0" y="0"/>
          <a:ext cx="0" cy="0"/>
          <a:chOff x="0" y="0"/>
          <a:chExt cx="0" cy="0"/>
        </a:xfrm>
      </p:grpSpPr>
      <p:sp>
        <p:nvSpPr>
          <p:cNvPr id="3302" name="Google Shape;3302;g1f5d965ad35_0_3316" descr="Background pattern&#10;&#10;Description automatically generated"/>
          <p:cNvSpPr/>
          <p:nvPr/>
        </p:nvSpPr>
        <p:spPr>
          <a:xfrm>
            <a:off x="0" y="0"/>
            <a:ext cx="9144000" cy="5143500"/>
          </a:xfrm>
          <a:prstGeom prst="rect">
            <a:avLst/>
          </a:prstGeom>
          <a:solidFill>
            <a:srgbClr val="FFFFFF"/>
          </a:solidFill>
          <a:ln>
            <a:noFill/>
          </a:ln>
        </p:spPr>
      </p:sp>
      <p:pic>
        <p:nvPicPr>
          <p:cNvPr id="3303" name="Google Shape;3303;g1f5d965ad35_0_331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3304" name="Google Shape;3304;g1f5d965ad35_0_3316"/>
          <p:cNvGrpSpPr/>
          <p:nvPr/>
        </p:nvGrpSpPr>
        <p:grpSpPr>
          <a:xfrm>
            <a:off x="2263140" y="1653932"/>
            <a:ext cx="4747200" cy="831000"/>
            <a:chOff x="2263140" y="1779657"/>
            <a:chExt cx="4747200" cy="831000"/>
          </a:xfrm>
        </p:grpSpPr>
        <p:cxnSp>
          <p:nvCxnSpPr>
            <p:cNvPr id="3305" name="Google Shape;3305;g1f5d965ad35_0_3316"/>
            <p:cNvCxnSpPr/>
            <p:nvPr/>
          </p:nvCxnSpPr>
          <p:spPr>
            <a:xfrm>
              <a:off x="2263140" y="2042160"/>
              <a:ext cx="4747200" cy="0"/>
            </a:xfrm>
            <a:prstGeom prst="straightConnector1">
              <a:avLst/>
            </a:prstGeom>
            <a:noFill/>
            <a:ln w="19050" cap="flat" cmpd="sng">
              <a:solidFill>
                <a:srgbClr val="50AFE6"/>
              </a:solidFill>
              <a:prstDash val="solid"/>
              <a:round/>
              <a:headEnd type="none" w="sm" len="sm"/>
              <a:tailEnd type="none" w="sm" len="sm"/>
            </a:ln>
          </p:spPr>
        </p:cxnSp>
        <p:sp>
          <p:nvSpPr>
            <p:cNvPr id="3306" name="Google Shape;3306;g1f5d965ad35_0_3316"/>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3307" name="Google Shape;3307;g1f5d965ad35_0_3316"/>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3308"/>
        <p:cNvGrpSpPr/>
        <p:nvPr/>
      </p:nvGrpSpPr>
      <p:grpSpPr>
        <a:xfrm>
          <a:off x="0" y="0"/>
          <a:ext cx="0" cy="0"/>
          <a:chOff x="0" y="0"/>
          <a:chExt cx="0" cy="0"/>
        </a:xfrm>
      </p:grpSpPr>
      <p:sp>
        <p:nvSpPr>
          <p:cNvPr id="3309" name="Google Shape;3309;g1f5d965ad35_0_3323" descr="Background pattern&#10;&#10;Description automatically generated"/>
          <p:cNvSpPr/>
          <p:nvPr/>
        </p:nvSpPr>
        <p:spPr>
          <a:xfrm>
            <a:off x="0" y="0"/>
            <a:ext cx="9144000" cy="5143500"/>
          </a:xfrm>
          <a:prstGeom prst="rect">
            <a:avLst/>
          </a:prstGeom>
          <a:solidFill>
            <a:srgbClr val="FFFFFF"/>
          </a:solidFill>
          <a:ln>
            <a:noFill/>
          </a:ln>
        </p:spPr>
      </p:sp>
      <p:pic>
        <p:nvPicPr>
          <p:cNvPr id="3310" name="Google Shape;3310;g1f5d965ad35_0_332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3311" name="Google Shape;3311;g1f5d965ad35_0_3323"/>
          <p:cNvGrpSpPr/>
          <p:nvPr/>
        </p:nvGrpSpPr>
        <p:grpSpPr>
          <a:xfrm>
            <a:off x="2263140" y="1653932"/>
            <a:ext cx="4747200" cy="831000"/>
            <a:chOff x="2263140" y="1779657"/>
            <a:chExt cx="4747200" cy="831000"/>
          </a:xfrm>
        </p:grpSpPr>
        <p:cxnSp>
          <p:nvCxnSpPr>
            <p:cNvPr id="3312" name="Google Shape;3312;g1f5d965ad35_0_3323"/>
            <p:cNvCxnSpPr/>
            <p:nvPr/>
          </p:nvCxnSpPr>
          <p:spPr>
            <a:xfrm>
              <a:off x="2263140" y="2042160"/>
              <a:ext cx="4747200" cy="0"/>
            </a:xfrm>
            <a:prstGeom prst="straightConnector1">
              <a:avLst/>
            </a:prstGeom>
            <a:noFill/>
            <a:ln w="19050" cap="flat" cmpd="sng">
              <a:solidFill>
                <a:schemeClr val="accent2"/>
              </a:solidFill>
              <a:prstDash val="solid"/>
              <a:round/>
              <a:headEnd type="none" w="sm" len="sm"/>
              <a:tailEnd type="none" w="sm" len="sm"/>
            </a:ln>
          </p:spPr>
        </p:cxnSp>
        <p:sp>
          <p:nvSpPr>
            <p:cNvPr id="3313" name="Google Shape;3313;g1f5d965ad35_0_3323"/>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3314" name="Google Shape;3314;g1f5d965ad35_0_3323"/>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3315"/>
        <p:cNvGrpSpPr/>
        <p:nvPr/>
      </p:nvGrpSpPr>
      <p:grpSpPr>
        <a:xfrm>
          <a:off x="0" y="0"/>
          <a:ext cx="0" cy="0"/>
          <a:chOff x="0" y="0"/>
          <a:chExt cx="0" cy="0"/>
        </a:xfrm>
      </p:grpSpPr>
      <p:sp>
        <p:nvSpPr>
          <p:cNvPr id="3316" name="Google Shape;3316;g1f5d965ad35_0_3330" descr="Background pattern&#10;&#10;Description automatically generated"/>
          <p:cNvSpPr/>
          <p:nvPr/>
        </p:nvSpPr>
        <p:spPr>
          <a:xfrm>
            <a:off x="0" y="0"/>
            <a:ext cx="9144000" cy="5143500"/>
          </a:xfrm>
          <a:prstGeom prst="rect">
            <a:avLst/>
          </a:prstGeom>
          <a:solidFill>
            <a:srgbClr val="FFFFFF"/>
          </a:solidFill>
          <a:ln>
            <a:noFill/>
          </a:ln>
        </p:spPr>
      </p:sp>
      <p:pic>
        <p:nvPicPr>
          <p:cNvPr id="3317" name="Google Shape;3317;g1f5d965ad35_0_333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3318" name="Google Shape;3318;g1f5d965ad35_0_3330"/>
          <p:cNvGrpSpPr/>
          <p:nvPr/>
        </p:nvGrpSpPr>
        <p:grpSpPr>
          <a:xfrm>
            <a:off x="1403060" y="1183590"/>
            <a:ext cx="6337800" cy="1569900"/>
            <a:chOff x="1492092" y="1002130"/>
            <a:chExt cx="6337800" cy="1569900"/>
          </a:xfrm>
        </p:grpSpPr>
        <p:cxnSp>
          <p:nvCxnSpPr>
            <p:cNvPr id="3319" name="Google Shape;3319;g1f5d965ad35_0_3330"/>
            <p:cNvCxnSpPr/>
            <p:nvPr/>
          </p:nvCxnSpPr>
          <p:spPr>
            <a:xfrm>
              <a:off x="1492092" y="1449493"/>
              <a:ext cx="6337800" cy="0"/>
            </a:xfrm>
            <a:prstGeom prst="straightConnector1">
              <a:avLst/>
            </a:prstGeom>
            <a:noFill/>
            <a:ln w="12700" cap="flat" cmpd="sng">
              <a:solidFill>
                <a:srgbClr val="D8D8D8"/>
              </a:solidFill>
              <a:prstDash val="solid"/>
              <a:round/>
              <a:headEnd type="none" w="sm" len="sm"/>
              <a:tailEnd type="none" w="sm" len="sm"/>
            </a:ln>
          </p:spPr>
        </p:cxnSp>
        <p:sp>
          <p:nvSpPr>
            <p:cNvPr id="3320" name="Google Shape;3320;g1f5d965ad35_0_3330"/>
            <p:cNvSpPr txBox="1"/>
            <p:nvPr/>
          </p:nvSpPr>
          <p:spPr>
            <a:xfrm>
              <a:off x="4302597" y="1002130"/>
              <a:ext cx="717000" cy="15699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3321" name="Google Shape;3321;g1f5d965ad35_0_3330"/>
          <p:cNvGrpSpPr/>
          <p:nvPr/>
        </p:nvGrpSpPr>
        <p:grpSpPr>
          <a:xfrm>
            <a:off x="1492092" y="3662045"/>
            <a:ext cx="6159900" cy="71100"/>
            <a:chOff x="2145983" y="2931954"/>
            <a:chExt cx="6159900" cy="71100"/>
          </a:xfrm>
        </p:grpSpPr>
        <p:sp>
          <p:nvSpPr>
            <p:cNvPr id="3322" name="Google Shape;3322;g1f5d965ad35_0_3330"/>
            <p:cNvSpPr/>
            <p:nvPr/>
          </p:nvSpPr>
          <p:spPr>
            <a:xfrm>
              <a:off x="2145983" y="2931954"/>
              <a:ext cx="6159900" cy="7110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23" name="Google Shape;3323;g1f5d965ad35_0_3330"/>
            <p:cNvSpPr/>
            <p:nvPr/>
          </p:nvSpPr>
          <p:spPr>
            <a:xfrm>
              <a:off x="3869954" y="2931954"/>
              <a:ext cx="2712000" cy="7110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24" name="Google Shape;3324;g1f5d965ad35_0_3330"/>
          <p:cNvSpPr txBox="1">
            <a:spLocks noGrp="1"/>
          </p:cNvSpPr>
          <p:nvPr>
            <p:ph type="body" idx="1"/>
          </p:nvPr>
        </p:nvSpPr>
        <p:spPr>
          <a:xfrm>
            <a:off x="571500" y="2030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3325"/>
        <p:cNvGrpSpPr/>
        <p:nvPr/>
      </p:nvGrpSpPr>
      <p:grpSpPr>
        <a:xfrm>
          <a:off x="0" y="0"/>
          <a:ext cx="0" cy="0"/>
          <a:chOff x="0" y="0"/>
          <a:chExt cx="0" cy="0"/>
        </a:xfrm>
      </p:grpSpPr>
      <p:grpSp>
        <p:nvGrpSpPr>
          <p:cNvPr id="3326" name="Google Shape;3326;g1f5d965ad35_0_3340"/>
          <p:cNvGrpSpPr/>
          <p:nvPr/>
        </p:nvGrpSpPr>
        <p:grpSpPr>
          <a:xfrm>
            <a:off x="444" y="0"/>
            <a:ext cx="9143558" cy="5143500"/>
            <a:chOff x="444" y="317809"/>
            <a:chExt cx="9143558" cy="5143500"/>
          </a:xfrm>
        </p:grpSpPr>
        <p:pic>
          <p:nvPicPr>
            <p:cNvPr id="3327" name="Google Shape;3327;g1f5d965ad35_0_3340"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3" cy="5143500"/>
            </a:xfrm>
            <a:prstGeom prst="rect">
              <a:avLst/>
            </a:prstGeom>
            <a:noFill/>
            <a:ln>
              <a:noFill/>
            </a:ln>
          </p:spPr>
        </p:pic>
        <p:pic>
          <p:nvPicPr>
            <p:cNvPr id="3328" name="Google Shape;3328;g1f5d965ad35_0_3340"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3" cy="5143500"/>
            </a:xfrm>
            <a:prstGeom prst="rect">
              <a:avLst/>
            </a:prstGeom>
            <a:noFill/>
            <a:ln>
              <a:noFill/>
            </a:ln>
          </p:spPr>
        </p:pic>
      </p:grpSp>
      <p:pic>
        <p:nvPicPr>
          <p:cNvPr id="3329" name="Google Shape;3329;g1f5d965ad35_0_3340"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3330" name="Google Shape;3330;g1f5d965ad35_0_3340"/>
          <p:cNvGrpSpPr/>
          <p:nvPr/>
        </p:nvGrpSpPr>
        <p:grpSpPr>
          <a:xfrm>
            <a:off x="904014" y="1546992"/>
            <a:ext cx="7498224" cy="2134087"/>
            <a:chOff x="822734" y="1506352"/>
            <a:chExt cx="7498224" cy="2134087"/>
          </a:xfrm>
        </p:grpSpPr>
        <p:sp>
          <p:nvSpPr>
            <p:cNvPr id="3331" name="Google Shape;3331;g1f5d965ad35_0_3340"/>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32" name="Google Shape;3332;g1f5d965ad35_0_3340"/>
            <p:cNvGrpSpPr/>
            <p:nvPr/>
          </p:nvGrpSpPr>
          <p:grpSpPr>
            <a:xfrm>
              <a:off x="822734" y="1506352"/>
              <a:ext cx="7394841" cy="2000585"/>
              <a:chOff x="1565910" y="1469153"/>
              <a:chExt cx="6082284" cy="2049780"/>
            </a:xfrm>
          </p:grpSpPr>
          <p:sp>
            <p:nvSpPr>
              <p:cNvPr id="3333" name="Google Shape;3333;g1f5d965ad35_0_3340"/>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34" name="Google Shape;3334;g1f5d965ad35_0_3340"/>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35" name="Google Shape;3335;g1f5d965ad35_0_3340"/>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3336"/>
        <p:cNvGrpSpPr/>
        <p:nvPr/>
      </p:nvGrpSpPr>
      <p:grpSpPr>
        <a:xfrm>
          <a:off x="0" y="0"/>
          <a:ext cx="0" cy="0"/>
          <a:chOff x="0" y="0"/>
          <a:chExt cx="0" cy="0"/>
        </a:xfrm>
      </p:grpSpPr>
      <p:grpSp>
        <p:nvGrpSpPr>
          <p:cNvPr id="3337" name="Google Shape;3337;g1f5d965ad35_0_3351"/>
          <p:cNvGrpSpPr/>
          <p:nvPr/>
        </p:nvGrpSpPr>
        <p:grpSpPr>
          <a:xfrm>
            <a:off x="444" y="0"/>
            <a:ext cx="9143558" cy="5143500"/>
            <a:chOff x="444" y="317809"/>
            <a:chExt cx="9143558" cy="5143500"/>
          </a:xfrm>
        </p:grpSpPr>
        <p:pic>
          <p:nvPicPr>
            <p:cNvPr id="3338" name="Google Shape;3338;g1f5d965ad35_0_3351"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3" cy="5143500"/>
            </a:xfrm>
            <a:prstGeom prst="rect">
              <a:avLst/>
            </a:prstGeom>
            <a:noFill/>
            <a:ln>
              <a:noFill/>
            </a:ln>
          </p:spPr>
        </p:pic>
        <p:pic>
          <p:nvPicPr>
            <p:cNvPr id="3339" name="Google Shape;3339;g1f5d965ad35_0_3351"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3" cy="5143500"/>
            </a:xfrm>
            <a:prstGeom prst="rect">
              <a:avLst/>
            </a:prstGeom>
            <a:noFill/>
            <a:ln>
              <a:noFill/>
            </a:ln>
          </p:spPr>
        </p:pic>
      </p:grpSp>
      <p:pic>
        <p:nvPicPr>
          <p:cNvPr id="3340" name="Google Shape;3340;g1f5d965ad35_0_3351"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3341" name="Google Shape;3341;g1f5d965ad35_0_3351"/>
          <p:cNvGrpSpPr/>
          <p:nvPr/>
        </p:nvGrpSpPr>
        <p:grpSpPr>
          <a:xfrm>
            <a:off x="904014" y="1546992"/>
            <a:ext cx="7498224" cy="2134087"/>
            <a:chOff x="822734" y="1506352"/>
            <a:chExt cx="7498224" cy="2134087"/>
          </a:xfrm>
        </p:grpSpPr>
        <p:sp>
          <p:nvSpPr>
            <p:cNvPr id="3342" name="Google Shape;3342;g1f5d965ad35_0_3351"/>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43" name="Google Shape;3343;g1f5d965ad35_0_3351"/>
            <p:cNvGrpSpPr/>
            <p:nvPr/>
          </p:nvGrpSpPr>
          <p:grpSpPr>
            <a:xfrm>
              <a:off x="822734" y="1506352"/>
              <a:ext cx="7394841" cy="2000585"/>
              <a:chOff x="1565910" y="1469153"/>
              <a:chExt cx="6082284" cy="2049780"/>
            </a:xfrm>
          </p:grpSpPr>
          <p:sp>
            <p:nvSpPr>
              <p:cNvPr id="3344" name="Google Shape;3344;g1f5d965ad35_0_3351"/>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45" name="Google Shape;3345;g1f5d965ad35_0_3351"/>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46" name="Google Shape;3346;g1f5d965ad35_0_3351"/>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3347"/>
        <p:cNvGrpSpPr/>
        <p:nvPr/>
      </p:nvGrpSpPr>
      <p:grpSpPr>
        <a:xfrm>
          <a:off x="0" y="0"/>
          <a:ext cx="0" cy="0"/>
          <a:chOff x="0" y="0"/>
          <a:chExt cx="0" cy="0"/>
        </a:xfrm>
      </p:grpSpPr>
      <p:grpSp>
        <p:nvGrpSpPr>
          <p:cNvPr id="3348" name="Google Shape;3348;g1f5d965ad35_0_3362"/>
          <p:cNvGrpSpPr/>
          <p:nvPr/>
        </p:nvGrpSpPr>
        <p:grpSpPr>
          <a:xfrm>
            <a:off x="444" y="0"/>
            <a:ext cx="9143558" cy="5143500"/>
            <a:chOff x="444" y="317809"/>
            <a:chExt cx="9143558" cy="5143500"/>
          </a:xfrm>
        </p:grpSpPr>
        <p:pic>
          <p:nvPicPr>
            <p:cNvPr id="3349" name="Google Shape;3349;g1f5d965ad35_0_3362"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3" cy="5143500"/>
            </a:xfrm>
            <a:prstGeom prst="rect">
              <a:avLst/>
            </a:prstGeom>
            <a:noFill/>
            <a:ln>
              <a:noFill/>
            </a:ln>
          </p:spPr>
        </p:pic>
        <p:pic>
          <p:nvPicPr>
            <p:cNvPr id="3350" name="Google Shape;3350;g1f5d965ad35_0_3362"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3" cy="5143500"/>
            </a:xfrm>
            <a:prstGeom prst="rect">
              <a:avLst/>
            </a:prstGeom>
            <a:noFill/>
            <a:ln>
              <a:noFill/>
            </a:ln>
          </p:spPr>
        </p:pic>
      </p:grpSp>
      <p:pic>
        <p:nvPicPr>
          <p:cNvPr id="3351" name="Google Shape;3351;g1f5d965ad35_0_3362"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3352" name="Google Shape;3352;g1f5d965ad35_0_3362"/>
          <p:cNvGrpSpPr/>
          <p:nvPr/>
        </p:nvGrpSpPr>
        <p:grpSpPr>
          <a:xfrm>
            <a:off x="904014" y="1546992"/>
            <a:ext cx="7498224" cy="2134087"/>
            <a:chOff x="822734" y="1506352"/>
            <a:chExt cx="7498224" cy="2134087"/>
          </a:xfrm>
        </p:grpSpPr>
        <p:sp>
          <p:nvSpPr>
            <p:cNvPr id="3353" name="Google Shape;3353;g1f5d965ad35_0_3362"/>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54" name="Google Shape;3354;g1f5d965ad35_0_3362"/>
            <p:cNvGrpSpPr/>
            <p:nvPr/>
          </p:nvGrpSpPr>
          <p:grpSpPr>
            <a:xfrm>
              <a:off x="822734" y="1506352"/>
              <a:ext cx="7394841" cy="2000585"/>
              <a:chOff x="1565910" y="1469153"/>
              <a:chExt cx="6082284" cy="2049780"/>
            </a:xfrm>
          </p:grpSpPr>
          <p:sp>
            <p:nvSpPr>
              <p:cNvPr id="3355" name="Google Shape;3355;g1f5d965ad35_0_3362"/>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56" name="Google Shape;3356;g1f5d965ad35_0_3362"/>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57" name="Google Shape;3357;g1f5d965ad35_0_3362"/>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3358"/>
        <p:cNvGrpSpPr/>
        <p:nvPr/>
      </p:nvGrpSpPr>
      <p:grpSpPr>
        <a:xfrm>
          <a:off x="0" y="0"/>
          <a:ext cx="0" cy="0"/>
          <a:chOff x="0" y="0"/>
          <a:chExt cx="0" cy="0"/>
        </a:xfrm>
      </p:grpSpPr>
      <p:grpSp>
        <p:nvGrpSpPr>
          <p:cNvPr id="3359" name="Google Shape;3359;g1f5d965ad35_0_3373"/>
          <p:cNvGrpSpPr/>
          <p:nvPr/>
        </p:nvGrpSpPr>
        <p:grpSpPr>
          <a:xfrm>
            <a:off x="444" y="0"/>
            <a:ext cx="9143558" cy="5143500"/>
            <a:chOff x="444" y="317809"/>
            <a:chExt cx="9143558" cy="5143500"/>
          </a:xfrm>
        </p:grpSpPr>
        <p:pic>
          <p:nvPicPr>
            <p:cNvPr id="3360" name="Google Shape;3360;g1f5d965ad35_0_3373"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3" cy="5143500"/>
            </a:xfrm>
            <a:prstGeom prst="rect">
              <a:avLst/>
            </a:prstGeom>
            <a:noFill/>
            <a:ln>
              <a:noFill/>
            </a:ln>
          </p:spPr>
        </p:pic>
        <p:pic>
          <p:nvPicPr>
            <p:cNvPr id="3361" name="Google Shape;3361;g1f5d965ad35_0_3373"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3" cy="5143500"/>
            </a:xfrm>
            <a:prstGeom prst="rect">
              <a:avLst/>
            </a:prstGeom>
            <a:noFill/>
            <a:ln>
              <a:noFill/>
            </a:ln>
          </p:spPr>
        </p:pic>
      </p:grpSp>
      <p:pic>
        <p:nvPicPr>
          <p:cNvPr id="3362" name="Google Shape;3362;g1f5d965ad35_0_3373"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363" name="Google Shape;3363;g1f5d965ad35_0_3373"/>
          <p:cNvSpPr/>
          <p:nvPr/>
        </p:nvSpPr>
        <p:spPr>
          <a:xfrm>
            <a:off x="1893911" y="1825943"/>
            <a:ext cx="5027400" cy="1212600"/>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4" name="Google Shape;3364;g1f5d965ad35_0_3373"/>
          <p:cNvSpPr/>
          <p:nvPr/>
        </p:nvSpPr>
        <p:spPr>
          <a:xfrm>
            <a:off x="2222565" y="2127950"/>
            <a:ext cx="5027400" cy="1212600"/>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5" name="Google Shape;3365;g1f5d965ad35_0_3373"/>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66" name="Google Shape;3366;g1f5d965ad35_0_3373"/>
          <p:cNvGrpSpPr/>
          <p:nvPr/>
        </p:nvGrpSpPr>
        <p:grpSpPr>
          <a:xfrm>
            <a:off x="1985011" y="1602036"/>
            <a:ext cx="502800" cy="45600"/>
            <a:chOff x="1985011" y="1602036"/>
            <a:chExt cx="502800" cy="45600"/>
          </a:xfrm>
        </p:grpSpPr>
        <p:sp>
          <p:nvSpPr>
            <p:cNvPr id="3367" name="Google Shape;3367;g1f5d965ad35_0_3373"/>
            <p:cNvSpPr/>
            <p:nvPr/>
          </p:nvSpPr>
          <p:spPr>
            <a:xfrm>
              <a:off x="19850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8" name="Google Shape;3368;g1f5d965ad35_0_3373"/>
            <p:cNvSpPr/>
            <p:nvPr/>
          </p:nvSpPr>
          <p:spPr>
            <a:xfrm>
              <a:off x="21374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9" name="Google Shape;3369;g1f5d965ad35_0_3373"/>
            <p:cNvSpPr/>
            <p:nvPr/>
          </p:nvSpPr>
          <p:spPr>
            <a:xfrm>
              <a:off x="22898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0" name="Google Shape;3370;g1f5d965ad35_0_3373"/>
            <p:cNvSpPr/>
            <p:nvPr/>
          </p:nvSpPr>
          <p:spPr>
            <a:xfrm>
              <a:off x="24422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371" name="Google Shape;3371;g1f5d965ad35_0_3373"/>
          <p:cNvGrpSpPr/>
          <p:nvPr/>
        </p:nvGrpSpPr>
        <p:grpSpPr>
          <a:xfrm>
            <a:off x="6656071" y="3518606"/>
            <a:ext cx="502800" cy="45600"/>
            <a:chOff x="6656071" y="3518606"/>
            <a:chExt cx="502800" cy="45600"/>
          </a:xfrm>
        </p:grpSpPr>
        <p:sp>
          <p:nvSpPr>
            <p:cNvPr id="3372" name="Google Shape;3372;g1f5d965ad35_0_3373"/>
            <p:cNvSpPr/>
            <p:nvPr/>
          </p:nvSpPr>
          <p:spPr>
            <a:xfrm>
              <a:off x="66560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3" name="Google Shape;3373;g1f5d965ad35_0_3373"/>
            <p:cNvSpPr/>
            <p:nvPr/>
          </p:nvSpPr>
          <p:spPr>
            <a:xfrm>
              <a:off x="68084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4" name="Google Shape;3374;g1f5d965ad35_0_3373"/>
            <p:cNvSpPr/>
            <p:nvPr/>
          </p:nvSpPr>
          <p:spPr>
            <a:xfrm>
              <a:off x="69608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5" name="Google Shape;3375;g1f5d965ad35_0_3373"/>
            <p:cNvSpPr/>
            <p:nvPr/>
          </p:nvSpPr>
          <p:spPr>
            <a:xfrm>
              <a:off x="71132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76" name="Google Shape;3376;g1f5d965ad35_0_3373"/>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3377"/>
        <p:cNvGrpSpPr/>
        <p:nvPr/>
      </p:nvGrpSpPr>
      <p:grpSpPr>
        <a:xfrm>
          <a:off x="0" y="0"/>
          <a:ext cx="0" cy="0"/>
          <a:chOff x="0" y="0"/>
          <a:chExt cx="0" cy="0"/>
        </a:xfrm>
      </p:grpSpPr>
      <p:grpSp>
        <p:nvGrpSpPr>
          <p:cNvPr id="3378" name="Google Shape;3378;g1f5d965ad35_0_3392"/>
          <p:cNvGrpSpPr/>
          <p:nvPr/>
        </p:nvGrpSpPr>
        <p:grpSpPr>
          <a:xfrm>
            <a:off x="444" y="0"/>
            <a:ext cx="9143558" cy="5143500"/>
            <a:chOff x="444" y="317809"/>
            <a:chExt cx="9143558" cy="5143500"/>
          </a:xfrm>
        </p:grpSpPr>
        <p:pic>
          <p:nvPicPr>
            <p:cNvPr id="3379" name="Google Shape;3379;g1f5d965ad35_0_3392"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3" cy="5143500"/>
            </a:xfrm>
            <a:prstGeom prst="rect">
              <a:avLst/>
            </a:prstGeom>
            <a:noFill/>
            <a:ln>
              <a:noFill/>
            </a:ln>
          </p:spPr>
        </p:pic>
        <p:pic>
          <p:nvPicPr>
            <p:cNvPr id="3380" name="Google Shape;3380;g1f5d965ad35_0_3392"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3" cy="5143500"/>
            </a:xfrm>
            <a:prstGeom prst="rect">
              <a:avLst/>
            </a:prstGeom>
            <a:noFill/>
            <a:ln>
              <a:noFill/>
            </a:ln>
          </p:spPr>
        </p:pic>
      </p:grpSp>
      <p:pic>
        <p:nvPicPr>
          <p:cNvPr id="3381" name="Google Shape;3381;g1f5d965ad35_0_3392"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382" name="Google Shape;3382;g1f5d965ad35_0_3392"/>
          <p:cNvSpPr/>
          <p:nvPr/>
        </p:nvSpPr>
        <p:spPr>
          <a:xfrm>
            <a:off x="1893911" y="1825943"/>
            <a:ext cx="5027400" cy="1212600"/>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3" name="Google Shape;3383;g1f5d965ad35_0_3392"/>
          <p:cNvSpPr/>
          <p:nvPr/>
        </p:nvSpPr>
        <p:spPr>
          <a:xfrm>
            <a:off x="2222565" y="2127950"/>
            <a:ext cx="5027400" cy="1212600"/>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4" name="Google Shape;3384;g1f5d965ad35_0_3392"/>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85" name="Google Shape;3385;g1f5d965ad35_0_3392"/>
          <p:cNvGrpSpPr/>
          <p:nvPr/>
        </p:nvGrpSpPr>
        <p:grpSpPr>
          <a:xfrm>
            <a:off x="1985011" y="1602036"/>
            <a:ext cx="502800" cy="45600"/>
            <a:chOff x="1985011" y="1602036"/>
            <a:chExt cx="502800" cy="45600"/>
          </a:xfrm>
        </p:grpSpPr>
        <p:sp>
          <p:nvSpPr>
            <p:cNvPr id="3386" name="Google Shape;3386;g1f5d965ad35_0_3392"/>
            <p:cNvSpPr/>
            <p:nvPr/>
          </p:nvSpPr>
          <p:spPr>
            <a:xfrm>
              <a:off x="19850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7" name="Google Shape;3387;g1f5d965ad35_0_3392"/>
            <p:cNvSpPr/>
            <p:nvPr/>
          </p:nvSpPr>
          <p:spPr>
            <a:xfrm>
              <a:off x="21374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8" name="Google Shape;3388;g1f5d965ad35_0_3392"/>
            <p:cNvSpPr/>
            <p:nvPr/>
          </p:nvSpPr>
          <p:spPr>
            <a:xfrm>
              <a:off x="22898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9" name="Google Shape;3389;g1f5d965ad35_0_3392"/>
            <p:cNvSpPr/>
            <p:nvPr/>
          </p:nvSpPr>
          <p:spPr>
            <a:xfrm>
              <a:off x="24422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390" name="Google Shape;3390;g1f5d965ad35_0_3392"/>
          <p:cNvGrpSpPr/>
          <p:nvPr/>
        </p:nvGrpSpPr>
        <p:grpSpPr>
          <a:xfrm>
            <a:off x="6656071" y="3518606"/>
            <a:ext cx="502800" cy="45600"/>
            <a:chOff x="6656071" y="3518606"/>
            <a:chExt cx="502800" cy="45600"/>
          </a:xfrm>
        </p:grpSpPr>
        <p:sp>
          <p:nvSpPr>
            <p:cNvPr id="3391" name="Google Shape;3391;g1f5d965ad35_0_3392"/>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2" name="Google Shape;3392;g1f5d965ad35_0_3392"/>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3" name="Google Shape;3393;g1f5d965ad35_0_3392"/>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4" name="Google Shape;3394;g1f5d965ad35_0_3392"/>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95" name="Google Shape;3395;g1f5d965ad35_0_3392"/>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3396"/>
        <p:cNvGrpSpPr/>
        <p:nvPr/>
      </p:nvGrpSpPr>
      <p:grpSpPr>
        <a:xfrm>
          <a:off x="0" y="0"/>
          <a:ext cx="0" cy="0"/>
          <a:chOff x="0" y="0"/>
          <a:chExt cx="0" cy="0"/>
        </a:xfrm>
      </p:grpSpPr>
      <p:grpSp>
        <p:nvGrpSpPr>
          <p:cNvPr id="3397" name="Google Shape;3397;g1f5d965ad35_0_3411"/>
          <p:cNvGrpSpPr/>
          <p:nvPr/>
        </p:nvGrpSpPr>
        <p:grpSpPr>
          <a:xfrm>
            <a:off x="444" y="0"/>
            <a:ext cx="9143558" cy="5143500"/>
            <a:chOff x="444" y="317809"/>
            <a:chExt cx="9143558" cy="5143500"/>
          </a:xfrm>
        </p:grpSpPr>
        <p:pic>
          <p:nvPicPr>
            <p:cNvPr id="3398" name="Google Shape;3398;g1f5d965ad35_0_3411"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3" cy="5143500"/>
            </a:xfrm>
            <a:prstGeom prst="rect">
              <a:avLst/>
            </a:prstGeom>
            <a:noFill/>
            <a:ln>
              <a:noFill/>
            </a:ln>
          </p:spPr>
        </p:pic>
        <p:pic>
          <p:nvPicPr>
            <p:cNvPr id="3399" name="Google Shape;3399;g1f5d965ad35_0_3411"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3" cy="5143500"/>
            </a:xfrm>
            <a:prstGeom prst="rect">
              <a:avLst/>
            </a:prstGeom>
            <a:noFill/>
            <a:ln>
              <a:noFill/>
            </a:ln>
          </p:spPr>
        </p:pic>
      </p:grpSp>
      <p:pic>
        <p:nvPicPr>
          <p:cNvPr id="3400" name="Google Shape;3400;g1f5d965ad35_0_3411"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401" name="Google Shape;3401;g1f5d965ad35_0_3411"/>
          <p:cNvSpPr/>
          <p:nvPr/>
        </p:nvSpPr>
        <p:spPr>
          <a:xfrm>
            <a:off x="1893911" y="1825943"/>
            <a:ext cx="5027400" cy="1212600"/>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2" name="Google Shape;3402;g1f5d965ad35_0_3411"/>
          <p:cNvSpPr/>
          <p:nvPr/>
        </p:nvSpPr>
        <p:spPr>
          <a:xfrm>
            <a:off x="2222565" y="2127950"/>
            <a:ext cx="5027400" cy="1212600"/>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3" name="Google Shape;3403;g1f5d965ad35_0_3411"/>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404" name="Google Shape;3404;g1f5d965ad35_0_3411"/>
          <p:cNvGrpSpPr/>
          <p:nvPr/>
        </p:nvGrpSpPr>
        <p:grpSpPr>
          <a:xfrm>
            <a:off x="1985011" y="1602036"/>
            <a:ext cx="502800" cy="45600"/>
            <a:chOff x="1985011" y="1602036"/>
            <a:chExt cx="502800" cy="45600"/>
          </a:xfrm>
        </p:grpSpPr>
        <p:sp>
          <p:nvSpPr>
            <p:cNvPr id="3405" name="Google Shape;3405;g1f5d965ad35_0_3411"/>
            <p:cNvSpPr/>
            <p:nvPr/>
          </p:nvSpPr>
          <p:spPr>
            <a:xfrm>
              <a:off x="19850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6" name="Google Shape;3406;g1f5d965ad35_0_3411"/>
            <p:cNvSpPr/>
            <p:nvPr/>
          </p:nvSpPr>
          <p:spPr>
            <a:xfrm>
              <a:off x="21374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7" name="Google Shape;3407;g1f5d965ad35_0_3411"/>
            <p:cNvSpPr/>
            <p:nvPr/>
          </p:nvSpPr>
          <p:spPr>
            <a:xfrm>
              <a:off x="22898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8" name="Google Shape;3408;g1f5d965ad35_0_3411"/>
            <p:cNvSpPr/>
            <p:nvPr/>
          </p:nvSpPr>
          <p:spPr>
            <a:xfrm>
              <a:off x="24422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409" name="Google Shape;3409;g1f5d965ad35_0_3411"/>
          <p:cNvGrpSpPr/>
          <p:nvPr/>
        </p:nvGrpSpPr>
        <p:grpSpPr>
          <a:xfrm>
            <a:off x="6656071" y="3518606"/>
            <a:ext cx="502800" cy="45600"/>
            <a:chOff x="6656071" y="3518606"/>
            <a:chExt cx="502800" cy="45600"/>
          </a:xfrm>
        </p:grpSpPr>
        <p:sp>
          <p:nvSpPr>
            <p:cNvPr id="3410" name="Google Shape;3410;g1f5d965ad35_0_3411"/>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1" name="Google Shape;3411;g1f5d965ad35_0_3411"/>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2" name="Google Shape;3412;g1f5d965ad35_0_3411"/>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3" name="Google Shape;3413;g1f5d965ad35_0_3411"/>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414" name="Google Shape;3414;g1f5d965ad35_0_3411"/>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matchingName="Caption">
  <p:cSld name="1_Caption IiI8m4ekx8A=">
    <p:spTree>
      <p:nvGrpSpPr>
        <p:cNvPr id="1" name="Shape 3415"/>
        <p:cNvGrpSpPr/>
        <p:nvPr/>
      </p:nvGrpSpPr>
      <p:grpSpPr>
        <a:xfrm>
          <a:off x="0" y="0"/>
          <a:ext cx="0" cy="0"/>
          <a:chOff x="0" y="0"/>
          <a:chExt cx="0" cy="0"/>
        </a:xfrm>
      </p:grpSpPr>
      <p:sp>
        <p:nvSpPr>
          <p:cNvPr id="3416" name="Google Shape;3416;g1f5d965ad35_0_3430" descr="Background pattern&#10;&#10;Description automatically generated"/>
          <p:cNvSpPr/>
          <p:nvPr/>
        </p:nvSpPr>
        <p:spPr>
          <a:xfrm>
            <a:off x="0" y="0"/>
            <a:ext cx="9144000" cy="5143500"/>
          </a:xfrm>
          <a:prstGeom prst="rect">
            <a:avLst/>
          </a:prstGeom>
          <a:solidFill>
            <a:srgbClr val="FFFFFF"/>
          </a:solidFill>
          <a:ln>
            <a:noFill/>
          </a:ln>
        </p:spPr>
      </p:sp>
      <p:pic>
        <p:nvPicPr>
          <p:cNvPr id="3417" name="Google Shape;3417;g1f5d965ad35_0_343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418" name="Google Shape;3418;g1f5d965ad35_0_3430"/>
          <p:cNvSpPr/>
          <p:nvPr/>
        </p:nvSpPr>
        <p:spPr>
          <a:xfrm>
            <a:off x="1736279" y="1782808"/>
            <a:ext cx="1578000" cy="157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5400" b="1" i="0" u="none" strike="noStrike" cap="none">
                <a:solidFill>
                  <a:schemeClr val="lt1"/>
                </a:solidFill>
                <a:latin typeface="Public Sans"/>
                <a:ea typeface="Public Sans"/>
                <a:cs typeface="Public Sans"/>
                <a:sym typeface="Public Sans"/>
              </a:rPr>
              <a:t>?</a:t>
            </a:r>
            <a:endParaRPr/>
          </a:p>
        </p:txBody>
      </p:sp>
      <p:sp>
        <p:nvSpPr>
          <p:cNvPr id="3419" name="Google Shape;3419;g1f5d965ad35_0_3430"/>
          <p:cNvSpPr txBox="1">
            <a:spLocks noGrp="1"/>
          </p:cNvSpPr>
          <p:nvPr>
            <p:ph type="body" idx="1"/>
          </p:nvPr>
        </p:nvSpPr>
        <p:spPr>
          <a:xfrm>
            <a:off x="3470049" y="1800874"/>
            <a:ext cx="3789600" cy="6165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20" name="Google Shape;3420;g1f5d965ad35_0_3430"/>
          <p:cNvSpPr txBox="1">
            <a:spLocks noGrp="1"/>
          </p:cNvSpPr>
          <p:nvPr>
            <p:ph type="body" idx="2"/>
          </p:nvPr>
        </p:nvSpPr>
        <p:spPr>
          <a:xfrm>
            <a:off x="3470049" y="2287467"/>
            <a:ext cx="3789600" cy="10914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matchingName="Caption">
  <p:cSld name="1_Caption vgiYbiaCY8E=">
    <p:spTree>
      <p:nvGrpSpPr>
        <p:cNvPr id="1" name="Shape 3421"/>
        <p:cNvGrpSpPr/>
        <p:nvPr/>
      </p:nvGrpSpPr>
      <p:grpSpPr>
        <a:xfrm>
          <a:off x="0" y="0"/>
          <a:ext cx="0" cy="0"/>
          <a:chOff x="0" y="0"/>
          <a:chExt cx="0" cy="0"/>
        </a:xfrm>
      </p:grpSpPr>
      <p:sp>
        <p:nvSpPr>
          <p:cNvPr id="3422" name="Google Shape;3422;g1f5d965ad35_0_3436"/>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23" name="Google Shape;3423;g1f5d965ad35_0_3436"/>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24" name="Google Shape;3424;g1f5d965ad35_0_3436"/>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1166968"/>
            <a:ext cx="4113765" cy="3976530"/>
          </a:xfrm>
          <a:prstGeom prst="rect">
            <a:avLst/>
          </a:prstGeom>
          <a:noFill/>
          <a:ln>
            <a:noFill/>
          </a:ln>
        </p:spPr>
      </p:pic>
      <p:pic>
        <p:nvPicPr>
          <p:cNvPr id="3425" name="Google Shape;3425;g1f5d965ad35_0_3436"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3426" name="Google Shape;3426;g1f5d965ad35_0_3436"/>
          <p:cNvGrpSpPr/>
          <p:nvPr/>
        </p:nvGrpSpPr>
        <p:grpSpPr>
          <a:xfrm>
            <a:off x="724005" y="301093"/>
            <a:ext cx="2665800" cy="542340"/>
            <a:chOff x="5567543" y="349969"/>
            <a:chExt cx="2665800" cy="542340"/>
          </a:xfrm>
        </p:grpSpPr>
        <p:sp>
          <p:nvSpPr>
            <p:cNvPr id="3427" name="Google Shape;3427;g1f5d965ad35_0_3436"/>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a:p>
          </p:txBody>
        </p:sp>
        <p:cxnSp>
          <p:nvCxnSpPr>
            <p:cNvPr id="3428" name="Google Shape;3428;g1f5d965ad35_0_3436"/>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29" name="Google Shape;3429;g1f5d965ad35_0_3436"/>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matchingName="Caption">
  <p:cSld name="1_Caption fQuYVW4wTLQ=">
    <p:spTree>
      <p:nvGrpSpPr>
        <p:cNvPr id="1" name="Shape 3430"/>
        <p:cNvGrpSpPr/>
        <p:nvPr/>
      </p:nvGrpSpPr>
      <p:grpSpPr>
        <a:xfrm>
          <a:off x="0" y="0"/>
          <a:ext cx="0" cy="0"/>
          <a:chOff x="0" y="0"/>
          <a:chExt cx="0" cy="0"/>
        </a:xfrm>
      </p:grpSpPr>
      <p:sp>
        <p:nvSpPr>
          <p:cNvPr id="3431" name="Google Shape;3431;g1f5d965ad35_0_344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32" name="Google Shape;3432;g1f5d965ad35_0_3445"/>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33" name="Google Shape;3433;g1f5d965ad35_0_3445"/>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1166968"/>
            <a:ext cx="4113765" cy="3976530"/>
          </a:xfrm>
          <a:prstGeom prst="rect">
            <a:avLst/>
          </a:prstGeom>
          <a:noFill/>
          <a:ln>
            <a:noFill/>
          </a:ln>
        </p:spPr>
      </p:pic>
      <p:sp>
        <p:nvSpPr>
          <p:cNvPr id="3434" name="Google Shape;3434;g1f5d965ad35_0_3445"/>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35" name="Google Shape;3435;g1f5d965ad35_0_3445" descr="Shape&#10;&#10;Description automatically generated with low confidence"/>
          <p:cNvSpPr/>
          <p:nvPr/>
        </p:nvSpPr>
        <p:spPr>
          <a:xfrm>
            <a:off x="0" y="0"/>
            <a:ext cx="9144000" cy="5143500"/>
          </a:xfrm>
          <a:prstGeom prst="rect">
            <a:avLst/>
          </a:prstGeom>
          <a:solidFill>
            <a:srgbClr val="FFFFFF"/>
          </a:solidFill>
          <a:ln>
            <a:noFill/>
          </a:ln>
        </p:spPr>
      </p:sp>
      <p:grpSp>
        <p:nvGrpSpPr>
          <p:cNvPr id="3436" name="Google Shape;3436;g1f5d965ad35_0_3445"/>
          <p:cNvGrpSpPr/>
          <p:nvPr/>
        </p:nvGrpSpPr>
        <p:grpSpPr>
          <a:xfrm>
            <a:off x="724005" y="301093"/>
            <a:ext cx="2665800" cy="542340"/>
            <a:chOff x="5567543" y="349969"/>
            <a:chExt cx="2665800" cy="542340"/>
          </a:xfrm>
        </p:grpSpPr>
        <p:sp>
          <p:nvSpPr>
            <p:cNvPr id="3437" name="Google Shape;3437;g1f5d965ad35_0_3445"/>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a:p>
          </p:txBody>
        </p:sp>
        <p:cxnSp>
          <p:nvCxnSpPr>
            <p:cNvPr id="3438" name="Google Shape;3438;g1f5d965ad35_0_3445"/>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39" name="Google Shape;3439;g1f5d965ad35_0_344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matchingName="Caption">
  <p:cSld name="1_Caption 3jULGZ8RR3U=">
    <p:spTree>
      <p:nvGrpSpPr>
        <p:cNvPr id="1" name="Shape 3440"/>
        <p:cNvGrpSpPr/>
        <p:nvPr/>
      </p:nvGrpSpPr>
      <p:grpSpPr>
        <a:xfrm>
          <a:off x="0" y="0"/>
          <a:ext cx="0" cy="0"/>
          <a:chOff x="0" y="0"/>
          <a:chExt cx="0" cy="0"/>
        </a:xfrm>
      </p:grpSpPr>
      <p:sp>
        <p:nvSpPr>
          <p:cNvPr id="3441" name="Google Shape;3441;g1f5d965ad35_0_345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42" name="Google Shape;3442;g1f5d965ad35_0_3455"/>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43" name="Google Shape;3443;g1f5d965ad35_0_345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cxnSp>
        <p:nvCxnSpPr>
          <p:cNvPr id="3444" name="Google Shape;3444;g1f5d965ad35_0_3455"/>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45" name="Google Shape;3445;g1f5d965ad35_0_345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46" name="Google Shape;3446;g1f5d965ad35_0_3455"/>
          <p:cNvSpPr>
            <a:spLocks noGrp="1"/>
          </p:cNvSpPr>
          <p:nvPr>
            <p:ph type="pic" idx="2"/>
          </p:nvPr>
        </p:nvSpPr>
        <p:spPr>
          <a:xfrm>
            <a:off x="-1" y="1166963"/>
            <a:ext cx="4113900" cy="3976500"/>
          </a:xfrm>
          <a:prstGeom prst="rect">
            <a:avLst/>
          </a:prstGeom>
          <a:noFill/>
          <a:ln>
            <a:noFill/>
          </a:ln>
        </p:spPr>
      </p:sp>
      <p:sp>
        <p:nvSpPr>
          <p:cNvPr id="3447" name="Google Shape;3447;g1f5d965ad35_0_3455"/>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matchingName="Caption">
  <p:cSld name="1_Caption VaDTAWBnBQk=">
    <p:spTree>
      <p:nvGrpSpPr>
        <p:cNvPr id="1" name="Shape 3448"/>
        <p:cNvGrpSpPr/>
        <p:nvPr/>
      </p:nvGrpSpPr>
      <p:grpSpPr>
        <a:xfrm>
          <a:off x="0" y="0"/>
          <a:ext cx="0" cy="0"/>
          <a:chOff x="0" y="0"/>
          <a:chExt cx="0" cy="0"/>
        </a:xfrm>
      </p:grpSpPr>
      <p:sp>
        <p:nvSpPr>
          <p:cNvPr id="3449" name="Google Shape;3449;g1f5d965ad35_0_3463"/>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50" name="Google Shape;3450;g1f5d965ad35_0_3463"/>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1" name="Google Shape;3451;g1f5d965ad35_0_3463"/>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2" name="Google Shape;3452;g1f5d965ad35_0_3463" descr="Shape&#10;&#10;Description automatically generated with low confidence"/>
          <p:cNvSpPr/>
          <p:nvPr/>
        </p:nvSpPr>
        <p:spPr>
          <a:xfrm>
            <a:off x="0" y="0"/>
            <a:ext cx="9144000" cy="5143500"/>
          </a:xfrm>
          <a:prstGeom prst="rect">
            <a:avLst/>
          </a:prstGeom>
          <a:solidFill>
            <a:srgbClr val="FFFFFF"/>
          </a:solidFill>
          <a:ln>
            <a:noFill/>
          </a:ln>
        </p:spPr>
      </p:sp>
      <p:sp>
        <p:nvSpPr>
          <p:cNvPr id="3453" name="Google Shape;3453;g1f5d965ad35_0_3463"/>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54" name="Google Shape;3454;g1f5d965ad35_0_3463"/>
          <p:cNvSpPr>
            <a:spLocks noGrp="1"/>
          </p:cNvSpPr>
          <p:nvPr>
            <p:ph type="pic" idx="2"/>
          </p:nvPr>
        </p:nvSpPr>
        <p:spPr>
          <a:xfrm>
            <a:off x="-1" y="1166963"/>
            <a:ext cx="4113900" cy="3976500"/>
          </a:xfrm>
          <a:prstGeom prst="rect">
            <a:avLst/>
          </a:prstGeom>
          <a:noFill/>
          <a:ln>
            <a:noFill/>
          </a:ln>
        </p:spPr>
      </p:sp>
      <p:cxnSp>
        <p:nvCxnSpPr>
          <p:cNvPr id="3455" name="Google Shape;3455;g1f5d965ad35_0_3463"/>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56" name="Google Shape;3456;g1f5d965ad35_0_3463"/>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matchingName="Caption">
  <p:cSld name="1_Caption /1sf4Q5ZWGQ=">
    <p:spTree>
      <p:nvGrpSpPr>
        <p:cNvPr id="1" name="Shape 3457"/>
        <p:cNvGrpSpPr/>
        <p:nvPr/>
      </p:nvGrpSpPr>
      <p:grpSpPr>
        <a:xfrm>
          <a:off x="0" y="0"/>
          <a:ext cx="0" cy="0"/>
          <a:chOff x="0" y="0"/>
          <a:chExt cx="0" cy="0"/>
        </a:xfrm>
      </p:grpSpPr>
      <p:sp>
        <p:nvSpPr>
          <p:cNvPr id="3458" name="Google Shape;3458;g1f5d965ad35_0_3472"/>
          <p:cNvSpPr/>
          <p:nvPr/>
        </p:nvSpPr>
        <p:spPr>
          <a:xfrm>
            <a:off x="0" y="0"/>
            <a:ext cx="9144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9" name="Google Shape;3459;g1f5d965ad35_0_3472" descr="Shape&#10;&#10;Description automatically generated with low confidence"/>
          <p:cNvSpPr/>
          <p:nvPr/>
        </p:nvSpPr>
        <p:spPr>
          <a:xfrm>
            <a:off x="0" y="0"/>
            <a:ext cx="9144000" cy="5143500"/>
          </a:xfrm>
          <a:prstGeom prst="rect">
            <a:avLst/>
          </a:prstGeom>
          <a:solidFill>
            <a:srgbClr val="FFFFFF"/>
          </a:solidFill>
          <a:ln>
            <a:noFill/>
          </a:ln>
        </p:spPr>
      </p:sp>
      <p:sp>
        <p:nvSpPr>
          <p:cNvPr id="3460" name="Google Shape;3460;g1f5d965ad35_0_3472"/>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61" name="Google Shape;3461;g1f5d965ad35_0_3472"/>
          <p:cNvSpPr>
            <a:spLocks noGrp="1"/>
          </p:cNvSpPr>
          <p:nvPr>
            <p:ph type="pic" idx="2"/>
          </p:nvPr>
        </p:nvSpPr>
        <p:spPr>
          <a:xfrm>
            <a:off x="-1" y="1166963"/>
            <a:ext cx="4113900" cy="3976500"/>
          </a:xfrm>
          <a:prstGeom prst="rect">
            <a:avLst/>
          </a:prstGeom>
          <a:noFill/>
          <a:ln>
            <a:noFill/>
          </a:ln>
        </p:spPr>
      </p:sp>
      <p:cxnSp>
        <p:nvCxnSpPr>
          <p:cNvPr id="3462" name="Google Shape;3462;g1f5d965ad35_0_3472"/>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63" name="Google Shape;3463;g1f5d965ad35_0_3472"/>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matchingName="Caption">
  <p:cSld name="1_Caption TTcVCDMAs9U=">
    <p:spTree>
      <p:nvGrpSpPr>
        <p:cNvPr id="1" name="Shape 3464"/>
        <p:cNvGrpSpPr/>
        <p:nvPr/>
      </p:nvGrpSpPr>
      <p:grpSpPr>
        <a:xfrm>
          <a:off x="0" y="0"/>
          <a:ext cx="0" cy="0"/>
          <a:chOff x="0" y="0"/>
          <a:chExt cx="0" cy="0"/>
        </a:xfrm>
      </p:grpSpPr>
      <p:sp>
        <p:nvSpPr>
          <p:cNvPr id="3465" name="Google Shape;3465;g1f5d965ad35_0_3479"/>
          <p:cNvSpPr/>
          <p:nvPr/>
        </p:nvSpPr>
        <p:spPr>
          <a:xfrm>
            <a:off x="0" y="0"/>
            <a:ext cx="9144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66" name="Google Shape;3466;g1f5d965ad35_0_3479" descr="Shape&#10;&#10;Description automatically generated with low confidence"/>
          <p:cNvSpPr/>
          <p:nvPr/>
        </p:nvSpPr>
        <p:spPr>
          <a:xfrm>
            <a:off x="0" y="0"/>
            <a:ext cx="9144000" cy="5143500"/>
          </a:xfrm>
          <a:prstGeom prst="rect">
            <a:avLst/>
          </a:prstGeom>
          <a:solidFill>
            <a:srgbClr val="FFFFFF"/>
          </a:solidFill>
          <a:ln>
            <a:noFill/>
          </a:ln>
        </p:spPr>
      </p:sp>
      <p:sp>
        <p:nvSpPr>
          <p:cNvPr id="3467" name="Google Shape;3467;g1f5d965ad35_0_3479"/>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68" name="Google Shape;3468;g1f5d965ad35_0_3479"/>
          <p:cNvSpPr>
            <a:spLocks noGrp="1"/>
          </p:cNvSpPr>
          <p:nvPr>
            <p:ph type="pic" idx="2"/>
          </p:nvPr>
        </p:nvSpPr>
        <p:spPr>
          <a:xfrm>
            <a:off x="-1" y="1166963"/>
            <a:ext cx="4113900" cy="3976500"/>
          </a:xfrm>
          <a:prstGeom prst="rect">
            <a:avLst/>
          </a:prstGeom>
          <a:noFill/>
          <a:ln>
            <a:noFill/>
          </a:ln>
        </p:spPr>
      </p:sp>
      <p:cxnSp>
        <p:nvCxnSpPr>
          <p:cNvPr id="3469" name="Google Shape;3469;g1f5d965ad35_0_3479"/>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70" name="Google Shape;3470;g1f5d965ad35_0_3479"/>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matchingName="Caption">
  <p:cSld name="1_Caption jJ/7iBr1+Aw=">
    <p:spTree>
      <p:nvGrpSpPr>
        <p:cNvPr id="1" name="Shape 3471"/>
        <p:cNvGrpSpPr/>
        <p:nvPr/>
      </p:nvGrpSpPr>
      <p:grpSpPr>
        <a:xfrm>
          <a:off x="0" y="0"/>
          <a:ext cx="0" cy="0"/>
          <a:chOff x="0" y="0"/>
          <a:chExt cx="0" cy="0"/>
        </a:xfrm>
      </p:grpSpPr>
      <p:pic>
        <p:nvPicPr>
          <p:cNvPr id="3472" name="Google Shape;3472;g1f5d965ad35_0_348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473" name="Google Shape;3473;g1f5d965ad35_0_3486"/>
          <p:cNvSpPr/>
          <p:nvPr/>
        </p:nvSpPr>
        <p:spPr>
          <a:xfrm>
            <a:off x="-103694" y="1569006"/>
            <a:ext cx="4577100" cy="2004900"/>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74" name="Google Shape;3474;g1f5d965ad35_0_3486"/>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75" name="Google Shape;3475;g1f5d965ad35_0_3486"/>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3476" name="Google Shape;3476;g1f5d965ad35_0_3486"/>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flipH="1">
            <a:off x="4961318" y="472968"/>
            <a:ext cx="3982985" cy="4288220"/>
          </a:xfrm>
          <a:prstGeom prst="rect">
            <a:avLst/>
          </a:prstGeom>
          <a:noFill/>
          <a:ln>
            <a:noFill/>
          </a:ln>
        </p:spPr>
      </p:pic>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matchingName="Caption">
  <p:cSld name="1_Caption 0omooRYgtOs=">
    <p:spTree>
      <p:nvGrpSpPr>
        <p:cNvPr id="1" name="Shape 3477"/>
        <p:cNvGrpSpPr/>
        <p:nvPr/>
      </p:nvGrpSpPr>
      <p:grpSpPr>
        <a:xfrm>
          <a:off x="0" y="0"/>
          <a:ext cx="0" cy="0"/>
          <a:chOff x="0" y="0"/>
          <a:chExt cx="0" cy="0"/>
        </a:xfrm>
      </p:grpSpPr>
      <p:pic>
        <p:nvPicPr>
          <p:cNvPr id="3478" name="Google Shape;3478;g1f5d965ad35_0_3492"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479" name="Google Shape;3479;g1f5d965ad35_0_3492"/>
          <p:cNvSpPr/>
          <p:nvPr/>
        </p:nvSpPr>
        <p:spPr>
          <a:xfrm>
            <a:off x="-103694" y="1569006"/>
            <a:ext cx="4577100" cy="2004900"/>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80" name="Google Shape;3480;g1f5d965ad35_0_3492"/>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81" name="Google Shape;3481;g1f5d965ad35_0_3492"/>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3482" name="Google Shape;3482;g1f5d965ad35_0_3492"/>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flipH="1">
            <a:off x="4961318" y="472968"/>
            <a:ext cx="3982985" cy="4288220"/>
          </a:xfrm>
          <a:prstGeom prst="rect">
            <a:avLst/>
          </a:prstGeom>
          <a:noFill/>
          <a:ln>
            <a:noFill/>
          </a:ln>
        </p:spPr>
      </p:pic>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matchingName="Caption">
  <p:cSld name="1_Caption lBa5VyrznHE=">
    <p:spTree>
      <p:nvGrpSpPr>
        <p:cNvPr id="1" name="Shape 3483"/>
        <p:cNvGrpSpPr/>
        <p:nvPr/>
      </p:nvGrpSpPr>
      <p:grpSpPr>
        <a:xfrm>
          <a:off x="0" y="0"/>
          <a:ext cx="0" cy="0"/>
          <a:chOff x="0" y="0"/>
          <a:chExt cx="0" cy="0"/>
        </a:xfrm>
      </p:grpSpPr>
      <p:sp>
        <p:nvSpPr>
          <p:cNvPr id="3484" name="Google Shape;3484;g1f5d965ad35_0_3498"/>
          <p:cNvSpPr/>
          <p:nvPr/>
        </p:nvSpPr>
        <p:spPr>
          <a:xfrm>
            <a:off x="-1"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85" name="Google Shape;3485;g1f5d965ad35_0_349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486" name="Google Shape;3486;g1f5d965ad35_0_3498"/>
          <p:cNvSpPr/>
          <p:nvPr/>
        </p:nvSpPr>
        <p:spPr>
          <a:xfrm>
            <a:off x="-355599" y="1812143"/>
            <a:ext cx="3271500" cy="1519200"/>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7" name="Google Shape;3487;g1f5d965ad35_0_3498"/>
          <p:cNvSpPr/>
          <p:nvPr/>
        </p:nvSpPr>
        <p:spPr>
          <a:xfrm>
            <a:off x="0" y="2128758"/>
            <a:ext cx="168300" cy="885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8" name="Google Shape;3488;g1f5d965ad35_0_3498"/>
          <p:cNvSpPr txBox="1">
            <a:spLocks noGrp="1"/>
          </p:cNvSpPr>
          <p:nvPr>
            <p:ph type="title"/>
          </p:nvPr>
        </p:nvSpPr>
        <p:spPr>
          <a:xfrm>
            <a:off x="375977" y="2159935"/>
            <a:ext cx="2143800" cy="8274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9" name="Google Shape;3489;g1f5d965ad35_0_3498"/>
          <p:cNvSpPr>
            <a:spLocks noGrp="1"/>
          </p:cNvSpPr>
          <p:nvPr>
            <p:ph type="pic" idx="2"/>
          </p:nvPr>
        </p:nvSpPr>
        <p:spPr>
          <a:xfrm>
            <a:off x="4890673" y="538480"/>
            <a:ext cx="3958500" cy="4208700"/>
          </a:xfrm>
          <a:prstGeom prst="rect">
            <a:avLst/>
          </a:prstGeom>
          <a:noFill/>
          <a:ln>
            <a:noFill/>
          </a:ln>
        </p:spPr>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3490"/>
        <p:cNvGrpSpPr/>
        <p:nvPr/>
      </p:nvGrpSpPr>
      <p:grpSpPr>
        <a:xfrm>
          <a:off x="0" y="0"/>
          <a:ext cx="0" cy="0"/>
          <a:chOff x="0" y="0"/>
          <a:chExt cx="0" cy="0"/>
        </a:xfrm>
      </p:grpSpPr>
      <p:pic>
        <p:nvPicPr>
          <p:cNvPr id="3491" name="Google Shape;3491;g1f5d965ad35_0_350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pic>
        <p:nvPicPr>
          <p:cNvPr id="3492" name="Google Shape;3492;g1f5d965ad35_0_3505"/>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035361" y="596414"/>
            <a:ext cx="7073280" cy="4097295"/>
          </a:xfrm>
          <a:prstGeom prst="rect">
            <a:avLst/>
          </a:prstGeom>
          <a:noFill/>
          <a:ln>
            <a:noFill/>
          </a:ln>
        </p:spPr>
      </p:pic>
      <p:sp>
        <p:nvSpPr>
          <p:cNvPr id="3493" name="Google Shape;3493;g1f5d965ad35_0_3505"/>
          <p:cNvSpPr txBox="1">
            <a:spLocks noGrp="1"/>
          </p:cNvSpPr>
          <p:nvPr>
            <p:ph type="body" idx="1"/>
          </p:nvPr>
        </p:nvSpPr>
        <p:spPr>
          <a:xfrm>
            <a:off x="2125659" y="1098087"/>
            <a:ext cx="48927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matchingName="Caption">
  <p:cSld name="1_Caption xQb/haoxIoI=">
    <p:spTree>
      <p:nvGrpSpPr>
        <p:cNvPr id="1" name="Shape 3494"/>
        <p:cNvGrpSpPr/>
        <p:nvPr/>
      </p:nvGrpSpPr>
      <p:grpSpPr>
        <a:xfrm>
          <a:off x="0" y="0"/>
          <a:ext cx="0" cy="0"/>
          <a:chOff x="0" y="0"/>
          <a:chExt cx="0" cy="0"/>
        </a:xfrm>
      </p:grpSpPr>
      <p:sp>
        <p:nvSpPr>
          <p:cNvPr id="3495" name="Google Shape;3495;g1f5d965ad35_0_350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3496" name="Google Shape;3496;g1f5d965ad35_0_350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pic>
        <p:nvPicPr>
          <p:cNvPr id="3497" name="Google Shape;3497;g1f5d965ad35_0_3509" descr="Graphical user interfac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652061" y="192491"/>
            <a:ext cx="7839875" cy="4758518"/>
          </a:xfrm>
          <a:prstGeom prst="rect">
            <a:avLst/>
          </a:prstGeom>
          <a:noFill/>
          <a:ln>
            <a:noFill/>
          </a:ln>
        </p:spPr>
      </p:pic>
      <p:sp>
        <p:nvSpPr>
          <p:cNvPr id="3498" name="Google Shape;3498;g1f5d965ad35_0_3509"/>
          <p:cNvSpPr txBox="1">
            <a:spLocks noGrp="1"/>
          </p:cNvSpPr>
          <p:nvPr>
            <p:ph type="body" idx="1"/>
          </p:nvPr>
        </p:nvSpPr>
        <p:spPr>
          <a:xfrm>
            <a:off x="3087599" y="1365640"/>
            <a:ext cx="2968800" cy="450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499" name="Google Shape;3499;g1f5d965ad35_0_3509"/>
          <p:cNvCxnSpPr/>
          <p:nvPr/>
        </p:nvCxnSpPr>
        <p:spPr>
          <a:xfrm>
            <a:off x="4069889" y="1814037"/>
            <a:ext cx="987600" cy="0"/>
          </a:xfrm>
          <a:prstGeom prst="straightConnector1">
            <a:avLst/>
          </a:prstGeom>
          <a:noFill/>
          <a:ln w="19050" cap="flat" cmpd="sng">
            <a:solidFill>
              <a:srgbClr val="BD8738"/>
            </a:solidFill>
            <a:prstDash val="solid"/>
            <a:miter lim="800000"/>
            <a:headEnd type="none" w="sm" len="sm"/>
            <a:tailEnd type="none" w="sm" len="sm"/>
          </a:ln>
        </p:spPr>
      </p:cxnSp>
      <p:cxnSp>
        <p:nvCxnSpPr>
          <p:cNvPr id="3500" name="Google Shape;3500;g1f5d965ad35_0_3509"/>
          <p:cNvCxnSpPr/>
          <p:nvPr/>
        </p:nvCxnSpPr>
        <p:spPr>
          <a:xfrm>
            <a:off x="3996377"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1" name="Google Shape;3501;g1f5d965ad35_0_3509"/>
          <p:cNvCxnSpPr/>
          <p:nvPr/>
        </p:nvCxnSpPr>
        <p:spPr>
          <a:xfrm>
            <a:off x="4033133"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2" name="Google Shape;3502;g1f5d965ad35_0_3509"/>
          <p:cNvCxnSpPr/>
          <p:nvPr/>
        </p:nvCxnSpPr>
        <p:spPr>
          <a:xfrm>
            <a:off x="5075539"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3" name="Google Shape;3503;g1f5d965ad35_0_3509"/>
          <p:cNvCxnSpPr/>
          <p:nvPr/>
        </p:nvCxnSpPr>
        <p:spPr>
          <a:xfrm>
            <a:off x="5107533" y="1814037"/>
            <a:ext cx="18600" cy="0"/>
          </a:xfrm>
          <a:prstGeom prst="straightConnector1">
            <a:avLst/>
          </a:prstGeom>
          <a:noFill/>
          <a:ln w="19050" cap="flat" cmpd="sng">
            <a:solidFill>
              <a:srgbClr val="BD8738"/>
            </a:solidFill>
            <a:prstDash val="solid"/>
            <a:round/>
            <a:headEnd type="none" w="sm" len="sm"/>
            <a:tailEnd type="none" w="sm" len="sm"/>
          </a:ln>
        </p:spPr>
      </p:cxnSp>
      <p:sp>
        <p:nvSpPr>
          <p:cNvPr id="3504" name="Google Shape;3504;g1f5d965ad35_0_3509"/>
          <p:cNvSpPr txBox="1">
            <a:spLocks noGrp="1"/>
          </p:cNvSpPr>
          <p:nvPr>
            <p:ph type="body" idx="2"/>
          </p:nvPr>
        </p:nvSpPr>
        <p:spPr>
          <a:xfrm>
            <a:off x="2552700" y="2110157"/>
            <a:ext cx="4038600" cy="19920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matchingName="Caption">
  <p:cSld name="1_Caption dxDJ6O6qqGQ=">
    <p:spTree>
      <p:nvGrpSpPr>
        <p:cNvPr id="1" name="Shape 3505"/>
        <p:cNvGrpSpPr/>
        <p:nvPr/>
      </p:nvGrpSpPr>
      <p:grpSpPr>
        <a:xfrm>
          <a:off x="0" y="0"/>
          <a:ext cx="0" cy="0"/>
          <a:chOff x="0" y="0"/>
          <a:chExt cx="0" cy="0"/>
        </a:xfrm>
      </p:grpSpPr>
      <p:sp>
        <p:nvSpPr>
          <p:cNvPr id="3506" name="Google Shape;3506;g1f5d965ad35_0_352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07" name="Google Shape;3507;g1f5d965ad35_0_352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pic>
        <p:nvPicPr>
          <p:cNvPr id="3508" name="Google Shape;3508;g1f5d965ad35_0_3520" descr="A picture containing text, vector graphics, toy, doll&#10;&#10;Description automatically generated"/>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145672" y="987084"/>
            <a:ext cx="2215128" cy="3457594"/>
          </a:xfrm>
          <a:prstGeom prst="rect">
            <a:avLst/>
          </a:prstGeom>
          <a:noFill/>
          <a:ln>
            <a:noFill/>
          </a:ln>
        </p:spPr>
      </p:pic>
      <p:sp>
        <p:nvSpPr>
          <p:cNvPr id="3509" name="Google Shape;3509;g1f5d965ad35_0_3520"/>
          <p:cNvSpPr txBox="1">
            <a:spLocks noGrp="1"/>
          </p:cNvSpPr>
          <p:nvPr>
            <p:ph type="body" idx="1"/>
          </p:nvPr>
        </p:nvSpPr>
        <p:spPr>
          <a:xfrm>
            <a:off x="4164295" y="1656080"/>
            <a:ext cx="3865500" cy="1831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matchingName="Caption">
  <p:cSld name="1_Caption iPvf62mYMRg=">
    <p:spTree>
      <p:nvGrpSpPr>
        <p:cNvPr id="1" name="Shape 3510"/>
        <p:cNvGrpSpPr/>
        <p:nvPr/>
      </p:nvGrpSpPr>
      <p:grpSpPr>
        <a:xfrm>
          <a:off x="0" y="0"/>
          <a:ext cx="0" cy="0"/>
          <a:chOff x="0" y="0"/>
          <a:chExt cx="0" cy="0"/>
        </a:xfrm>
      </p:grpSpPr>
      <p:sp>
        <p:nvSpPr>
          <p:cNvPr id="3511" name="Google Shape;3511;g1f5d965ad35_0_35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12" name="Google Shape;3512;g1f5d965ad35_0_352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3513" name="Google Shape;3513;g1f5d965ad35_0_3525"/>
          <p:cNvGrpSpPr/>
          <p:nvPr/>
        </p:nvGrpSpPr>
        <p:grpSpPr>
          <a:xfrm>
            <a:off x="3907491" y="3547977"/>
            <a:ext cx="1329000" cy="71700"/>
            <a:chOff x="3907491" y="3547977"/>
            <a:chExt cx="1329000" cy="71700"/>
          </a:xfrm>
        </p:grpSpPr>
        <p:sp>
          <p:nvSpPr>
            <p:cNvPr id="3514" name="Google Shape;3514;g1f5d965ad35_0_3525"/>
            <p:cNvSpPr/>
            <p:nvPr/>
          </p:nvSpPr>
          <p:spPr>
            <a:xfrm>
              <a:off x="46059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5" name="Google Shape;3515;g1f5d965ad35_0_3525"/>
            <p:cNvSpPr/>
            <p:nvPr/>
          </p:nvSpPr>
          <p:spPr>
            <a:xfrm>
              <a:off x="44662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6" name="Google Shape;3516;g1f5d965ad35_0_3525"/>
            <p:cNvSpPr/>
            <p:nvPr/>
          </p:nvSpPr>
          <p:spPr>
            <a:xfrm>
              <a:off x="43265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7" name="Google Shape;3517;g1f5d965ad35_0_3525"/>
            <p:cNvSpPr/>
            <p:nvPr/>
          </p:nvSpPr>
          <p:spPr>
            <a:xfrm>
              <a:off x="41868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8" name="Google Shape;3518;g1f5d965ad35_0_3525"/>
            <p:cNvSpPr/>
            <p:nvPr/>
          </p:nvSpPr>
          <p:spPr>
            <a:xfrm>
              <a:off x="40471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9" name="Google Shape;3519;g1f5d965ad35_0_3525"/>
            <p:cNvSpPr/>
            <p:nvPr/>
          </p:nvSpPr>
          <p:spPr>
            <a:xfrm>
              <a:off x="39074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0" name="Google Shape;3520;g1f5d965ad35_0_3525"/>
            <p:cNvSpPr/>
            <p:nvPr/>
          </p:nvSpPr>
          <p:spPr>
            <a:xfrm>
              <a:off x="51647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1" name="Google Shape;3521;g1f5d965ad35_0_3525"/>
            <p:cNvSpPr/>
            <p:nvPr/>
          </p:nvSpPr>
          <p:spPr>
            <a:xfrm>
              <a:off x="50250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2" name="Google Shape;3522;g1f5d965ad35_0_3525"/>
            <p:cNvSpPr/>
            <p:nvPr/>
          </p:nvSpPr>
          <p:spPr>
            <a:xfrm>
              <a:off x="48853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3" name="Google Shape;3523;g1f5d965ad35_0_3525"/>
            <p:cNvSpPr/>
            <p:nvPr/>
          </p:nvSpPr>
          <p:spPr>
            <a:xfrm>
              <a:off x="47456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24" name="Google Shape;3524;g1f5d965ad35_0_3525"/>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matchingName="Caption">
  <p:cSld name="1_Caption SxTrQ5c5BAc=">
    <p:spTree>
      <p:nvGrpSpPr>
        <p:cNvPr id="1" name="Shape 3525"/>
        <p:cNvGrpSpPr/>
        <p:nvPr/>
      </p:nvGrpSpPr>
      <p:grpSpPr>
        <a:xfrm>
          <a:off x="0" y="0"/>
          <a:ext cx="0" cy="0"/>
          <a:chOff x="0" y="0"/>
          <a:chExt cx="0" cy="0"/>
        </a:xfrm>
      </p:grpSpPr>
      <p:sp>
        <p:nvSpPr>
          <p:cNvPr id="3526" name="Google Shape;3526;g1f5d965ad35_0_354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27" name="Google Shape;3527;g1f5d965ad35_0_354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3528" name="Google Shape;3528;g1f5d965ad35_0_3540"/>
          <p:cNvGrpSpPr/>
          <p:nvPr/>
        </p:nvGrpSpPr>
        <p:grpSpPr>
          <a:xfrm>
            <a:off x="3907491" y="3547977"/>
            <a:ext cx="1329000" cy="71700"/>
            <a:chOff x="3837640" y="2865532"/>
            <a:chExt cx="1329000" cy="71700"/>
          </a:xfrm>
        </p:grpSpPr>
        <p:sp>
          <p:nvSpPr>
            <p:cNvPr id="3529" name="Google Shape;3529;g1f5d965ad35_0_3540"/>
            <p:cNvSpPr/>
            <p:nvPr/>
          </p:nvSpPr>
          <p:spPr>
            <a:xfrm>
              <a:off x="45361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0" name="Google Shape;3530;g1f5d965ad35_0_3540"/>
            <p:cNvSpPr/>
            <p:nvPr/>
          </p:nvSpPr>
          <p:spPr>
            <a:xfrm>
              <a:off x="43964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1" name="Google Shape;3531;g1f5d965ad35_0_3540"/>
            <p:cNvSpPr/>
            <p:nvPr/>
          </p:nvSpPr>
          <p:spPr>
            <a:xfrm>
              <a:off x="42567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2" name="Google Shape;3532;g1f5d965ad35_0_3540"/>
            <p:cNvSpPr/>
            <p:nvPr/>
          </p:nvSpPr>
          <p:spPr>
            <a:xfrm>
              <a:off x="41170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3" name="Google Shape;3533;g1f5d965ad35_0_3540"/>
            <p:cNvSpPr/>
            <p:nvPr/>
          </p:nvSpPr>
          <p:spPr>
            <a:xfrm>
              <a:off x="39773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4" name="Google Shape;3534;g1f5d965ad35_0_3540"/>
            <p:cNvSpPr/>
            <p:nvPr/>
          </p:nvSpPr>
          <p:spPr>
            <a:xfrm>
              <a:off x="38376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5" name="Google Shape;3535;g1f5d965ad35_0_3540"/>
            <p:cNvSpPr/>
            <p:nvPr/>
          </p:nvSpPr>
          <p:spPr>
            <a:xfrm>
              <a:off x="50949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6" name="Google Shape;3536;g1f5d965ad35_0_3540"/>
            <p:cNvSpPr/>
            <p:nvPr/>
          </p:nvSpPr>
          <p:spPr>
            <a:xfrm>
              <a:off x="49552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7" name="Google Shape;3537;g1f5d965ad35_0_3540"/>
            <p:cNvSpPr/>
            <p:nvPr/>
          </p:nvSpPr>
          <p:spPr>
            <a:xfrm>
              <a:off x="48155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8" name="Google Shape;3538;g1f5d965ad35_0_3540"/>
            <p:cNvSpPr/>
            <p:nvPr/>
          </p:nvSpPr>
          <p:spPr>
            <a:xfrm>
              <a:off x="46758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39" name="Google Shape;3539;g1f5d965ad35_0_3540"/>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matchingName="Caption">
  <p:cSld name="1_Caption ig/sqsIM5ZM=">
    <p:spTree>
      <p:nvGrpSpPr>
        <p:cNvPr id="1" name="Shape 3540"/>
        <p:cNvGrpSpPr/>
        <p:nvPr/>
      </p:nvGrpSpPr>
      <p:grpSpPr>
        <a:xfrm>
          <a:off x="0" y="0"/>
          <a:ext cx="0" cy="0"/>
          <a:chOff x="0" y="0"/>
          <a:chExt cx="0" cy="0"/>
        </a:xfrm>
      </p:grpSpPr>
      <p:pic>
        <p:nvPicPr>
          <p:cNvPr id="3541" name="Google Shape;3541;g1f5d965ad35_0_3555" descr="Background pattern&#10;&#10;Description automatically generated with medium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499"/>
          </a:xfrm>
          <a:prstGeom prst="rect">
            <a:avLst/>
          </a:prstGeom>
          <a:noFill/>
          <a:ln>
            <a:noFill/>
          </a:ln>
        </p:spPr>
      </p:pic>
      <p:pic>
        <p:nvPicPr>
          <p:cNvPr id="3542" name="Google Shape;3542;g1f5d965ad35_0_3555" descr="A group of people sitting at a tabl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4864308" y="0"/>
            <a:ext cx="4279693" cy="5143500"/>
          </a:xfrm>
          <a:prstGeom prst="rect">
            <a:avLst/>
          </a:prstGeom>
          <a:noFill/>
          <a:ln>
            <a:noFill/>
          </a:ln>
        </p:spPr>
      </p:pic>
      <p:pic>
        <p:nvPicPr>
          <p:cNvPr id="3543" name="Google Shape;3543;g1f5d965ad35_0_3555" descr="Shape&#10;&#10;Description automatically generated with low confidence"/>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sp>
        <p:nvSpPr>
          <p:cNvPr id="3544" name="Google Shape;3544;g1f5d965ad35_0_3555"/>
          <p:cNvSpPr/>
          <p:nvPr/>
        </p:nvSpPr>
        <p:spPr>
          <a:xfrm>
            <a:off x="0" y="1107751"/>
            <a:ext cx="4864200" cy="292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545" name="Google Shape;3545;g1f5d965ad35_0_3555"/>
          <p:cNvSpPr/>
          <p:nvPr/>
        </p:nvSpPr>
        <p:spPr>
          <a:xfrm>
            <a:off x="185197" y="1339045"/>
            <a:ext cx="69300" cy="24654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46" name="Google Shape;3546;g1f5d965ad35_0_3555"/>
          <p:cNvSpPr txBox="1">
            <a:spLocks noGrp="1"/>
          </p:cNvSpPr>
          <p:nvPr>
            <p:ph type="title"/>
          </p:nvPr>
        </p:nvSpPr>
        <p:spPr>
          <a:xfrm>
            <a:off x="387873" y="1377777"/>
            <a:ext cx="3421500" cy="4593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47" name="Google Shape;3547;g1f5d965ad35_0_3555"/>
          <p:cNvSpPr txBox="1">
            <a:spLocks noGrp="1"/>
          </p:cNvSpPr>
          <p:nvPr>
            <p:ph type="body" idx="1"/>
          </p:nvPr>
        </p:nvSpPr>
        <p:spPr>
          <a:xfrm>
            <a:off x="387873" y="1985160"/>
            <a:ext cx="4343100" cy="1819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matchingName="Caption">
  <p:cSld name="1_Caption 38UOKSbeOY8=">
    <p:spTree>
      <p:nvGrpSpPr>
        <p:cNvPr id="1" name="Shape 3548"/>
        <p:cNvGrpSpPr/>
        <p:nvPr/>
      </p:nvGrpSpPr>
      <p:grpSpPr>
        <a:xfrm>
          <a:off x="0" y="0"/>
          <a:ext cx="0" cy="0"/>
          <a:chOff x="0" y="0"/>
          <a:chExt cx="0" cy="0"/>
        </a:xfrm>
      </p:grpSpPr>
      <p:pic>
        <p:nvPicPr>
          <p:cNvPr id="3549" name="Google Shape;3549;g1f5d965ad35_0_3563" descr="Background pattern&#10;&#10;Description automatically generated"/>
          <p:cNvPicPr preferRelativeResize="0"/>
          <p:nvPr/>
        </p:nvPicPr>
        <p:blipFill rotWithShape="1">
          <a:blip r:embed="rId2" cstate="screen">
            <a:alphaModFix amt="5000"/>
            <a:extLst>
              <a:ext uri="{28A0092B-C50C-407E-A947-70E740481C1C}">
                <a14:useLocalDpi xmlns:a14="http://schemas.microsoft.com/office/drawing/2010/main"/>
              </a:ext>
            </a:extLst>
          </a:blip>
          <a:srcRect/>
          <a:stretch/>
        </p:blipFill>
        <p:spPr>
          <a:xfrm>
            <a:off x="-1879" y="0"/>
            <a:ext cx="9145880" cy="5143500"/>
          </a:xfrm>
          <a:prstGeom prst="rect">
            <a:avLst/>
          </a:prstGeom>
          <a:noFill/>
          <a:ln>
            <a:noFill/>
          </a:ln>
        </p:spPr>
      </p:pic>
      <p:pic>
        <p:nvPicPr>
          <p:cNvPr id="3550" name="Google Shape;3550;g1f5d965ad35_0_3563"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3551" name="Google Shape;3551;g1f5d965ad35_0_3563"/>
          <p:cNvGrpSpPr/>
          <p:nvPr/>
        </p:nvGrpSpPr>
        <p:grpSpPr>
          <a:xfrm>
            <a:off x="-900" y="1034935"/>
            <a:ext cx="9146700" cy="1842089"/>
            <a:chOff x="-900" y="1034935"/>
            <a:chExt cx="9146700" cy="1842089"/>
          </a:xfrm>
        </p:grpSpPr>
        <p:sp>
          <p:nvSpPr>
            <p:cNvPr id="3552" name="Google Shape;3552;g1f5d965ad35_0_3563"/>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53" name="Google Shape;3553;g1f5d965ad35_0_3563"/>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3554" name="Google Shape;3554;g1f5d965ad35_0_3563"/>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244973" y="966439"/>
            <a:ext cx="4181754" cy="4151488"/>
          </a:xfrm>
          <a:prstGeom prst="rect">
            <a:avLst/>
          </a:prstGeom>
          <a:noFill/>
          <a:ln>
            <a:noFill/>
          </a:ln>
        </p:spPr>
      </p:pic>
      <p:sp>
        <p:nvSpPr>
          <p:cNvPr id="3555" name="Google Shape;3555;g1f5d965ad35_0_3563"/>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matchingName="Caption">
  <p:cSld name="1_Caption sQX8xDz+iao=">
    <p:spTree>
      <p:nvGrpSpPr>
        <p:cNvPr id="1" name="Shape 3556"/>
        <p:cNvGrpSpPr/>
        <p:nvPr/>
      </p:nvGrpSpPr>
      <p:grpSpPr>
        <a:xfrm>
          <a:off x="0" y="0"/>
          <a:ext cx="0" cy="0"/>
          <a:chOff x="0" y="0"/>
          <a:chExt cx="0" cy="0"/>
        </a:xfrm>
      </p:grpSpPr>
      <p:pic>
        <p:nvPicPr>
          <p:cNvPr id="3557" name="Google Shape;3557;g1f5d965ad35_0_3571" descr="Background pattern&#10;&#10;Description automatically generated"/>
          <p:cNvPicPr preferRelativeResize="0"/>
          <p:nvPr/>
        </p:nvPicPr>
        <p:blipFill rotWithShape="1">
          <a:blip r:embed="rId2" cstate="screen">
            <a:alphaModFix amt="5000"/>
            <a:extLst>
              <a:ext uri="{28A0092B-C50C-407E-A947-70E740481C1C}">
                <a14:useLocalDpi xmlns:a14="http://schemas.microsoft.com/office/drawing/2010/main"/>
              </a:ext>
            </a:extLst>
          </a:blip>
          <a:srcRect/>
          <a:stretch/>
        </p:blipFill>
        <p:spPr>
          <a:xfrm>
            <a:off x="-1879" y="0"/>
            <a:ext cx="9145880" cy="5143500"/>
          </a:xfrm>
          <a:prstGeom prst="rect">
            <a:avLst/>
          </a:prstGeom>
          <a:noFill/>
          <a:ln>
            <a:noFill/>
          </a:ln>
        </p:spPr>
      </p:pic>
      <p:pic>
        <p:nvPicPr>
          <p:cNvPr id="3558" name="Google Shape;3558;g1f5d965ad35_0_3571"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cxnSp>
        <p:nvCxnSpPr>
          <p:cNvPr id="3559" name="Google Shape;3559;g1f5d965ad35_0_3571"/>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60" name="Google Shape;3560;g1f5d965ad35_0_3571"/>
          <p:cNvSpPr/>
          <p:nvPr/>
        </p:nvSpPr>
        <p:spPr>
          <a:xfrm>
            <a:off x="0" y="1037770"/>
            <a:ext cx="9144000" cy="1614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61" name="Google Shape;3561;g1f5d965ad35_0_3571"/>
          <p:cNvPicPr preferRelativeResize="0"/>
          <p:nvPr/>
        </p:nvPicPr>
        <p:blipFill rotWithShape="1">
          <a:blip r:embed="rId4" cstate="screen">
            <a:alphaModFix/>
            <a:extLst>
              <a:ext uri="{28A0092B-C50C-407E-A947-70E740481C1C}">
                <a14:useLocalDpi xmlns:a14="http://schemas.microsoft.com/office/drawing/2010/main"/>
              </a:ext>
            </a:extLst>
          </a:blip>
          <a:srcRect t="-866"/>
          <a:stretch/>
        </p:blipFill>
        <p:spPr>
          <a:xfrm flipH="1">
            <a:off x="349864" y="721112"/>
            <a:ext cx="3612539" cy="4395171"/>
          </a:xfrm>
          <a:prstGeom prst="rect">
            <a:avLst/>
          </a:prstGeom>
          <a:noFill/>
          <a:ln>
            <a:noFill/>
          </a:ln>
        </p:spPr>
      </p:pic>
      <p:sp>
        <p:nvSpPr>
          <p:cNvPr id="3562" name="Google Shape;3562;g1f5d965ad35_0_3571"/>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matchingName="Caption">
  <p:cSld name="1_Caption 6ay8rAN2Gks=">
    <p:spTree>
      <p:nvGrpSpPr>
        <p:cNvPr id="1" name="Shape 3563"/>
        <p:cNvGrpSpPr/>
        <p:nvPr/>
      </p:nvGrpSpPr>
      <p:grpSpPr>
        <a:xfrm>
          <a:off x="0" y="0"/>
          <a:ext cx="0" cy="0"/>
          <a:chOff x="0" y="0"/>
          <a:chExt cx="0" cy="0"/>
        </a:xfrm>
      </p:grpSpPr>
      <p:pic>
        <p:nvPicPr>
          <p:cNvPr id="3564" name="Google Shape;3564;g1f5d965ad35_0_3578" descr="Background pattern&#10;&#10;Description automatically generated"/>
          <p:cNvPicPr preferRelativeResize="0"/>
          <p:nvPr/>
        </p:nvPicPr>
        <p:blipFill rotWithShape="1">
          <a:blip r:embed="rId2" cstate="screen">
            <a:alphaModFix amt="5000"/>
            <a:extLst>
              <a:ext uri="{28A0092B-C50C-407E-A947-70E740481C1C}">
                <a14:useLocalDpi xmlns:a14="http://schemas.microsoft.com/office/drawing/2010/main"/>
              </a:ext>
            </a:extLst>
          </a:blip>
          <a:srcRect/>
          <a:stretch/>
        </p:blipFill>
        <p:spPr>
          <a:xfrm>
            <a:off x="-1879" y="0"/>
            <a:ext cx="9145880" cy="5143500"/>
          </a:xfrm>
          <a:prstGeom prst="rect">
            <a:avLst/>
          </a:prstGeom>
          <a:noFill/>
          <a:ln>
            <a:noFill/>
          </a:ln>
        </p:spPr>
      </p:pic>
      <p:pic>
        <p:nvPicPr>
          <p:cNvPr id="3565" name="Google Shape;3565;g1f5d965ad35_0_3578"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grpSp>
        <p:nvGrpSpPr>
          <p:cNvPr id="3566" name="Google Shape;3566;g1f5d965ad35_0_3578"/>
          <p:cNvGrpSpPr/>
          <p:nvPr/>
        </p:nvGrpSpPr>
        <p:grpSpPr>
          <a:xfrm>
            <a:off x="-900" y="1034935"/>
            <a:ext cx="9146700" cy="1842089"/>
            <a:chOff x="-900" y="1034935"/>
            <a:chExt cx="9146700" cy="1842089"/>
          </a:xfrm>
        </p:grpSpPr>
        <p:sp>
          <p:nvSpPr>
            <p:cNvPr id="3567" name="Google Shape;3567;g1f5d965ad35_0_3578"/>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68" name="Google Shape;3568;g1f5d965ad35_0_357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3569" name="Google Shape;3569;g1f5d965ad35_0_3578"/>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244973" y="966439"/>
            <a:ext cx="4181754" cy="4151488"/>
          </a:xfrm>
          <a:prstGeom prst="rect">
            <a:avLst/>
          </a:prstGeom>
          <a:noFill/>
          <a:ln>
            <a:noFill/>
          </a:ln>
        </p:spPr>
      </p:pic>
      <p:sp>
        <p:nvSpPr>
          <p:cNvPr id="3570" name="Google Shape;3570;g1f5d965ad35_0_3578"/>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matchingName="Caption">
  <p:cSld name="1_Caption ieX2BQ/UgoI=">
    <p:spTree>
      <p:nvGrpSpPr>
        <p:cNvPr id="1" name="Shape 3571"/>
        <p:cNvGrpSpPr/>
        <p:nvPr/>
      </p:nvGrpSpPr>
      <p:grpSpPr>
        <a:xfrm>
          <a:off x="0" y="0"/>
          <a:ext cx="0" cy="0"/>
          <a:chOff x="0" y="0"/>
          <a:chExt cx="0" cy="0"/>
        </a:xfrm>
      </p:grpSpPr>
      <p:pic>
        <p:nvPicPr>
          <p:cNvPr id="3572" name="Google Shape;3572;g1f5d965ad35_0_3586" descr="Background pattern&#10;&#10;Description automatically generated"/>
          <p:cNvPicPr preferRelativeResize="0"/>
          <p:nvPr/>
        </p:nvPicPr>
        <p:blipFill rotWithShape="1">
          <a:blip r:embed="rId2" cstate="screen">
            <a:alphaModFix amt="5000"/>
            <a:extLst>
              <a:ext uri="{28A0092B-C50C-407E-A947-70E740481C1C}">
                <a14:useLocalDpi xmlns:a14="http://schemas.microsoft.com/office/drawing/2010/main"/>
              </a:ext>
            </a:extLst>
          </a:blip>
          <a:srcRect/>
          <a:stretch/>
        </p:blipFill>
        <p:spPr>
          <a:xfrm>
            <a:off x="-1879" y="0"/>
            <a:ext cx="9145880" cy="5143500"/>
          </a:xfrm>
          <a:prstGeom prst="rect">
            <a:avLst/>
          </a:prstGeom>
          <a:noFill/>
          <a:ln>
            <a:noFill/>
          </a:ln>
        </p:spPr>
      </p:pic>
      <p:pic>
        <p:nvPicPr>
          <p:cNvPr id="3573" name="Google Shape;3573;g1f5d965ad35_0_3586"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cxnSp>
        <p:nvCxnSpPr>
          <p:cNvPr id="3574" name="Google Shape;3574;g1f5d965ad35_0_3586"/>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75" name="Google Shape;3575;g1f5d965ad35_0_3586"/>
          <p:cNvSpPr/>
          <p:nvPr/>
        </p:nvSpPr>
        <p:spPr>
          <a:xfrm>
            <a:off x="0" y="1037770"/>
            <a:ext cx="9144000" cy="1614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76" name="Google Shape;3576;g1f5d965ad35_0_3586"/>
          <p:cNvPicPr preferRelativeResize="0"/>
          <p:nvPr/>
        </p:nvPicPr>
        <p:blipFill rotWithShape="1">
          <a:blip r:embed="rId4" cstate="screen">
            <a:alphaModFix/>
            <a:extLst>
              <a:ext uri="{28A0092B-C50C-407E-A947-70E740481C1C}">
                <a14:useLocalDpi xmlns:a14="http://schemas.microsoft.com/office/drawing/2010/main"/>
              </a:ext>
            </a:extLst>
          </a:blip>
          <a:srcRect t="-866"/>
          <a:stretch/>
        </p:blipFill>
        <p:spPr>
          <a:xfrm flipH="1">
            <a:off x="349864" y="721112"/>
            <a:ext cx="3612539" cy="4395171"/>
          </a:xfrm>
          <a:prstGeom prst="rect">
            <a:avLst/>
          </a:prstGeom>
          <a:noFill/>
          <a:ln>
            <a:noFill/>
          </a:ln>
        </p:spPr>
      </p:pic>
      <p:sp>
        <p:nvSpPr>
          <p:cNvPr id="3577" name="Google Shape;3577;g1f5d965ad35_0_3586"/>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matchingName="Caption">
  <p:cSld name="1_Caption 33bWBmyKL+Y=">
    <p:spTree>
      <p:nvGrpSpPr>
        <p:cNvPr id="1" name="Shape 3578"/>
        <p:cNvGrpSpPr/>
        <p:nvPr/>
      </p:nvGrpSpPr>
      <p:grpSpPr>
        <a:xfrm>
          <a:off x="0" y="0"/>
          <a:ext cx="0" cy="0"/>
          <a:chOff x="0" y="0"/>
          <a:chExt cx="0" cy="0"/>
        </a:xfrm>
      </p:grpSpPr>
      <p:pic>
        <p:nvPicPr>
          <p:cNvPr id="3579" name="Google Shape;3579;g1f5d965ad35_0_3593"/>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499"/>
          </a:xfrm>
          <a:prstGeom prst="rect">
            <a:avLst/>
          </a:prstGeom>
          <a:noFill/>
          <a:ln>
            <a:noFill/>
          </a:ln>
        </p:spPr>
      </p:pic>
      <p:pic>
        <p:nvPicPr>
          <p:cNvPr id="3580" name="Google Shape;3580;g1f5d965ad35_0_3593"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7999"/>
          </a:xfrm>
          <a:prstGeom prst="rect">
            <a:avLst/>
          </a:prstGeom>
          <a:noFill/>
          <a:ln>
            <a:noFill/>
          </a:ln>
        </p:spPr>
      </p:pic>
      <p:pic>
        <p:nvPicPr>
          <p:cNvPr id="3581" name="Google Shape;3581;g1f5d965ad35_0_3593" descr="A picture containing text, dark, night sky&#10;&#10;Description automatically generated"/>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962283" y="914400"/>
            <a:ext cx="7219434" cy="3459479"/>
          </a:xfrm>
          <a:prstGeom prst="rect">
            <a:avLst/>
          </a:prstGeom>
          <a:noFill/>
          <a:ln>
            <a:noFill/>
          </a:ln>
        </p:spPr>
      </p:pic>
      <p:pic>
        <p:nvPicPr>
          <p:cNvPr id="3582" name="Google Shape;3582;g1f5d965ad35_0_3593" descr="Chart&#10;&#10;Description automatically generated"/>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2567940" y="1200369"/>
            <a:ext cx="4008121" cy="2742763"/>
          </a:xfrm>
          <a:prstGeom prst="rect">
            <a:avLst/>
          </a:prstGeom>
          <a:noFill/>
          <a:ln>
            <a:noFill/>
          </a:ln>
        </p:spPr>
      </p:pic>
      <p:sp>
        <p:nvSpPr>
          <p:cNvPr id="3583" name="Google Shape;3583;g1f5d965ad35_0_3593"/>
          <p:cNvSpPr txBox="1">
            <a:spLocks noGrp="1"/>
          </p:cNvSpPr>
          <p:nvPr>
            <p:ph type="body" idx="1"/>
          </p:nvPr>
        </p:nvSpPr>
        <p:spPr>
          <a:xfrm rot="-525880">
            <a:off x="2714146" y="2148468"/>
            <a:ext cx="3673801" cy="5545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matchingName="Caption">
  <p:cSld name="1_Caption l90fBIECbZs=">
    <p:spTree>
      <p:nvGrpSpPr>
        <p:cNvPr id="1" name="Shape 3584"/>
        <p:cNvGrpSpPr/>
        <p:nvPr/>
      </p:nvGrpSpPr>
      <p:grpSpPr>
        <a:xfrm>
          <a:off x="0" y="0"/>
          <a:ext cx="0" cy="0"/>
          <a:chOff x="0" y="0"/>
          <a:chExt cx="0" cy="0"/>
        </a:xfrm>
      </p:grpSpPr>
      <p:grpSp>
        <p:nvGrpSpPr>
          <p:cNvPr id="3585" name="Google Shape;3585;g1f5d965ad35_0_3599"/>
          <p:cNvGrpSpPr/>
          <p:nvPr/>
        </p:nvGrpSpPr>
        <p:grpSpPr>
          <a:xfrm>
            <a:off x="444" y="0"/>
            <a:ext cx="9143558" cy="5143500"/>
            <a:chOff x="444" y="317809"/>
            <a:chExt cx="9143558" cy="5143500"/>
          </a:xfrm>
        </p:grpSpPr>
        <p:pic>
          <p:nvPicPr>
            <p:cNvPr id="3586" name="Google Shape;3586;g1f5d965ad35_0_3599"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3" cy="5143500"/>
            </a:xfrm>
            <a:prstGeom prst="rect">
              <a:avLst/>
            </a:prstGeom>
            <a:noFill/>
            <a:ln>
              <a:noFill/>
            </a:ln>
          </p:spPr>
        </p:pic>
        <p:pic>
          <p:nvPicPr>
            <p:cNvPr id="3587" name="Google Shape;3587;g1f5d965ad35_0_3599"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3" cy="5143500"/>
            </a:xfrm>
            <a:prstGeom prst="rect">
              <a:avLst/>
            </a:prstGeom>
            <a:noFill/>
            <a:ln>
              <a:noFill/>
            </a:ln>
          </p:spPr>
        </p:pic>
      </p:grpSp>
      <p:pic>
        <p:nvPicPr>
          <p:cNvPr id="3588" name="Google Shape;3588;g1f5d965ad35_0_3599"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pic>
        <p:nvPicPr>
          <p:cNvPr id="3589" name="Google Shape;3589;g1f5d965ad35_0_3599" descr="A picture containing text&#10;&#10;Description automatically generated"/>
          <p:cNvPicPr preferRelativeResize="0"/>
          <p:nvPr/>
        </p:nvPicPr>
        <p:blipFill rotWithShape="1">
          <a:blip r:embed="rId4" cstate="screen">
            <a:alphaModFix amt="85000"/>
            <a:extLst>
              <a:ext uri="{28A0092B-C50C-407E-A947-70E740481C1C}">
                <a14:useLocalDpi xmlns:a14="http://schemas.microsoft.com/office/drawing/2010/main"/>
              </a:ext>
            </a:extLst>
          </a:blip>
          <a:srcRect/>
          <a:stretch/>
        </p:blipFill>
        <p:spPr>
          <a:xfrm>
            <a:off x="2251213" y="1143261"/>
            <a:ext cx="4641575" cy="2799229"/>
          </a:xfrm>
          <a:prstGeom prst="rect">
            <a:avLst/>
          </a:prstGeom>
          <a:noFill/>
          <a:ln>
            <a:noFill/>
          </a:ln>
        </p:spPr>
      </p:pic>
      <p:sp>
        <p:nvSpPr>
          <p:cNvPr id="3590" name="Google Shape;3590;g1f5d965ad35_0_3599"/>
          <p:cNvSpPr txBox="1">
            <a:spLocks noGrp="1"/>
          </p:cNvSpPr>
          <p:nvPr>
            <p:ph type="body" idx="1"/>
          </p:nvPr>
        </p:nvSpPr>
        <p:spPr>
          <a:xfrm>
            <a:off x="2740961" y="1824708"/>
            <a:ext cx="3602100" cy="472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1" name="Google Shape;3591;g1f5d965ad35_0_3599"/>
          <p:cNvSpPr txBox="1">
            <a:spLocks noGrp="1"/>
          </p:cNvSpPr>
          <p:nvPr>
            <p:ph type="body" idx="2"/>
          </p:nvPr>
        </p:nvSpPr>
        <p:spPr>
          <a:xfrm>
            <a:off x="2740960" y="239891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3592"/>
        <p:cNvGrpSpPr/>
        <p:nvPr/>
      </p:nvGrpSpPr>
      <p:grpSpPr>
        <a:xfrm>
          <a:off x="0" y="0"/>
          <a:ext cx="0" cy="0"/>
          <a:chOff x="0" y="0"/>
          <a:chExt cx="0" cy="0"/>
        </a:xfrm>
      </p:grpSpPr>
      <p:pic>
        <p:nvPicPr>
          <p:cNvPr id="3593" name="Google Shape;3593;g1f5d965ad35_0_3607"/>
          <p:cNvPicPr preferRelativeResize="0"/>
          <p:nvPr/>
        </p:nvPicPr>
        <p:blipFill rotWithShape="1">
          <a:blip r:embed="rId2" cstate="screen">
            <a:alphaModFix amt="70000"/>
            <a:extLst>
              <a:ext uri="{28A0092B-C50C-407E-A947-70E740481C1C}">
                <a14:useLocalDpi xmlns:a14="http://schemas.microsoft.com/office/drawing/2010/main"/>
              </a:ext>
            </a:extLst>
          </a:blip>
          <a:srcRect/>
          <a:stretch/>
        </p:blipFill>
        <p:spPr>
          <a:xfrm>
            <a:off x="0" y="-1"/>
            <a:ext cx="9144000" cy="5143501"/>
          </a:xfrm>
          <a:prstGeom prst="rect">
            <a:avLst/>
          </a:prstGeom>
          <a:noFill/>
          <a:ln>
            <a:noFill/>
          </a:ln>
        </p:spPr>
      </p:pic>
      <p:pic>
        <p:nvPicPr>
          <p:cNvPr id="3594" name="Google Shape;3594;g1f5d965ad35_0_3607"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88" cy="5143492"/>
          </a:xfrm>
          <a:prstGeom prst="rect">
            <a:avLst/>
          </a:prstGeom>
          <a:noFill/>
          <a:ln>
            <a:noFill/>
          </a:ln>
        </p:spPr>
      </p:pic>
      <p:sp>
        <p:nvSpPr>
          <p:cNvPr id="3595" name="Google Shape;3595;g1f5d965ad35_0_3607"/>
          <p:cNvSpPr/>
          <p:nvPr/>
        </p:nvSpPr>
        <p:spPr>
          <a:xfrm>
            <a:off x="3322314" y="1790299"/>
            <a:ext cx="2539500" cy="645000"/>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3596" name="Google Shape;3596;g1f5d965ad35_0_3607"/>
          <p:cNvSpPr txBox="1">
            <a:spLocks noGrp="1"/>
          </p:cNvSpPr>
          <p:nvPr>
            <p:ph type="body" idx="1"/>
          </p:nvPr>
        </p:nvSpPr>
        <p:spPr>
          <a:xfrm>
            <a:off x="3553313" y="1914665"/>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7" name="Google Shape;3597;g1f5d965ad35_0_3607"/>
          <p:cNvSpPr txBox="1">
            <a:spLocks noGrp="1"/>
          </p:cNvSpPr>
          <p:nvPr>
            <p:ph type="body" idx="2"/>
          </p:nvPr>
        </p:nvSpPr>
        <p:spPr>
          <a:xfrm>
            <a:off x="2770956" y="258068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3598"/>
        <p:cNvGrpSpPr/>
        <p:nvPr/>
      </p:nvGrpSpPr>
      <p:grpSpPr>
        <a:xfrm>
          <a:off x="0" y="0"/>
          <a:ext cx="0" cy="0"/>
          <a:chOff x="0" y="0"/>
          <a:chExt cx="0" cy="0"/>
        </a:xfrm>
      </p:grpSpPr>
      <p:grpSp>
        <p:nvGrpSpPr>
          <p:cNvPr id="3599" name="Google Shape;3599;g1f5d965ad35_0_3613"/>
          <p:cNvGrpSpPr/>
          <p:nvPr/>
        </p:nvGrpSpPr>
        <p:grpSpPr>
          <a:xfrm>
            <a:off x="-3149" y="1"/>
            <a:ext cx="9147111" cy="5143559"/>
            <a:chOff x="-3149" y="1"/>
            <a:chExt cx="9147111" cy="5143559"/>
          </a:xfrm>
        </p:grpSpPr>
        <p:pic>
          <p:nvPicPr>
            <p:cNvPr id="3600" name="Google Shape;3600;g1f5d965ad35_0_3613"/>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3149" y="1"/>
              <a:ext cx="9144004" cy="5143500"/>
            </a:xfrm>
            <a:prstGeom prst="rect">
              <a:avLst/>
            </a:prstGeom>
            <a:noFill/>
            <a:ln>
              <a:noFill/>
            </a:ln>
          </p:spPr>
        </p:pic>
        <p:sp>
          <p:nvSpPr>
            <p:cNvPr id="3601" name="Google Shape;3601;g1f5d965ad35_0_3613"/>
            <p:cNvSpPr/>
            <p:nvPr/>
          </p:nvSpPr>
          <p:spPr>
            <a:xfrm>
              <a:off x="-938" y="2804160"/>
              <a:ext cx="9144900" cy="2339400"/>
            </a:xfrm>
            <a:prstGeom prst="rect">
              <a:avLst/>
            </a:prstGeom>
            <a:solidFill>
              <a:schemeClr val="dk2">
                <a:alpha val="749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02" name="Google Shape;3602;g1f5d965ad35_0_3613"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9" cy="5143499"/>
          </a:xfrm>
          <a:prstGeom prst="rect">
            <a:avLst/>
          </a:prstGeom>
          <a:noFill/>
          <a:ln>
            <a:noFill/>
          </a:ln>
        </p:spPr>
      </p:pic>
      <p:grpSp>
        <p:nvGrpSpPr>
          <p:cNvPr id="3603" name="Google Shape;3603;g1f5d965ad35_0_3613"/>
          <p:cNvGrpSpPr/>
          <p:nvPr/>
        </p:nvGrpSpPr>
        <p:grpSpPr>
          <a:xfrm>
            <a:off x="2349421" y="1908829"/>
            <a:ext cx="4506165" cy="1790724"/>
            <a:chOff x="2560319" y="1790699"/>
            <a:chExt cx="4084261" cy="1623062"/>
          </a:xfrm>
        </p:grpSpPr>
        <p:sp>
          <p:nvSpPr>
            <p:cNvPr id="3604" name="Google Shape;3604;g1f5d965ad35_0_361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05" name="Google Shape;3605;g1f5d965ad35_0_361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06" name="Google Shape;3606;g1f5d965ad35_0_361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07" name="Google Shape;3607;g1f5d965ad35_0_361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3608"/>
        <p:cNvGrpSpPr/>
        <p:nvPr/>
      </p:nvGrpSpPr>
      <p:grpSpPr>
        <a:xfrm>
          <a:off x="0" y="0"/>
          <a:ext cx="0" cy="0"/>
          <a:chOff x="0" y="0"/>
          <a:chExt cx="0" cy="0"/>
        </a:xfrm>
      </p:grpSpPr>
      <p:grpSp>
        <p:nvGrpSpPr>
          <p:cNvPr id="3609" name="Google Shape;3609;g1f5d965ad35_0_3623"/>
          <p:cNvGrpSpPr/>
          <p:nvPr/>
        </p:nvGrpSpPr>
        <p:grpSpPr>
          <a:xfrm>
            <a:off x="-3149" y="1"/>
            <a:ext cx="9147111" cy="5143559"/>
            <a:chOff x="-3149" y="1"/>
            <a:chExt cx="9147111" cy="5143559"/>
          </a:xfrm>
        </p:grpSpPr>
        <p:pic>
          <p:nvPicPr>
            <p:cNvPr id="3610" name="Google Shape;3610;g1f5d965ad35_0_3623"/>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3149" y="1"/>
              <a:ext cx="9144004" cy="5143500"/>
            </a:xfrm>
            <a:prstGeom prst="rect">
              <a:avLst/>
            </a:prstGeom>
            <a:noFill/>
            <a:ln>
              <a:noFill/>
            </a:ln>
          </p:spPr>
        </p:pic>
        <p:sp>
          <p:nvSpPr>
            <p:cNvPr id="3611" name="Google Shape;3611;g1f5d965ad35_0_3623"/>
            <p:cNvSpPr/>
            <p:nvPr/>
          </p:nvSpPr>
          <p:spPr>
            <a:xfrm>
              <a:off x="-938" y="2804160"/>
              <a:ext cx="9144900" cy="2339400"/>
            </a:xfrm>
            <a:prstGeom prst="rect">
              <a:avLst/>
            </a:prstGeom>
            <a:solidFill>
              <a:schemeClr val="accent1">
                <a:alpha val="749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12" name="Google Shape;3612;g1f5d965ad35_0_3623"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9" cy="5143499"/>
          </a:xfrm>
          <a:prstGeom prst="rect">
            <a:avLst/>
          </a:prstGeom>
          <a:noFill/>
          <a:ln>
            <a:noFill/>
          </a:ln>
        </p:spPr>
      </p:pic>
      <p:grpSp>
        <p:nvGrpSpPr>
          <p:cNvPr id="3613" name="Google Shape;3613;g1f5d965ad35_0_3623"/>
          <p:cNvGrpSpPr/>
          <p:nvPr/>
        </p:nvGrpSpPr>
        <p:grpSpPr>
          <a:xfrm>
            <a:off x="2349421" y="1908829"/>
            <a:ext cx="4506165" cy="1790724"/>
            <a:chOff x="2560319" y="1790699"/>
            <a:chExt cx="4084261" cy="1623062"/>
          </a:xfrm>
        </p:grpSpPr>
        <p:sp>
          <p:nvSpPr>
            <p:cNvPr id="3614" name="Google Shape;3614;g1f5d965ad35_0_362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15" name="Google Shape;3615;g1f5d965ad35_0_362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16" name="Google Shape;3616;g1f5d965ad35_0_362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17" name="Google Shape;3617;g1f5d965ad35_0_362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matchingName="Caption">
  <p:cSld name="1_Caption b6Kzp98yfeg=">
    <p:spTree>
      <p:nvGrpSpPr>
        <p:cNvPr id="1" name="Shape 3618"/>
        <p:cNvGrpSpPr/>
        <p:nvPr/>
      </p:nvGrpSpPr>
      <p:grpSpPr>
        <a:xfrm>
          <a:off x="0" y="0"/>
          <a:ext cx="0" cy="0"/>
          <a:chOff x="0" y="0"/>
          <a:chExt cx="0" cy="0"/>
        </a:xfrm>
      </p:grpSpPr>
      <p:sp>
        <p:nvSpPr>
          <p:cNvPr id="3619" name="Google Shape;3619;g1f5d965ad35_0_3633"/>
          <p:cNvSpPr/>
          <p:nvPr/>
        </p:nvSpPr>
        <p:spPr>
          <a:xfrm>
            <a:off x="4690334" y="0"/>
            <a:ext cx="4453800" cy="5139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0" name="Google Shape;3620;g1f5d965ad35_0_3633" descr="Shape&#10;&#10;Description automatically generated with low confidence"/>
          <p:cNvSpPr/>
          <p:nvPr/>
        </p:nvSpPr>
        <p:spPr>
          <a:xfrm>
            <a:off x="0" y="0"/>
            <a:ext cx="9144000" cy="5143500"/>
          </a:xfrm>
          <a:prstGeom prst="rect">
            <a:avLst/>
          </a:prstGeom>
          <a:solidFill>
            <a:srgbClr val="FFFFFF"/>
          </a:solidFill>
          <a:ln>
            <a:noFill/>
          </a:ln>
        </p:spPr>
      </p:sp>
      <p:sp>
        <p:nvSpPr>
          <p:cNvPr id="3621" name="Google Shape;3621;g1f5d965ad35_0_3633"/>
          <p:cNvSpPr>
            <a:spLocks noGrp="1"/>
          </p:cNvSpPr>
          <p:nvPr>
            <p:ph type="pic" idx="2"/>
          </p:nvPr>
        </p:nvSpPr>
        <p:spPr>
          <a:xfrm>
            <a:off x="-1" y="0"/>
            <a:ext cx="4690200" cy="5139900"/>
          </a:xfrm>
          <a:prstGeom prst="rect">
            <a:avLst/>
          </a:prstGeom>
          <a:noFill/>
          <a:ln>
            <a:noFill/>
          </a:ln>
        </p:spPr>
      </p:sp>
      <p:sp>
        <p:nvSpPr>
          <p:cNvPr id="3622" name="Google Shape;3622;g1f5d965ad35_0_3633"/>
          <p:cNvSpPr/>
          <p:nvPr/>
        </p:nvSpPr>
        <p:spPr>
          <a:xfrm>
            <a:off x="4548336" y="420700"/>
            <a:ext cx="4595700" cy="428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23" name="Google Shape;3623;g1f5d965ad35_0_3633"/>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24" name="Google Shape;3624;g1f5d965ad35_0_3633"/>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matchingName="Caption">
  <p:cSld name="1_Caption p30cVwhGp+0=">
    <p:spTree>
      <p:nvGrpSpPr>
        <p:cNvPr id="1" name="Shape 3625"/>
        <p:cNvGrpSpPr/>
        <p:nvPr/>
      </p:nvGrpSpPr>
      <p:grpSpPr>
        <a:xfrm>
          <a:off x="0" y="0"/>
          <a:ext cx="0" cy="0"/>
          <a:chOff x="0" y="0"/>
          <a:chExt cx="0" cy="0"/>
        </a:xfrm>
      </p:grpSpPr>
      <p:sp>
        <p:nvSpPr>
          <p:cNvPr id="3626" name="Google Shape;3626;g1f5d965ad35_0_3640"/>
          <p:cNvSpPr/>
          <p:nvPr/>
        </p:nvSpPr>
        <p:spPr>
          <a:xfrm>
            <a:off x="4690334" y="0"/>
            <a:ext cx="4453800" cy="5139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7" name="Google Shape;3627;g1f5d965ad35_0_3640" descr="Shape&#10;&#10;Description automatically generated with low confidence"/>
          <p:cNvSpPr/>
          <p:nvPr/>
        </p:nvSpPr>
        <p:spPr>
          <a:xfrm>
            <a:off x="0" y="0"/>
            <a:ext cx="9144000" cy="5143500"/>
          </a:xfrm>
          <a:prstGeom prst="rect">
            <a:avLst/>
          </a:prstGeom>
          <a:solidFill>
            <a:srgbClr val="FFFFFF"/>
          </a:solidFill>
          <a:ln>
            <a:noFill/>
          </a:ln>
        </p:spPr>
      </p:sp>
      <p:sp>
        <p:nvSpPr>
          <p:cNvPr id="3628" name="Google Shape;3628;g1f5d965ad35_0_3640"/>
          <p:cNvSpPr>
            <a:spLocks noGrp="1"/>
          </p:cNvSpPr>
          <p:nvPr>
            <p:ph type="pic" idx="2"/>
          </p:nvPr>
        </p:nvSpPr>
        <p:spPr>
          <a:xfrm>
            <a:off x="-1" y="0"/>
            <a:ext cx="4690200" cy="5139900"/>
          </a:xfrm>
          <a:prstGeom prst="rect">
            <a:avLst/>
          </a:prstGeom>
          <a:noFill/>
          <a:ln>
            <a:noFill/>
          </a:ln>
        </p:spPr>
      </p:sp>
      <p:sp>
        <p:nvSpPr>
          <p:cNvPr id="3629" name="Google Shape;3629;g1f5d965ad35_0_3640"/>
          <p:cNvSpPr/>
          <p:nvPr/>
        </p:nvSpPr>
        <p:spPr>
          <a:xfrm>
            <a:off x="4548336" y="420700"/>
            <a:ext cx="4595700" cy="428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0" name="Google Shape;3630;g1f5d965ad35_0_3640"/>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1" name="Google Shape;3631;g1f5d965ad35_0_3640"/>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matchingName="Caption">
  <p:cSld name="1_Caption Nb4Lk76CV4I=">
    <p:spTree>
      <p:nvGrpSpPr>
        <p:cNvPr id="1" name="Shape 3632"/>
        <p:cNvGrpSpPr/>
        <p:nvPr/>
      </p:nvGrpSpPr>
      <p:grpSpPr>
        <a:xfrm>
          <a:off x="0" y="0"/>
          <a:ext cx="0" cy="0"/>
          <a:chOff x="0" y="0"/>
          <a:chExt cx="0" cy="0"/>
        </a:xfrm>
      </p:grpSpPr>
      <p:sp>
        <p:nvSpPr>
          <p:cNvPr id="3633" name="Google Shape;3633;g1f5d965ad35_0_3647"/>
          <p:cNvSpPr/>
          <p:nvPr/>
        </p:nvSpPr>
        <p:spPr>
          <a:xfrm>
            <a:off x="4690334" y="0"/>
            <a:ext cx="4453800" cy="5139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34" name="Google Shape;3634;g1f5d965ad35_0_3647" descr="Shape&#10;&#10;Description automatically generated with low confidence"/>
          <p:cNvSpPr/>
          <p:nvPr/>
        </p:nvSpPr>
        <p:spPr>
          <a:xfrm>
            <a:off x="0" y="0"/>
            <a:ext cx="9144000" cy="5143500"/>
          </a:xfrm>
          <a:prstGeom prst="rect">
            <a:avLst/>
          </a:prstGeom>
          <a:solidFill>
            <a:srgbClr val="FFFFFF"/>
          </a:solidFill>
          <a:ln>
            <a:noFill/>
          </a:ln>
        </p:spPr>
      </p:sp>
      <p:sp>
        <p:nvSpPr>
          <p:cNvPr id="3635" name="Google Shape;3635;g1f5d965ad35_0_3647"/>
          <p:cNvSpPr>
            <a:spLocks noGrp="1"/>
          </p:cNvSpPr>
          <p:nvPr>
            <p:ph type="pic" idx="2"/>
          </p:nvPr>
        </p:nvSpPr>
        <p:spPr>
          <a:xfrm>
            <a:off x="-1" y="0"/>
            <a:ext cx="4690200" cy="5139900"/>
          </a:xfrm>
          <a:prstGeom prst="rect">
            <a:avLst/>
          </a:prstGeom>
          <a:noFill/>
          <a:ln>
            <a:noFill/>
          </a:ln>
        </p:spPr>
      </p:sp>
      <p:sp>
        <p:nvSpPr>
          <p:cNvPr id="3636" name="Google Shape;3636;g1f5d965ad35_0_3647"/>
          <p:cNvSpPr/>
          <p:nvPr/>
        </p:nvSpPr>
        <p:spPr>
          <a:xfrm>
            <a:off x="4548336" y="420700"/>
            <a:ext cx="4595700" cy="4281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7" name="Google Shape;3637;g1f5d965ad35_0_3647"/>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8" name="Google Shape;3638;g1f5d965ad35_0_3647"/>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3639"/>
        <p:cNvGrpSpPr/>
        <p:nvPr/>
      </p:nvGrpSpPr>
      <p:grpSpPr>
        <a:xfrm>
          <a:off x="0" y="0"/>
          <a:ext cx="0" cy="0"/>
          <a:chOff x="0" y="0"/>
          <a:chExt cx="0" cy="0"/>
        </a:xfrm>
      </p:grpSpPr>
      <p:sp>
        <p:nvSpPr>
          <p:cNvPr id="3640" name="Google Shape;3640;g1f5d965ad35_0_3654"/>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3641" name="Google Shape;3641;g1f5d965ad35_0_3654" descr="Background pattern&#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rot="5400000">
            <a:off x="5391151" y="1390649"/>
            <a:ext cx="5143498" cy="2362200"/>
          </a:xfrm>
          <a:prstGeom prst="rect">
            <a:avLst/>
          </a:prstGeom>
          <a:solidFill>
            <a:schemeClr val="dk2"/>
          </a:solidFill>
          <a:ln>
            <a:noFill/>
          </a:ln>
        </p:spPr>
      </p:pic>
      <p:sp>
        <p:nvSpPr>
          <p:cNvPr id="3642" name="Google Shape;3642;g1f5d965ad35_0_3654" descr="Shape&#10;&#10;Description automatically generated with low confidence"/>
          <p:cNvSpPr/>
          <p:nvPr/>
        </p:nvSpPr>
        <p:spPr>
          <a:xfrm>
            <a:off x="0" y="0"/>
            <a:ext cx="9144000" cy="5143500"/>
          </a:xfrm>
          <a:prstGeom prst="rect">
            <a:avLst/>
          </a:prstGeom>
          <a:solidFill>
            <a:srgbClr val="FFFFFF"/>
          </a:solidFill>
          <a:ln>
            <a:noFill/>
          </a:ln>
        </p:spPr>
      </p:sp>
      <p:cxnSp>
        <p:nvCxnSpPr>
          <p:cNvPr id="3643" name="Google Shape;3643;g1f5d965ad35_0_3654"/>
          <p:cNvCxnSpPr/>
          <p:nvPr/>
        </p:nvCxnSpPr>
        <p:spPr>
          <a:xfrm>
            <a:off x="777369" y="2062045"/>
            <a:ext cx="0" cy="1882200"/>
          </a:xfrm>
          <a:prstGeom prst="straightConnector1">
            <a:avLst/>
          </a:prstGeom>
          <a:noFill/>
          <a:ln w="38100" cap="flat" cmpd="sng">
            <a:solidFill>
              <a:srgbClr val="22366A"/>
            </a:solidFill>
            <a:prstDash val="solid"/>
            <a:miter lim="800000"/>
            <a:headEnd type="none" w="sm" len="sm"/>
            <a:tailEnd type="none" w="sm" len="sm"/>
          </a:ln>
        </p:spPr>
      </p:cxnSp>
      <p:pic>
        <p:nvPicPr>
          <p:cNvPr id="3644" name="Google Shape;3644;g1f5d965ad35_0_3654" descr="A picture containing indoor&#10;&#10;Description automatically generated"/>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5353758" y="1004593"/>
            <a:ext cx="2781566" cy="3247435"/>
          </a:xfrm>
          <a:prstGeom prst="rect">
            <a:avLst/>
          </a:prstGeom>
          <a:noFill/>
          <a:ln w="28575" cap="flat" cmpd="sng">
            <a:solidFill>
              <a:srgbClr val="D8D8D8"/>
            </a:solidFill>
            <a:prstDash val="solid"/>
            <a:round/>
            <a:headEnd type="none" w="sm" len="sm"/>
            <a:tailEnd type="none" w="sm" len="sm"/>
          </a:ln>
        </p:spPr>
      </p:pic>
      <p:sp>
        <p:nvSpPr>
          <p:cNvPr id="3645" name="Google Shape;3645;g1f5d965ad35_0_3654"/>
          <p:cNvSpPr txBox="1">
            <a:spLocks noGrp="1"/>
          </p:cNvSpPr>
          <p:nvPr>
            <p:ph type="body" idx="1"/>
          </p:nvPr>
        </p:nvSpPr>
        <p:spPr>
          <a:xfrm>
            <a:off x="912063" y="2052267"/>
            <a:ext cx="3673800" cy="18822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6" name="Google Shape;3646;g1f5d965ad35_0_3654"/>
          <p:cNvSpPr txBox="1">
            <a:spLocks noGrp="1"/>
          </p:cNvSpPr>
          <p:nvPr>
            <p:ph type="title"/>
          </p:nvPr>
        </p:nvSpPr>
        <p:spPr>
          <a:xfrm>
            <a:off x="912063" y="1246189"/>
            <a:ext cx="3673800"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matchingName="Caption">
  <p:cSld name="1_Caption VdEM+p0no04=">
    <p:spTree>
      <p:nvGrpSpPr>
        <p:cNvPr id="1" name="Shape 3647"/>
        <p:cNvGrpSpPr/>
        <p:nvPr/>
      </p:nvGrpSpPr>
      <p:grpSpPr>
        <a:xfrm>
          <a:off x="0" y="0"/>
          <a:ext cx="0" cy="0"/>
          <a:chOff x="0" y="0"/>
          <a:chExt cx="0" cy="0"/>
        </a:xfrm>
      </p:grpSpPr>
      <p:pic>
        <p:nvPicPr>
          <p:cNvPr id="3648" name="Google Shape;3648;g1f5d965ad35_0_3662" descr="A picture containing graphical user interface&#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sp>
        <p:nvSpPr>
          <p:cNvPr id="3649" name="Google Shape;3649;g1f5d965ad35_0_3662" descr="Shape&#10;&#10;Description automatically generated with low confidence"/>
          <p:cNvSpPr/>
          <p:nvPr/>
        </p:nvSpPr>
        <p:spPr>
          <a:xfrm>
            <a:off x="0" y="0"/>
            <a:ext cx="9144000" cy="5143500"/>
          </a:xfrm>
          <a:prstGeom prst="rect">
            <a:avLst/>
          </a:prstGeom>
          <a:solidFill>
            <a:srgbClr val="FFFFFF"/>
          </a:solidFill>
          <a:ln>
            <a:noFill/>
          </a:ln>
        </p:spPr>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365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8000"/>
          </a:xfrm>
          <a:prstGeom prst="rect">
            <a:avLst/>
          </a:prstGeom>
          <a:noFill/>
          <a:ln>
            <a:noFill/>
          </a:ln>
        </p:spPr>
      </p:pic>
      <p:grpSp>
        <p:nvGrpSpPr>
          <p:cNvPr id="19" name="Google Shape;19;p216"/>
          <p:cNvGrpSpPr/>
          <p:nvPr/>
        </p:nvGrpSpPr>
        <p:grpSpPr>
          <a:xfrm>
            <a:off x="270513" y="225968"/>
            <a:ext cx="175242" cy="477519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81103"/>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81103"/>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cstate="screen">
            <a:alphaModFix amt="95000"/>
            <a:extLst>
              <a:ext uri="{28A0092B-C50C-407E-A947-70E740481C1C}">
                <a14:useLocalDpi xmlns:a14="http://schemas.microsoft.com/office/drawing/2010/main"/>
              </a:ext>
            </a:extLst>
          </a:blip>
          <a:srcRect/>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1084"/>
        <p:cNvGrpSpPr/>
        <p:nvPr/>
      </p:nvGrpSpPr>
      <p:grpSpPr>
        <a:xfrm>
          <a:off x="0" y="0"/>
          <a:ext cx="0" cy="0"/>
          <a:chOff x="0" y="0"/>
          <a:chExt cx="0" cy="0"/>
        </a:xfrm>
      </p:grpSpPr>
      <p:pic>
        <p:nvPicPr>
          <p:cNvPr id="1085" name="Google Shape;1085;p282"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086" name="Google Shape;1086;p28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7" name="Google Shape;1087;p28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88" name="Google Shape;1088;p282"/>
          <p:cNvGrpSpPr/>
          <p:nvPr/>
        </p:nvGrpSpPr>
        <p:grpSpPr>
          <a:xfrm>
            <a:off x="2441263" y="1060409"/>
            <a:ext cx="4259386" cy="3399177"/>
            <a:chOff x="2441263" y="1068029"/>
            <a:chExt cx="4259386" cy="3399177"/>
          </a:xfrm>
        </p:grpSpPr>
        <p:pic>
          <p:nvPicPr>
            <p:cNvPr id="1089" name="Google Shape;1089;p282" descr="Icon&#10;&#10;Description automatically generated"/>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2625376" y="1068029"/>
              <a:ext cx="3885072" cy="3371043"/>
            </a:xfrm>
            <a:prstGeom prst="rect">
              <a:avLst/>
            </a:prstGeom>
            <a:noFill/>
            <a:ln>
              <a:noFill/>
            </a:ln>
          </p:spPr>
        </p:pic>
        <p:grpSp>
          <p:nvGrpSpPr>
            <p:cNvPr id="1090" name="Google Shape;1090;p282"/>
            <p:cNvGrpSpPr/>
            <p:nvPr/>
          </p:nvGrpSpPr>
          <p:grpSpPr>
            <a:xfrm>
              <a:off x="2441263" y="1089939"/>
              <a:ext cx="4259386" cy="3377267"/>
              <a:chOff x="2441263" y="1089939"/>
              <a:chExt cx="4259386" cy="3377267"/>
            </a:xfrm>
          </p:grpSpPr>
          <p:sp>
            <p:nvSpPr>
              <p:cNvPr id="1091" name="Google Shape;1091;p282"/>
              <p:cNvSpPr/>
              <p:nvPr/>
            </p:nvSpPr>
            <p:spPr>
              <a:xfrm>
                <a:off x="6618723" y="2315344"/>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2" name="Google Shape;1092;p282"/>
              <p:cNvSpPr/>
              <p:nvPr/>
            </p:nvSpPr>
            <p:spPr>
              <a:xfrm>
                <a:off x="6426200" y="356753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3" name="Google Shape;1093;p282"/>
              <p:cNvSpPr/>
              <p:nvPr/>
            </p:nvSpPr>
            <p:spPr>
              <a:xfrm>
                <a:off x="5448688" y="4385279"/>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4" name="Google Shape;1094;p282"/>
              <p:cNvSpPr/>
              <p:nvPr/>
            </p:nvSpPr>
            <p:spPr>
              <a:xfrm>
                <a:off x="6444214" y="1089939"/>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5" name="Google Shape;1095;p282"/>
              <p:cNvSpPr/>
              <p:nvPr/>
            </p:nvSpPr>
            <p:spPr>
              <a:xfrm>
                <a:off x="2441263" y="2315345"/>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6" name="Google Shape;1096;p282"/>
              <p:cNvSpPr/>
              <p:nvPr/>
            </p:nvSpPr>
            <p:spPr>
              <a:xfrm>
                <a:off x="2619761" y="3574306"/>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7" name="Google Shape;1097;p282"/>
              <p:cNvSpPr/>
              <p:nvPr/>
            </p:nvSpPr>
            <p:spPr>
              <a:xfrm>
                <a:off x="3592732" y="4385280"/>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8" name="Google Shape;1098;p282"/>
              <p:cNvSpPr/>
              <p:nvPr/>
            </p:nvSpPr>
            <p:spPr>
              <a:xfrm>
                <a:off x="2619761" y="109671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099" name="Google Shape;1099;p282"/>
            <p:cNvGrpSpPr/>
            <p:nvPr/>
          </p:nvGrpSpPr>
          <p:grpSpPr>
            <a:xfrm>
              <a:off x="3551613" y="1402488"/>
              <a:ext cx="2053983" cy="2053983"/>
              <a:chOff x="3766548" y="1602249"/>
              <a:chExt cx="2053983" cy="2053983"/>
            </a:xfrm>
          </p:grpSpPr>
          <p:sp>
            <p:nvSpPr>
              <p:cNvPr id="1100" name="Google Shape;1100;p282"/>
              <p:cNvSpPr/>
              <p:nvPr/>
            </p:nvSpPr>
            <p:spPr>
              <a:xfrm>
                <a:off x="3766548" y="1602249"/>
                <a:ext cx="2053983" cy="2053983"/>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01" name="Google Shape;1101;p282"/>
              <p:cNvSpPr/>
              <p:nvPr/>
            </p:nvSpPr>
            <p:spPr>
              <a:xfrm>
                <a:off x="3820905" y="1656606"/>
                <a:ext cx="1945269" cy="194526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02" name="Google Shape;1102;p282"/>
          <p:cNvSpPr txBox="1">
            <a:spLocks noGrp="1"/>
          </p:cNvSpPr>
          <p:nvPr>
            <p:ph type="body" idx="1"/>
          </p:nvPr>
        </p:nvSpPr>
        <p:spPr>
          <a:xfrm>
            <a:off x="3719246" y="226441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3" name="Google Shape;1103;p282"/>
          <p:cNvSpPr txBox="1">
            <a:spLocks noGrp="1"/>
          </p:cNvSpPr>
          <p:nvPr>
            <p:ph type="body" idx="2"/>
          </p:nvPr>
        </p:nvSpPr>
        <p:spPr>
          <a:xfrm>
            <a:off x="817135"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4" name="Google Shape;1104;p282"/>
          <p:cNvSpPr txBox="1">
            <a:spLocks noGrp="1"/>
          </p:cNvSpPr>
          <p:nvPr>
            <p:ph type="body" idx="3"/>
          </p:nvPr>
        </p:nvSpPr>
        <p:spPr>
          <a:xfrm>
            <a:off x="633920"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5" name="Google Shape;1105;p282"/>
          <p:cNvSpPr txBox="1">
            <a:spLocks noGrp="1"/>
          </p:cNvSpPr>
          <p:nvPr>
            <p:ph type="body" idx="4"/>
          </p:nvPr>
        </p:nvSpPr>
        <p:spPr>
          <a:xfrm>
            <a:off x="803908"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6" name="Google Shape;1106;p282"/>
          <p:cNvSpPr txBox="1">
            <a:spLocks noGrp="1"/>
          </p:cNvSpPr>
          <p:nvPr>
            <p:ph type="body" idx="5"/>
          </p:nvPr>
        </p:nvSpPr>
        <p:spPr>
          <a:xfrm>
            <a:off x="1798245"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7" name="Google Shape;1107;p282"/>
          <p:cNvSpPr txBox="1">
            <a:spLocks noGrp="1"/>
          </p:cNvSpPr>
          <p:nvPr>
            <p:ph type="body" idx="6"/>
          </p:nvPr>
        </p:nvSpPr>
        <p:spPr>
          <a:xfrm>
            <a:off x="6615516"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8" name="Google Shape;1108;p282"/>
          <p:cNvSpPr txBox="1">
            <a:spLocks noGrp="1"/>
          </p:cNvSpPr>
          <p:nvPr>
            <p:ph type="body" idx="7"/>
          </p:nvPr>
        </p:nvSpPr>
        <p:spPr>
          <a:xfrm>
            <a:off x="6787154"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9" name="Google Shape;1109;p282"/>
          <p:cNvSpPr txBox="1">
            <a:spLocks noGrp="1"/>
          </p:cNvSpPr>
          <p:nvPr>
            <p:ph type="body" idx="8"/>
          </p:nvPr>
        </p:nvSpPr>
        <p:spPr>
          <a:xfrm>
            <a:off x="6602289"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0" name="Google Shape;1110;p282"/>
          <p:cNvSpPr txBox="1">
            <a:spLocks noGrp="1"/>
          </p:cNvSpPr>
          <p:nvPr>
            <p:ph type="body" idx="9"/>
          </p:nvPr>
        </p:nvSpPr>
        <p:spPr>
          <a:xfrm>
            <a:off x="5584940"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509"/>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cstate="screen">
              <a:alphaModFix amt="50000"/>
              <a:extLst>
                <a:ext uri="{28A0092B-C50C-407E-A947-70E740481C1C}">
                  <a14:useLocalDpi xmlns:a14="http://schemas.microsoft.com/office/drawing/2010/main"/>
                </a:ext>
              </a:extLst>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flipH="1">
            <a:off x="4961317" y="472968"/>
            <a:ext cx="3982986" cy="4288221"/>
          </a:xfrm>
          <a:prstGeom prst="rect">
            <a:avLst/>
          </a:prstGeom>
          <a:noFill/>
          <a:ln>
            <a:noFill/>
          </a:ln>
        </p:spPr>
      </p:pic>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theme" Target="../theme/theme1.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143.xml"/><Relationship Id="rId117" Type="http://schemas.openxmlformats.org/officeDocument/2006/relationships/slideLayout" Target="../slideLayouts/slideLayout234.xml"/><Relationship Id="rId21" Type="http://schemas.openxmlformats.org/officeDocument/2006/relationships/slideLayout" Target="../slideLayouts/slideLayout138.xml"/><Relationship Id="rId42" Type="http://schemas.openxmlformats.org/officeDocument/2006/relationships/slideLayout" Target="../slideLayouts/slideLayout159.xml"/><Relationship Id="rId47" Type="http://schemas.openxmlformats.org/officeDocument/2006/relationships/slideLayout" Target="../slideLayouts/slideLayout164.xml"/><Relationship Id="rId63" Type="http://schemas.openxmlformats.org/officeDocument/2006/relationships/slideLayout" Target="../slideLayouts/slideLayout180.xml"/><Relationship Id="rId68" Type="http://schemas.openxmlformats.org/officeDocument/2006/relationships/slideLayout" Target="../slideLayouts/slideLayout185.xml"/><Relationship Id="rId84" Type="http://schemas.openxmlformats.org/officeDocument/2006/relationships/slideLayout" Target="../slideLayouts/slideLayout201.xml"/><Relationship Id="rId89" Type="http://schemas.openxmlformats.org/officeDocument/2006/relationships/slideLayout" Target="../slideLayouts/slideLayout206.xml"/><Relationship Id="rId112" Type="http://schemas.openxmlformats.org/officeDocument/2006/relationships/slideLayout" Target="../slideLayouts/slideLayout229.xml"/><Relationship Id="rId16" Type="http://schemas.openxmlformats.org/officeDocument/2006/relationships/slideLayout" Target="../slideLayouts/slideLayout133.xml"/><Relationship Id="rId107" Type="http://schemas.openxmlformats.org/officeDocument/2006/relationships/slideLayout" Target="../slideLayouts/slideLayout224.xml"/><Relationship Id="rId11" Type="http://schemas.openxmlformats.org/officeDocument/2006/relationships/slideLayout" Target="../slideLayouts/slideLayout128.xml"/><Relationship Id="rId32" Type="http://schemas.openxmlformats.org/officeDocument/2006/relationships/slideLayout" Target="../slideLayouts/slideLayout149.xml"/><Relationship Id="rId37" Type="http://schemas.openxmlformats.org/officeDocument/2006/relationships/slideLayout" Target="../slideLayouts/slideLayout154.xml"/><Relationship Id="rId53" Type="http://schemas.openxmlformats.org/officeDocument/2006/relationships/slideLayout" Target="../slideLayouts/slideLayout170.xml"/><Relationship Id="rId58" Type="http://schemas.openxmlformats.org/officeDocument/2006/relationships/slideLayout" Target="../slideLayouts/slideLayout175.xml"/><Relationship Id="rId74" Type="http://schemas.openxmlformats.org/officeDocument/2006/relationships/slideLayout" Target="../slideLayouts/slideLayout191.xml"/><Relationship Id="rId79" Type="http://schemas.openxmlformats.org/officeDocument/2006/relationships/slideLayout" Target="../slideLayouts/slideLayout196.xml"/><Relationship Id="rId102" Type="http://schemas.openxmlformats.org/officeDocument/2006/relationships/slideLayout" Target="../slideLayouts/slideLayout219.xml"/><Relationship Id="rId5" Type="http://schemas.openxmlformats.org/officeDocument/2006/relationships/slideLayout" Target="../slideLayouts/slideLayout122.xml"/><Relationship Id="rId90" Type="http://schemas.openxmlformats.org/officeDocument/2006/relationships/slideLayout" Target="../slideLayouts/slideLayout207.xml"/><Relationship Id="rId95" Type="http://schemas.openxmlformats.org/officeDocument/2006/relationships/slideLayout" Target="../slideLayouts/slideLayout212.xml"/><Relationship Id="rId22" Type="http://schemas.openxmlformats.org/officeDocument/2006/relationships/slideLayout" Target="../slideLayouts/slideLayout139.xml"/><Relationship Id="rId27" Type="http://schemas.openxmlformats.org/officeDocument/2006/relationships/slideLayout" Target="../slideLayouts/slideLayout144.xml"/><Relationship Id="rId43" Type="http://schemas.openxmlformats.org/officeDocument/2006/relationships/slideLayout" Target="../slideLayouts/slideLayout160.xml"/><Relationship Id="rId48" Type="http://schemas.openxmlformats.org/officeDocument/2006/relationships/slideLayout" Target="../slideLayouts/slideLayout165.xml"/><Relationship Id="rId64" Type="http://schemas.openxmlformats.org/officeDocument/2006/relationships/slideLayout" Target="../slideLayouts/slideLayout181.xml"/><Relationship Id="rId69" Type="http://schemas.openxmlformats.org/officeDocument/2006/relationships/slideLayout" Target="../slideLayouts/slideLayout186.xml"/><Relationship Id="rId113" Type="http://schemas.openxmlformats.org/officeDocument/2006/relationships/slideLayout" Target="../slideLayouts/slideLayout230.xml"/><Relationship Id="rId118" Type="http://schemas.openxmlformats.org/officeDocument/2006/relationships/theme" Target="../theme/theme2.xml"/><Relationship Id="rId80" Type="http://schemas.openxmlformats.org/officeDocument/2006/relationships/slideLayout" Target="../slideLayouts/slideLayout197.xml"/><Relationship Id="rId85" Type="http://schemas.openxmlformats.org/officeDocument/2006/relationships/slideLayout" Target="../slideLayouts/slideLayout202.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33" Type="http://schemas.openxmlformats.org/officeDocument/2006/relationships/slideLayout" Target="../slideLayouts/slideLayout150.xml"/><Relationship Id="rId38" Type="http://schemas.openxmlformats.org/officeDocument/2006/relationships/slideLayout" Target="../slideLayouts/slideLayout155.xml"/><Relationship Id="rId59" Type="http://schemas.openxmlformats.org/officeDocument/2006/relationships/slideLayout" Target="../slideLayouts/slideLayout176.xml"/><Relationship Id="rId103" Type="http://schemas.openxmlformats.org/officeDocument/2006/relationships/slideLayout" Target="../slideLayouts/slideLayout220.xml"/><Relationship Id="rId108" Type="http://schemas.openxmlformats.org/officeDocument/2006/relationships/slideLayout" Target="../slideLayouts/slideLayout225.xml"/><Relationship Id="rId54" Type="http://schemas.openxmlformats.org/officeDocument/2006/relationships/slideLayout" Target="../slideLayouts/slideLayout171.xml"/><Relationship Id="rId70" Type="http://schemas.openxmlformats.org/officeDocument/2006/relationships/slideLayout" Target="../slideLayouts/slideLayout187.xml"/><Relationship Id="rId75" Type="http://schemas.openxmlformats.org/officeDocument/2006/relationships/slideLayout" Target="../slideLayouts/slideLayout192.xml"/><Relationship Id="rId91" Type="http://schemas.openxmlformats.org/officeDocument/2006/relationships/slideLayout" Target="../slideLayouts/slideLayout208.xml"/><Relationship Id="rId96" Type="http://schemas.openxmlformats.org/officeDocument/2006/relationships/slideLayout" Target="../slideLayouts/slideLayout213.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23" Type="http://schemas.openxmlformats.org/officeDocument/2006/relationships/slideLayout" Target="../slideLayouts/slideLayout140.xml"/><Relationship Id="rId28" Type="http://schemas.openxmlformats.org/officeDocument/2006/relationships/slideLayout" Target="../slideLayouts/slideLayout145.xml"/><Relationship Id="rId49" Type="http://schemas.openxmlformats.org/officeDocument/2006/relationships/slideLayout" Target="../slideLayouts/slideLayout166.xml"/><Relationship Id="rId114" Type="http://schemas.openxmlformats.org/officeDocument/2006/relationships/slideLayout" Target="../slideLayouts/slideLayout231.xml"/><Relationship Id="rId10" Type="http://schemas.openxmlformats.org/officeDocument/2006/relationships/slideLayout" Target="../slideLayouts/slideLayout127.xml"/><Relationship Id="rId31" Type="http://schemas.openxmlformats.org/officeDocument/2006/relationships/slideLayout" Target="../slideLayouts/slideLayout148.xml"/><Relationship Id="rId44" Type="http://schemas.openxmlformats.org/officeDocument/2006/relationships/slideLayout" Target="../slideLayouts/slideLayout161.xml"/><Relationship Id="rId52" Type="http://schemas.openxmlformats.org/officeDocument/2006/relationships/slideLayout" Target="../slideLayouts/slideLayout169.xml"/><Relationship Id="rId60" Type="http://schemas.openxmlformats.org/officeDocument/2006/relationships/slideLayout" Target="../slideLayouts/slideLayout177.xml"/><Relationship Id="rId65" Type="http://schemas.openxmlformats.org/officeDocument/2006/relationships/slideLayout" Target="../slideLayouts/slideLayout182.xml"/><Relationship Id="rId73" Type="http://schemas.openxmlformats.org/officeDocument/2006/relationships/slideLayout" Target="../slideLayouts/slideLayout190.xml"/><Relationship Id="rId78" Type="http://schemas.openxmlformats.org/officeDocument/2006/relationships/slideLayout" Target="../slideLayouts/slideLayout195.xml"/><Relationship Id="rId81" Type="http://schemas.openxmlformats.org/officeDocument/2006/relationships/slideLayout" Target="../slideLayouts/slideLayout198.xml"/><Relationship Id="rId86" Type="http://schemas.openxmlformats.org/officeDocument/2006/relationships/slideLayout" Target="../slideLayouts/slideLayout203.xml"/><Relationship Id="rId94" Type="http://schemas.openxmlformats.org/officeDocument/2006/relationships/slideLayout" Target="../slideLayouts/slideLayout211.xml"/><Relationship Id="rId99" Type="http://schemas.openxmlformats.org/officeDocument/2006/relationships/slideLayout" Target="../slideLayouts/slideLayout216.xml"/><Relationship Id="rId101" Type="http://schemas.openxmlformats.org/officeDocument/2006/relationships/slideLayout" Target="../slideLayouts/slideLayout218.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39" Type="http://schemas.openxmlformats.org/officeDocument/2006/relationships/slideLayout" Target="../slideLayouts/slideLayout156.xml"/><Relationship Id="rId109" Type="http://schemas.openxmlformats.org/officeDocument/2006/relationships/slideLayout" Target="../slideLayouts/slideLayout226.xml"/><Relationship Id="rId34" Type="http://schemas.openxmlformats.org/officeDocument/2006/relationships/slideLayout" Target="../slideLayouts/slideLayout151.xml"/><Relationship Id="rId50" Type="http://schemas.openxmlformats.org/officeDocument/2006/relationships/slideLayout" Target="../slideLayouts/slideLayout167.xml"/><Relationship Id="rId55" Type="http://schemas.openxmlformats.org/officeDocument/2006/relationships/slideLayout" Target="../slideLayouts/slideLayout172.xml"/><Relationship Id="rId76" Type="http://schemas.openxmlformats.org/officeDocument/2006/relationships/slideLayout" Target="../slideLayouts/slideLayout193.xml"/><Relationship Id="rId97" Type="http://schemas.openxmlformats.org/officeDocument/2006/relationships/slideLayout" Target="../slideLayouts/slideLayout214.xml"/><Relationship Id="rId104" Type="http://schemas.openxmlformats.org/officeDocument/2006/relationships/slideLayout" Target="../slideLayouts/slideLayout221.xml"/><Relationship Id="rId7" Type="http://schemas.openxmlformats.org/officeDocument/2006/relationships/slideLayout" Target="../slideLayouts/slideLayout124.xml"/><Relationship Id="rId71" Type="http://schemas.openxmlformats.org/officeDocument/2006/relationships/slideLayout" Target="../slideLayouts/slideLayout188.xml"/><Relationship Id="rId92" Type="http://schemas.openxmlformats.org/officeDocument/2006/relationships/slideLayout" Target="../slideLayouts/slideLayout209.xml"/><Relationship Id="rId2" Type="http://schemas.openxmlformats.org/officeDocument/2006/relationships/slideLayout" Target="../slideLayouts/slideLayout119.xml"/><Relationship Id="rId29" Type="http://schemas.openxmlformats.org/officeDocument/2006/relationships/slideLayout" Target="../slideLayouts/slideLayout146.xml"/><Relationship Id="rId24" Type="http://schemas.openxmlformats.org/officeDocument/2006/relationships/slideLayout" Target="../slideLayouts/slideLayout141.xml"/><Relationship Id="rId40" Type="http://schemas.openxmlformats.org/officeDocument/2006/relationships/slideLayout" Target="../slideLayouts/slideLayout157.xml"/><Relationship Id="rId45" Type="http://schemas.openxmlformats.org/officeDocument/2006/relationships/slideLayout" Target="../slideLayouts/slideLayout162.xml"/><Relationship Id="rId66" Type="http://schemas.openxmlformats.org/officeDocument/2006/relationships/slideLayout" Target="../slideLayouts/slideLayout183.xml"/><Relationship Id="rId87" Type="http://schemas.openxmlformats.org/officeDocument/2006/relationships/slideLayout" Target="../slideLayouts/slideLayout204.xml"/><Relationship Id="rId110" Type="http://schemas.openxmlformats.org/officeDocument/2006/relationships/slideLayout" Target="../slideLayouts/slideLayout227.xml"/><Relationship Id="rId115" Type="http://schemas.openxmlformats.org/officeDocument/2006/relationships/slideLayout" Target="../slideLayouts/slideLayout232.xml"/><Relationship Id="rId61" Type="http://schemas.openxmlformats.org/officeDocument/2006/relationships/slideLayout" Target="../slideLayouts/slideLayout178.xml"/><Relationship Id="rId82" Type="http://schemas.openxmlformats.org/officeDocument/2006/relationships/slideLayout" Target="../slideLayouts/slideLayout199.xml"/><Relationship Id="rId19" Type="http://schemas.openxmlformats.org/officeDocument/2006/relationships/slideLayout" Target="../slideLayouts/slideLayout136.xml"/><Relationship Id="rId14" Type="http://schemas.openxmlformats.org/officeDocument/2006/relationships/slideLayout" Target="../slideLayouts/slideLayout131.xml"/><Relationship Id="rId30" Type="http://schemas.openxmlformats.org/officeDocument/2006/relationships/slideLayout" Target="../slideLayouts/slideLayout147.xml"/><Relationship Id="rId35" Type="http://schemas.openxmlformats.org/officeDocument/2006/relationships/slideLayout" Target="../slideLayouts/slideLayout152.xml"/><Relationship Id="rId56" Type="http://schemas.openxmlformats.org/officeDocument/2006/relationships/slideLayout" Target="../slideLayouts/slideLayout173.xml"/><Relationship Id="rId77" Type="http://schemas.openxmlformats.org/officeDocument/2006/relationships/slideLayout" Target="../slideLayouts/slideLayout194.xml"/><Relationship Id="rId100" Type="http://schemas.openxmlformats.org/officeDocument/2006/relationships/slideLayout" Target="../slideLayouts/slideLayout217.xml"/><Relationship Id="rId105" Type="http://schemas.openxmlformats.org/officeDocument/2006/relationships/slideLayout" Target="../slideLayouts/slideLayout222.xml"/><Relationship Id="rId8" Type="http://schemas.openxmlformats.org/officeDocument/2006/relationships/slideLayout" Target="../slideLayouts/slideLayout125.xml"/><Relationship Id="rId51" Type="http://schemas.openxmlformats.org/officeDocument/2006/relationships/slideLayout" Target="../slideLayouts/slideLayout168.xml"/><Relationship Id="rId72" Type="http://schemas.openxmlformats.org/officeDocument/2006/relationships/slideLayout" Target="../slideLayouts/slideLayout189.xml"/><Relationship Id="rId93" Type="http://schemas.openxmlformats.org/officeDocument/2006/relationships/slideLayout" Target="../slideLayouts/slideLayout210.xml"/><Relationship Id="rId98" Type="http://schemas.openxmlformats.org/officeDocument/2006/relationships/slideLayout" Target="../slideLayouts/slideLayout215.xml"/><Relationship Id="rId3" Type="http://schemas.openxmlformats.org/officeDocument/2006/relationships/slideLayout" Target="../slideLayouts/slideLayout120.xml"/><Relationship Id="rId25" Type="http://schemas.openxmlformats.org/officeDocument/2006/relationships/slideLayout" Target="../slideLayouts/slideLayout142.xml"/><Relationship Id="rId46" Type="http://schemas.openxmlformats.org/officeDocument/2006/relationships/slideLayout" Target="../slideLayouts/slideLayout163.xml"/><Relationship Id="rId67" Type="http://schemas.openxmlformats.org/officeDocument/2006/relationships/slideLayout" Target="../slideLayouts/slideLayout184.xml"/><Relationship Id="rId116" Type="http://schemas.openxmlformats.org/officeDocument/2006/relationships/slideLayout" Target="../slideLayouts/slideLayout233.xml"/><Relationship Id="rId20" Type="http://schemas.openxmlformats.org/officeDocument/2006/relationships/slideLayout" Target="../slideLayouts/slideLayout137.xml"/><Relationship Id="rId41" Type="http://schemas.openxmlformats.org/officeDocument/2006/relationships/slideLayout" Target="../slideLayouts/slideLayout158.xml"/><Relationship Id="rId62" Type="http://schemas.openxmlformats.org/officeDocument/2006/relationships/slideLayout" Target="../slideLayouts/slideLayout179.xml"/><Relationship Id="rId83" Type="http://schemas.openxmlformats.org/officeDocument/2006/relationships/slideLayout" Target="../slideLayouts/slideLayout200.xml"/><Relationship Id="rId88" Type="http://schemas.openxmlformats.org/officeDocument/2006/relationships/slideLayout" Target="../slideLayouts/slideLayout205.xml"/><Relationship Id="rId111" Type="http://schemas.openxmlformats.org/officeDocument/2006/relationships/slideLayout" Target="../slideLayouts/slideLayout228.xml"/><Relationship Id="rId15" Type="http://schemas.openxmlformats.org/officeDocument/2006/relationships/slideLayout" Target="../slideLayouts/slideLayout132.xml"/><Relationship Id="rId36" Type="http://schemas.openxmlformats.org/officeDocument/2006/relationships/slideLayout" Target="../slideLayouts/slideLayout153.xml"/><Relationship Id="rId57" Type="http://schemas.openxmlformats.org/officeDocument/2006/relationships/slideLayout" Target="../slideLayouts/slideLayout174.xml"/><Relationship Id="rId106" Type="http://schemas.openxmlformats.org/officeDocument/2006/relationships/slideLayout" Target="../slideLayouts/slideLayout2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2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 id="2147483794" r:id="rId28"/>
    <p:sldLayoutId id="2147483795" r:id="rId29"/>
    <p:sldLayoutId id="2147483796" r:id="rId30"/>
    <p:sldLayoutId id="2147483797" r:id="rId31"/>
    <p:sldLayoutId id="2147483798" r:id="rId32"/>
    <p:sldLayoutId id="2147483799" r:id="rId33"/>
    <p:sldLayoutId id="2147483800" r:id="rId34"/>
    <p:sldLayoutId id="2147483801" r:id="rId35"/>
    <p:sldLayoutId id="2147483802" r:id="rId36"/>
    <p:sldLayoutId id="2147483803" r:id="rId37"/>
    <p:sldLayoutId id="2147483804" r:id="rId38"/>
    <p:sldLayoutId id="2147483805" r:id="rId39"/>
    <p:sldLayoutId id="2147483806" r:id="rId40"/>
    <p:sldLayoutId id="2147483807" r:id="rId41"/>
    <p:sldLayoutId id="2147483808" r:id="rId42"/>
    <p:sldLayoutId id="2147483809" r:id="rId43"/>
    <p:sldLayoutId id="2147483810" r:id="rId44"/>
    <p:sldLayoutId id="2147483811" r:id="rId45"/>
    <p:sldLayoutId id="2147483812" r:id="rId46"/>
    <p:sldLayoutId id="2147483813" r:id="rId47"/>
    <p:sldLayoutId id="2147483814" r:id="rId48"/>
    <p:sldLayoutId id="2147483815" r:id="rId49"/>
    <p:sldLayoutId id="2147483816" r:id="rId50"/>
    <p:sldLayoutId id="2147483817" r:id="rId51"/>
    <p:sldLayoutId id="2147483818" r:id="rId52"/>
    <p:sldLayoutId id="2147483819" r:id="rId53"/>
    <p:sldLayoutId id="2147483820" r:id="rId54"/>
    <p:sldLayoutId id="2147483821" r:id="rId55"/>
    <p:sldLayoutId id="2147483822" r:id="rId56"/>
    <p:sldLayoutId id="2147483823" r:id="rId57"/>
    <p:sldLayoutId id="2147483824" r:id="rId58"/>
    <p:sldLayoutId id="2147483825" r:id="rId59"/>
    <p:sldLayoutId id="2147483826" r:id="rId60"/>
    <p:sldLayoutId id="2147483827" r:id="rId61"/>
    <p:sldLayoutId id="2147483828" r:id="rId62"/>
    <p:sldLayoutId id="2147483829" r:id="rId63"/>
    <p:sldLayoutId id="2147483830" r:id="rId64"/>
    <p:sldLayoutId id="2147483831" r:id="rId65"/>
    <p:sldLayoutId id="2147483832" r:id="rId66"/>
    <p:sldLayoutId id="2147483833" r:id="rId67"/>
    <p:sldLayoutId id="2147483834" r:id="rId68"/>
    <p:sldLayoutId id="2147483835" r:id="rId69"/>
    <p:sldLayoutId id="2147483836" r:id="rId70"/>
    <p:sldLayoutId id="2147483837" r:id="rId71"/>
    <p:sldLayoutId id="2147483838" r:id="rId72"/>
    <p:sldLayoutId id="2147483839" r:id="rId73"/>
    <p:sldLayoutId id="2147483840" r:id="rId74"/>
    <p:sldLayoutId id="2147483841" r:id="rId75"/>
    <p:sldLayoutId id="2147483842" r:id="rId76"/>
    <p:sldLayoutId id="2147483843" r:id="rId77"/>
    <p:sldLayoutId id="2147483844" r:id="rId78"/>
    <p:sldLayoutId id="2147483845" r:id="rId79"/>
    <p:sldLayoutId id="2147483846" r:id="rId80"/>
    <p:sldLayoutId id="2147483847" r:id="rId81"/>
    <p:sldLayoutId id="2147483848" r:id="rId82"/>
    <p:sldLayoutId id="2147483849" r:id="rId83"/>
    <p:sldLayoutId id="2147483850" r:id="rId84"/>
    <p:sldLayoutId id="2147483851" r:id="rId85"/>
    <p:sldLayoutId id="2147483852" r:id="rId86"/>
    <p:sldLayoutId id="2147483853" r:id="rId87"/>
    <p:sldLayoutId id="2147483854" r:id="rId88"/>
    <p:sldLayoutId id="2147483855" r:id="rId89"/>
    <p:sldLayoutId id="2147483856" r:id="rId90"/>
    <p:sldLayoutId id="2147483857" r:id="rId91"/>
    <p:sldLayoutId id="2147483858" r:id="rId92"/>
    <p:sldLayoutId id="2147483859" r:id="rId93"/>
    <p:sldLayoutId id="2147483860" r:id="rId94"/>
    <p:sldLayoutId id="2147483861" r:id="rId95"/>
    <p:sldLayoutId id="2147483862" r:id="rId96"/>
    <p:sldLayoutId id="2147483863" r:id="rId97"/>
    <p:sldLayoutId id="2147483864" r:id="rId98"/>
    <p:sldLayoutId id="2147483865" r:id="rId99"/>
    <p:sldLayoutId id="2147483866" r:id="rId100"/>
    <p:sldLayoutId id="2147483867" r:id="rId101"/>
    <p:sldLayoutId id="2147483868" r:id="rId102"/>
    <p:sldLayoutId id="2147483869" r:id="rId103"/>
    <p:sldLayoutId id="2147483870" r:id="rId104"/>
    <p:sldLayoutId id="2147483871" r:id="rId105"/>
    <p:sldLayoutId id="2147483872" r:id="rId106"/>
    <p:sldLayoutId id="2147483873" r:id="rId107"/>
    <p:sldLayoutId id="2147483874" r:id="rId108"/>
    <p:sldLayoutId id="2147483875" r:id="rId109"/>
    <p:sldLayoutId id="2147483876" r:id="rId110"/>
    <p:sldLayoutId id="2147483877" r:id="rId111"/>
    <p:sldLayoutId id="2147483878" r:id="rId112"/>
    <p:sldLayoutId id="2147483879" r:id="rId113"/>
    <p:sldLayoutId id="2147483880" r:id="rId114"/>
    <p:sldLayoutId id="2147483881" r:id="rId115"/>
    <p:sldLayoutId id="2147483882" r:id="rId116"/>
    <p:sldLayoutId id="2147483883"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0.xml"/></Relationships>
</file>

<file path=ppt/slides/_rels/slide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54"/>
        <p:cNvGrpSpPr/>
        <p:nvPr/>
      </p:nvGrpSpPr>
      <p:grpSpPr>
        <a:xfrm>
          <a:off x="0" y="0"/>
          <a:ext cx="0" cy="0"/>
          <a:chOff x="0" y="0"/>
          <a:chExt cx="0" cy="0"/>
        </a:xfrm>
      </p:grpSpPr>
      <p:sp>
        <p:nvSpPr>
          <p:cNvPr id="3655" name="Google Shape;3655;p209"/>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“Your Project Name”</a:t>
            </a:r>
            <a:endParaRPr/>
          </a:p>
        </p:txBody>
      </p:sp>
      <p:sp>
        <p:nvSpPr>
          <p:cNvPr id="3656" name="Google Shape;3656;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Task - 4</a:t>
            </a:r>
            <a:endParaRPr/>
          </a:p>
        </p:txBody>
      </p:sp>
      <p:pic>
        <p:nvPicPr>
          <p:cNvPr id="3657" name="Google Shape;3657;p209"/>
          <p:cNvPicPr preferRelativeResize="0"/>
          <p:nvPr/>
        </p:nvPicPr>
        <p:blipFill rotWithShape="1">
          <a:blip r:embed="rId3" cstate="screen">
            <a:alphaModFix/>
            <a:extLst>
              <a:ext uri="{28A0092B-C50C-407E-A947-70E740481C1C}">
                <a14:useLocalDpi xmlns:a14="http://schemas.microsoft.com/office/drawing/2010/main"/>
              </a:ext>
            </a:extLst>
          </a:blip>
          <a:srcRect l="-76771" b="-2488"/>
          <a:stretch/>
        </p:blipFill>
        <p:spPr>
          <a:xfrm>
            <a:off x="0" y="0"/>
            <a:ext cx="9144000" cy="5143500"/>
          </a:xfrm>
          <a:prstGeom prst="rect">
            <a:avLst/>
          </a:prstGeom>
          <a:noFill/>
          <a:ln>
            <a:noFill/>
          </a:ln>
        </p:spPr>
      </p:pic>
      <p:sp>
        <p:nvSpPr>
          <p:cNvPr id="2" name="TextBox 1">
            <a:extLst>
              <a:ext uri="{FF2B5EF4-FFF2-40B4-BE49-F238E27FC236}">
                <a16:creationId xmlns:a16="http://schemas.microsoft.com/office/drawing/2014/main" id="{D9EC61C0-B8A6-37EA-C8AF-65FD502BAB6A}"/>
              </a:ext>
            </a:extLst>
          </p:cNvPr>
          <p:cNvSpPr txBox="1"/>
          <p:nvPr/>
        </p:nvSpPr>
        <p:spPr>
          <a:xfrm>
            <a:off x="261255" y="2640951"/>
            <a:ext cx="3371961" cy="400110"/>
          </a:xfrm>
          <a:prstGeom prst="rect">
            <a:avLst/>
          </a:prstGeom>
          <a:solidFill>
            <a:schemeClr val="accent6">
              <a:lumMod val="95000"/>
            </a:schemeClr>
          </a:solidFill>
        </p:spPr>
        <p:txBody>
          <a:bodyPr wrap="square" rtlCol="0">
            <a:spAutoFit/>
          </a:bodyPr>
          <a:lstStyle/>
          <a:p>
            <a:r>
              <a:rPr lang="en-US" sz="2000" b="1" dirty="0">
                <a:solidFill>
                  <a:srgbClr val="002060"/>
                </a:solidFill>
              </a:rPr>
              <a:t>“JOB SEARCH WEBSITE”</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09"/>
        <p:cNvGrpSpPr/>
        <p:nvPr/>
      </p:nvGrpSpPr>
      <p:grpSpPr>
        <a:xfrm>
          <a:off x="0" y="0"/>
          <a:ext cx="0" cy="0"/>
          <a:chOff x="0" y="0"/>
          <a:chExt cx="0" cy="0"/>
        </a:xfrm>
      </p:grpSpPr>
      <p:sp>
        <p:nvSpPr>
          <p:cNvPr id="3710" name="Google Shape;3710;p1"/>
          <p:cNvSpPr txBox="1">
            <a:spLocks noGrp="1"/>
          </p:cNvSpPr>
          <p:nvPr>
            <p:ph type="title"/>
          </p:nvPr>
        </p:nvSpPr>
        <p:spPr>
          <a:xfrm>
            <a:off x="144700" y="811421"/>
            <a:ext cx="3421500" cy="344100"/>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a:solidFill>
                  <a:schemeClr val="lt2"/>
                </a:solidFill>
                <a:latin typeface="EB Garamond"/>
                <a:ea typeface="EB Garamond"/>
                <a:cs typeface="EB Garamond"/>
                <a:sym typeface="EB Garamond"/>
              </a:rPr>
              <a:t>Your Project Name</a:t>
            </a:r>
            <a:endParaRPr sz="1829">
              <a:solidFill>
                <a:schemeClr val="lt2"/>
              </a:solidFill>
              <a:latin typeface="EB Garamond"/>
              <a:ea typeface="EB Garamond"/>
              <a:cs typeface="EB Garamond"/>
              <a:sym typeface="EB Garamond"/>
            </a:endParaRPr>
          </a:p>
        </p:txBody>
      </p:sp>
      <p:sp>
        <p:nvSpPr>
          <p:cNvPr id="3711" name="Google Shape;3711;p1"/>
          <p:cNvSpPr txBox="1">
            <a:spLocks noGrp="1"/>
          </p:cNvSpPr>
          <p:nvPr>
            <p:ph type="body" idx="1"/>
          </p:nvPr>
        </p:nvSpPr>
        <p:spPr>
          <a:xfrm>
            <a:off x="144700" y="1155512"/>
            <a:ext cx="4548600" cy="1091100"/>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SzPts val="1400"/>
              <a:buFont typeface="EB Garamond Medium"/>
              <a:buChar char="▪"/>
            </a:pPr>
            <a:r>
              <a:rPr lang="en-US" sz="1400">
                <a:solidFill>
                  <a:srgbClr val="F2F2F2"/>
                </a:solidFill>
                <a:latin typeface="Calibri"/>
                <a:ea typeface="Calibri"/>
                <a:cs typeface="Calibri"/>
                <a:sym typeface="Calibri"/>
              </a:rPr>
              <a:t>we are going build a job search website. The job search Website is an online platform that provides </a:t>
            </a:r>
            <a:r>
              <a:rPr lang="en-US">
                <a:solidFill>
                  <a:srgbClr val="F2F2F2"/>
                </a:solidFill>
                <a:latin typeface="Calibri"/>
                <a:ea typeface="Calibri"/>
                <a:cs typeface="Calibri"/>
                <a:sym typeface="Calibri"/>
              </a:rPr>
              <a:t>students to select the suitable job by their salary,current trends tech,residence,IT sector and HR posting</a:t>
            </a:r>
            <a:endParaRPr sz="1400">
              <a:solidFill>
                <a:srgbClr val="F2F2F2"/>
              </a:solidFill>
              <a:latin typeface="EB Garamond Medium"/>
              <a:ea typeface="EB Garamond Medium"/>
              <a:cs typeface="EB Garamond Medium"/>
              <a:sym typeface="EB Garamond Medium"/>
            </a:endParaRPr>
          </a:p>
          <a:p>
            <a:pPr marL="285750" lvl="0" indent="-196850" algn="l" rtl="0">
              <a:lnSpc>
                <a:spcPct val="100000"/>
              </a:lnSpc>
              <a:spcBef>
                <a:spcPts val="0"/>
              </a:spcBef>
              <a:spcAft>
                <a:spcPts val="0"/>
              </a:spcAft>
              <a:buClr>
                <a:schemeClr val="lt1"/>
              </a:buClr>
              <a:buSzPts val="1400"/>
              <a:buFont typeface="EB Garamond Medium"/>
              <a:buNone/>
            </a:pPr>
            <a:endParaRPr>
              <a:latin typeface="EB Garamond Medium"/>
              <a:ea typeface="EB Garamond Medium"/>
              <a:cs typeface="EB Garamond Medium"/>
              <a:sym typeface="EB Garamond Medium"/>
            </a:endParaRPr>
          </a:p>
        </p:txBody>
      </p:sp>
      <p:graphicFrame>
        <p:nvGraphicFramePr>
          <p:cNvPr id="3712" name="Google Shape;3712;p1"/>
          <p:cNvGraphicFramePr/>
          <p:nvPr/>
        </p:nvGraphicFramePr>
        <p:xfrm>
          <a:off x="144700" y="2246465"/>
          <a:ext cx="4279525" cy="2931870"/>
        </p:xfrm>
        <a:graphic>
          <a:graphicData uri="http://schemas.openxmlformats.org/drawingml/2006/table">
            <a:tbl>
              <a:tblPr>
                <a:noFill/>
                <a:tableStyleId>{B4913542-5EE7-4541-B003-46A8BF551F0B}</a:tableStyleId>
              </a:tblPr>
              <a:tblGrid>
                <a:gridCol w="1739400">
                  <a:extLst>
                    <a:ext uri="{9D8B030D-6E8A-4147-A177-3AD203B41FA5}">
                      <a16:colId xmlns:a16="http://schemas.microsoft.com/office/drawing/2014/main" val="20000"/>
                    </a:ext>
                  </a:extLst>
                </a:gridCol>
                <a:gridCol w="1725800">
                  <a:extLst>
                    <a:ext uri="{9D8B030D-6E8A-4147-A177-3AD203B41FA5}">
                      <a16:colId xmlns:a16="http://schemas.microsoft.com/office/drawing/2014/main" val="20001"/>
                    </a:ext>
                  </a:extLst>
                </a:gridCol>
                <a:gridCol w="814325">
                  <a:extLst>
                    <a:ext uri="{9D8B030D-6E8A-4147-A177-3AD203B41FA5}">
                      <a16:colId xmlns:a16="http://schemas.microsoft.com/office/drawing/2014/main" val="20002"/>
                    </a:ext>
                  </a:extLst>
                </a:gridCol>
              </a:tblGrid>
              <a:tr h="340675">
                <a:tc>
                  <a:txBody>
                    <a:bodyPr/>
                    <a:lstStyle/>
                    <a:p>
                      <a:pPr marL="0" marR="0" lvl="0" indent="0" algn="ctr" rtl="0">
                        <a:lnSpc>
                          <a:spcPct val="100000"/>
                        </a:lnSpc>
                        <a:spcBef>
                          <a:spcPts val="0"/>
                        </a:spcBef>
                        <a:spcAft>
                          <a:spcPts val="0"/>
                        </a:spcAft>
                        <a:buClr>
                          <a:srgbClr val="000000"/>
                        </a:buClr>
                        <a:buSzPts val="1400"/>
                        <a:buFont typeface="Arial"/>
                        <a:buNone/>
                        <a:defRPr sz="1400" u="none" strike="noStrike" cap="none"/>
                      </a:pPr>
                      <a:r>
                        <a:rPr lang="en-US" sz="1400" b="1" u="none" strike="noStrike" cap="none">
                          <a:solidFill>
                            <a:schemeClr val="lt2"/>
                          </a:solidFill>
                        </a:rPr>
                        <a:t>LMS Username</a:t>
                      </a:r>
                      <a:endParaRPr sz="1400" b="1" u="none" strike="noStrike" cap="none">
                        <a:solidFill>
                          <a:schemeClr val="lt2"/>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defRPr sz="1400" u="none" strike="noStrike" cap="none"/>
                      </a:pPr>
                      <a:r>
                        <a:rPr lang="en-US" sz="1400" b="1" u="none" strike="noStrike" cap="none">
                          <a:solidFill>
                            <a:schemeClr val="lt2"/>
                          </a:solidFill>
                        </a:rPr>
                        <a:t>Name </a:t>
                      </a:r>
                      <a:endParaRPr sz="1400" b="1" u="none" strike="noStrike" cap="none">
                        <a:solidFill>
                          <a:schemeClr val="lt2"/>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defRPr sz="1400" u="none" strike="noStrike" cap="none"/>
                      </a:pPr>
                      <a:r>
                        <a:rPr lang="en-US" sz="1400" b="1" u="none" strike="noStrike" cap="none">
                          <a:solidFill>
                            <a:schemeClr val="lt2"/>
                          </a:solidFill>
                        </a:rPr>
                        <a:t>Batch </a:t>
                      </a:r>
                      <a:endParaRPr sz="1400" b="1" u="none" strike="noStrike" cap="none">
                        <a:solidFill>
                          <a:schemeClr val="lt2"/>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524100">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US" sz="1400" u="none" strike="noStrike" cap="none">
                          <a:solidFill>
                            <a:schemeClr val="lt1"/>
                          </a:solidFill>
                        </a:rPr>
                        <a:t>2113a5289</a:t>
                      </a:r>
                      <a:endParaRPr sz="1400" u="none" strike="noStrike" cap="none">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US" sz="1400" u="none" strike="noStrike" cap="none">
                          <a:solidFill>
                            <a:schemeClr val="lt1"/>
                          </a:solidFill>
                        </a:rPr>
                        <a:t>MUGILAN.E</a:t>
                      </a:r>
                      <a:endParaRPr sz="1400" u="none" strike="noStrike" cap="none">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US" sz="1400" u="none" strike="noStrike" cap="none">
                          <a:solidFill>
                            <a:schemeClr val="lt1"/>
                          </a:solidFill>
                        </a:rPr>
                        <a:t>A52</a:t>
                      </a:r>
                      <a:endParaRPr sz="1400" u="none" strike="noStrike" cap="none">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40675">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US" sz="1400" u="none" strike="noStrike" cap="none">
                          <a:solidFill>
                            <a:schemeClr val="lt1"/>
                          </a:solidFill>
                        </a:rPr>
                        <a:t>2113a52167</a:t>
                      </a:r>
                      <a:endParaRPr sz="1400" u="none" strike="noStrike" cap="none">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US" sz="1400" u="none" strike="noStrike" cap="none">
                          <a:solidFill>
                            <a:schemeClr val="lt1"/>
                          </a:solidFill>
                        </a:rPr>
                        <a:t>ADITH NARAYAN.A</a:t>
                      </a:r>
                      <a:endParaRPr sz="1400" u="none" strike="noStrike" cap="none">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US" sz="1400" u="none" strike="noStrike" cap="none">
                          <a:solidFill>
                            <a:schemeClr val="lt1"/>
                          </a:solidFill>
                        </a:rPr>
                        <a:t>A52</a:t>
                      </a:r>
                      <a:endParaRPr sz="1400" u="none" strike="noStrike" cap="none">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524100">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US" sz="1400" u="none" strike="noStrike" cap="none">
                          <a:solidFill>
                            <a:schemeClr val="lt1"/>
                          </a:solidFill>
                        </a:rPr>
                        <a:t>2113a52168</a:t>
                      </a:r>
                      <a:endParaRPr sz="1400" u="none" strike="noStrike" cap="none">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US" sz="1400" u="none" strike="noStrike" cap="none">
                          <a:solidFill>
                            <a:schemeClr val="lt1"/>
                          </a:solidFill>
                        </a:rPr>
                        <a:t>AJMAL MOHAMMED.S</a:t>
                      </a:r>
                      <a:endParaRPr sz="1400" u="none" strike="noStrike" cap="none">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US" sz="1400" u="none" strike="noStrike" cap="none">
                          <a:solidFill>
                            <a:schemeClr val="lt1"/>
                          </a:solidFill>
                        </a:rPr>
                        <a:t>A52</a:t>
                      </a:r>
                      <a:endParaRPr sz="1400" u="none" strike="noStrike" cap="none">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40675">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US" sz="1400" u="none" strike="noStrike" cap="none">
                          <a:solidFill>
                            <a:schemeClr val="lt1"/>
                          </a:solidFill>
                        </a:rPr>
                        <a:t>2113a52183</a:t>
                      </a:r>
                      <a:endParaRPr sz="1400" u="none" strike="noStrike" cap="none">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US" sz="1400" u="none" strike="noStrike" cap="none">
                          <a:solidFill>
                            <a:schemeClr val="lt1"/>
                          </a:solidFill>
                        </a:rPr>
                        <a:t>MANOJ.J</a:t>
                      </a:r>
                      <a:endParaRPr sz="1400" u="none" strike="noStrike" cap="none">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r>
                        <a:rPr lang="en-US" sz="1400" u="none" strike="noStrike" cap="none">
                          <a:solidFill>
                            <a:schemeClr val="lt1"/>
                          </a:solidFill>
                        </a:rPr>
                        <a:t>A52</a:t>
                      </a:r>
                      <a:endParaRPr sz="1400" u="none" strike="noStrike" cap="none">
                        <a:solidFill>
                          <a:schemeClr val="lt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40675">
                <a:tc gridSpan="3">
                  <a:txBody>
                    <a:bodyPr/>
                    <a:lstStyle/>
                    <a:p>
                      <a:pPr marL="0" marR="0" lvl="0" indent="0" algn="l" rtl="0">
                        <a:lnSpc>
                          <a:spcPct val="100000"/>
                        </a:lnSpc>
                        <a:spcBef>
                          <a:spcPts val="0"/>
                        </a:spcBef>
                        <a:spcAft>
                          <a:spcPts val="0"/>
                        </a:spcAft>
                        <a:buClr>
                          <a:srgbClr val="000000"/>
                        </a:buClr>
                        <a:buSzPts val="1400"/>
                        <a:buFont typeface="Arial"/>
                        <a:buNone/>
                        <a:defRPr sz="1400" u="none" strike="noStrike" cap="none"/>
                      </a:pP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9"/>
        <p:cNvGrpSpPr/>
        <p:nvPr/>
      </p:nvGrpSpPr>
      <p:grpSpPr>
        <a:xfrm>
          <a:off x="0" y="0"/>
          <a:ext cx="0" cy="0"/>
          <a:chOff x="0" y="0"/>
          <a:chExt cx="0" cy="0"/>
        </a:xfrm>
      </p:grpSpPr>
      <p:sp>
        <p:nvSpPr>
          <p:cNvPr id="3670" name="Google Shape;3670;g1f5d965ad35_0_1833"/>
          <p:cNvSpPr txBox="1">
            <a:spLocks noGrp="1"/>
          </p:cNvSpPr>
          <p:nvPr>
            <p:ph type="body" idx="1"/>
          </p:nvPr>
        </p:nvSpPr>
        <p:spPr>
          <a:xfrm>
            <a:off x="481869" y="524842"/>
            <a:ext cx="6891900" cy="52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b="1" i="0" u="none" strike="noStrike" cap="none" dirty="0">
                <a:solidFill>
                  <a:srgbClr val="000000"/>
                </a:solidFill>
                <a:latin typeface="EB Garamond"/>
                <a:ea typeface="EB Garamond"/>
                <a:cs typeface="EB Garamond"/>
                <a:sym typeface="EB Garamond"/>
              </a:rPr>
              <a:t>Do database modelling and create models</a:t>
            </a:r>
            <a:endParaRPr b="1"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Design schema for all the data to be stored</a:t>
            </a:r>
            <a:endParaRPr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Start mongodb local server and point the backend to the server</a:t>
            </a:r>
            <a:endParaRPr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Create mongoose schema at the backend</a:t>
            </a:r>
            <a:endParaRPr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Run test queries to set up the database</a:t>
            </a:r>
            <a:br>
              <a:rPr lang="en-US" sz="1100" i="0" u="none" strike="noStrike" cap="none" dirty="0">
                <a:solidFill>
                  <a:srgbClr val="000000"/>
                </a:solidFill>
                <a:latin typeface="EB Garamond"/>
                <a:ea typeface="EB Garamond"/>
                <a:cs typeface="EB Garamond"/>
                <a:sym typeface="EB Garamond"/>
              </a:rPr>
            </a:br>
            <a:endParaRPr sz="1100" i="0" u="none" strike="noStrike" cap="none" dirty="0">
              <a:solidFill>
                <a:srgbClr val="000000"/>
              </a:solidFill>
              <a:latin typeface="EB Garamond"/>
              <a:ea typeface="EB Garamond"/>
              <a:cs typeface="EB Garamond"/>
              <a:sym typeface="EB Garamond"/>
            </a:endParaRPr>
          </a:p>
          <a:p>
            <a:pPr marL="0" marR="0" lvl="0" indent="0" algn="l" rtl="0">
              <a:lnSpc>
                <a:spcPct val="100000"/>
              </a:lnSpc>
              <a:spcBef>
                <a:spcPts val="0"/>
              </a:spcBef>
              <a:spcAft>
                <a:spcPts val="0"/>
              </a:spcAft>
              <a:buNone/>
            </a:pPr>
            <a:r>
              <a:rPr lang="en-US" sz="1100" b="1" i="0" u="none" strike="noStrike" cap="none" dirty="0">
                <a:solidFill>
                  <a:srgbClr val="000000"/>
                </a:solidFill>
                <a:latin typeface="EB Garamond"/>
                <a:ea typeface="EB Garamond"/>
                <a:cs typeface="EB Garamond"/>
                <a:sym typeface="EB Garamond"/>
              </a:rPr>
              <a:t>Create Various APIs to ensure data flow within the website</a:t>
            </a:r>
            <a:endParaRPr b="1"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Define all the routes for the backend</a:t>
            </a:r>
            <a:endParaRPr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Add authentication middleware</a:t>
            </a:r>
            <a:endParaRPr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Add controllers for all the paths to handle </a:t>
            </a:r>
            <a:r>
              <a:rPr lang="en-US" sz="1100" i="0" u="none" strike="noStrike" cap="none" dirty="0" err="1">
                <a:solidFill>
                  <a:srgbClr val="000000"/>
                </a:solidFill>
                <a:latin typeface="EB Garamond"/>
                <a:ea typeface="EB Garamond"/>
                <a:cs typeface="EB Garamond"/>
                <a:sym typeface="EB Garamond"/>
              </a:rPr>
              <a:t>api</a:t>
            </a:r>
            <a:r>
              <a:rPr lang="en-US" sz="1100" i="0" u="none" strike="noStrike" cap="none" dirty="0">
                <a:solidFill>
                  <a:srgbClr val="000000"/>
                </a:solidFill>
                <a:latin typeface="EB Garamond"/>
                <a:ea typeface="EB Garamond"/>
                <a:cs typeface="EB Garamond"/>
                <a:sym typeface="EB Garamond"/>
              </a:rPr>
              <a:t> request</a:t>
            </a:r>
            <a:endParaRPr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Create Environment variables for all authentication keys</a:t>
            </a:r>
            <a:endParaRPr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Note: Always handle all possible cases with the request</a:t>
            </a:r>
            <a:endParaRPr dirty="0">
              <a:latin typeface="EB Garamond"/>
              <a:ea typeface="EB Garamond"/>
              <a:cs typeface="EB Garamond"/>
              <a:sym typeface="EB Garamond"/>
            </a:endParaRPr>
          </a:p>
        </p:txBody>
      </p:sp>
      <p:sp>
        <p:nvSpPr>
          <p:cNvPr id="3671" name="Google Shape;3671;g1f5d965ad35_0_1833"/>
          <p:cNvSpPr txBox="1">
            <a:spLocks noGrp="1"/>
          </p:cNvSpPr>
          <p:nvPr>
            <p:ph type="body" idx="2"/>
          </p:nvPr>
        </p:nvSpPr>
        <p:spPr>
          <a:xfrm>
            <a:off x="489449" y="4032852"/>
            <a:ext cx="7048500" cy="3186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Understanding </a:t>
            </a:r>
            <a:r>
              <a:rPr lang="en-US" sz="1100" i="0" u="none" strike="noStrike" cap="none" dirty="0" err="1">
                <a:solidFill>
                  <a:srgbClr val="000000"/>
                </a:solidFill>
                <a:latin typeface="EB Garamond"/>
                <a:ea typeface="EB Garamond"/>
                <a:cs typeface="EB Garamond"/>
                <a:sym typeface="EB Garamond"/>
              </a:rPr>
              <a:t>Nosql</a:t>
            </a:r>
            <a:r>
              <a:rPr lang="en-US" sz="1100" i="0" u="none" strike="noStrike" cap="none" dirty="0">
                <a:solidFill>
                  <a:srgbClr val="000000"/>
                </a:solidFill>
                <a:latin typeface="EB Garamond"/>
                <a:ea typeface="EB Garamond"/>
                <a:cs typeface="EB Garamond"/>
                <a:sym typeface="EB Garamond"/>
              </a:rPr>
              <a:t> databases modeling</a:t>
            </a:r>
            <a:endParaRPr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Querying and filtering mongodb</a:t>
            </a:r>
            <a:endParaRPr sz="1100" i="0" u="none" strike="noStrike" cap="none" dirty="0">
              <a:solidFill>
                <a:srgbClr val="000000"/>
              </a:solidFill>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Understanding various req methods</a:t>
            </a:r>
            <a:endParaRPr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Getting familiar with cookies</a:t>
            </a:r>
            <a:endParaRPr dirty="0">
              <a:latin typeface="EB Garamond"/>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100" i="0" u="none" strike="noStrike" cap="none" dirty="0">
                <a:solidFill>
                  <a:srgbClr val="000000"/>
                </a:solidFill>
                <a:latin typeface="EB Garamond"/>
                <a:ea typeface="EB Garamond"/>
                <a:cs typeface="EB Garamond"/>
                <a:sym typeface="EB Garamond"/>
              </a:rPr>
              <a:t>Server side authentication</a:t>
            </a:r>
            <a:endParaRPr dirty="0">
              <a:latin typeface="EB Garamond"/>
              <a:ea typeface="EB Garamond"/>
              <a:cs typeface="EB Garamond"/>
              <a:sym typeface="EB Garamond"/>
            </a:endParaRPr>
          </a:p>
        </p:txBody>
      </p:sp>
      <p:sp>
        <p:nvSpPr>
          <p:cNvPr id="3672" name="Google Shape;3672;g1f5d965ad35_0_1833"/>
          <p:cNvSpPr txBox="1"/>
          <p:nvPr/>
        </p:nvSpPr>
        <p:spPr>
          <a:xfrm>
            <a:off x="489450" y="3037177"/>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i="0" u="none" strike="noStrike" cap="none">
                <a:solidFill>
                  <a:schemeClr val="dk1"/>
                </a:solidFill>
                <a:latin typeface="EB Garamond"/>
                <a:ea typeface="EB Garamond"/>
                <a:cs typeface="EB Garamond"/>
                <a:sym typeface="EB Garamond"/>
              </a:rPr>
              <a:t>100% Completion of the above tasks</a:t>
            </a:r>
            <a:endParaRPr>
              <a:latin typeface="EB Garamond"/>
              <a:ea typeface="EB Garamond"/>
              <a:cs typeface="EB Garamond"/>
              <a:sym typeface="EB Garamond"/>
            </a:endParaRPr>
          </a:p>
        </p:txBody>
      </p:sp>
      <p:sp>
        <p:nvSpPr>
          <p:cNvPr id="3673" name="Google Shape;3673;g1f5d965ad35_0_1833"/>
          <p:cNvSpPr txBox="1"/>
          <p:nvPr/>
        </p:nvSpPr>
        <p:spPr>
          <a:xfrm>
            <a:off x="445780" y="3657889"/>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lt2"/>
                </a:solidFill>
                <a:latin typeface="EB Garamond"/>
                <a:ea typeface="EB Garamond"/>
                <a:cs typeface="EB Garamond"/>
                <a:sym typeface="EB Garamond"/>
              </a:rPr>
              <a:t>Learning outcome</a:t>
            </a:r>
            <a:endParaRPr b="1">
              <a:latin typeface="EB Garamond"/>
              <a:ea typeface="EB Garamond"/>
              <a:cs typeface="EB Garamond"/>
              <a:sym typeface="EB Garamond"/>
            </a:endParaRPr>
          </a:p>
        </p:txBody>
      </p:sp>
      <p:sp>
        <p:nvSpPr>
          <p:cNvPr id="3674" name="Google Shape;3674;g1f5d965ad35_0_1833"/>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i="0" u="none" strike="noStrike" cap="none">
                <a:solidFill>
                  <a:schemeClr val="dk2"/>
                </a:solidFill>
                <a:latin typeface="EB Garamond ExtraBold"/>
                <a:ea typeface="EB Garamond ExtraBold"/>
                <a:cs typeface="EB Garamond ExtraBold"/>
                <a:sym typeface="EB Garamond ExtraBold"/>
              </a:rPr>
              <a:t>Task 4 :: Backend (Module 4)</a:t>
            </a:r>
            <a:endParaRPr>
              <a:latin typeface="EB Garamond ExtraBold"/>
              <a:ea typeface="EB Garamond ExtraBold"/>
              <a:cs typeface="EB Garamond ExtraBold"/>
              <a:sym typeface="EB Garamond ExtraBold"/>
            </a:endParaRPr>
          </a:p>
        </p:txBody>
      </p:sp>
      <p:sp>
        <p:nvSpPr>
          <p:cNvPr id="3675" name="Google Shape;3675;g1f5d965ad35_0_1833"/>
          <p:cNvSpPr txBox="1"/>
          <p:nvPr/>
        </p:nvSpPr>
        <p:spPr>
          <a:xfrm>
            <a:off x="489450" y="2758367"/>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EB Garamond"/>
                <a:ea typeface="EB Garamond"/>
                <a:cs typeface="EB Garamond"/>
                <a:sym typeface="EB Garamond"/>
              </a:rPr>
              <a:t>Evaluation Metric:</a:t>
            </a:r>
            <a:endParaRPr sz="1200" b="1" i="0" u="none" strike="noStrike" cap="none">
              <a:solidFill>
                <a:schemeClr val="dk1"/>
              </a:solidFill>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9"/>
        <p:cNvGrpSpPr/>
        <p:nvPr/>
      </p:nvGrpSpPr>
      <p:grpSpPr>
        <a:xfrm>
          <a:off x="0" y="0"/>
          <a:ext cx="0" cy="0"/>
          <a:chOff x="0" y="0"/>
          <a:chExt cx="0" cy="0"/>
        </a:xfrm>
      </p:grpSpPr>
      <p:sp>
        <p:nvSpPr>
          <p:cNvPr id="3680" name="Google Shape;3680;g2139e008f02_0_0"/>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EB Garamond"/>
                <a:ea typeface="EB Garamond"/>
                <a:cs typeface="EB Garamond"/>
                <a:sym typeface="EB Garamond"/>
              </a:rPr>
              <a:t>Step-Wise Description</a:t>
            </a:r>
            <a:endParaRPr sz="1800" b="1" i="0" u="none" strike="noStrike" cap="none">
              <a:solidFill>
                <a:srgbClr val="000000"/>
              </a:solidFill>
              <a:latin typeface="EB Garamond"/>
              <a:ea typeface="EB Garamond"/>
              <a:cs typeface="EB Garamond"/>
              <a:sym typeface="EB Garamond"/>
            </a:endParaRPr>
          </a:p>
        </p:txBody>
      </p:sp>
      <p:pic>
        <p:nvPicPr>
          <p:cNvPr id="3681" name="Google Shape;3681;g2139e008f02_0_0"/>
          <p:cNvPicPr preferRelativeResize="0"/>
          <p:nvPr/>
        </p:nvPicPr>
        <p:blipFill rotWithShape="1">
          <a:blip r:embed="rId3" cstate="screen">
            <a:alphaModFix/>
            <a:extLst>
              <a:ext uri="{28A0092B-C50C-407E-A947-70E740481C1C}">
                <a14:useLocalDpi xmlns:a14="http://schemas.microsoft.com/office/drawing/2010/main"/>
              </a:ext>
            </a:extLst>
          </a:blip>
          <a:srcRect l="-187439" b="-3434"/>
          <a:stretch/>
        </p:blipFill>
        <p:spPr>
          <a:xfrm>
            <a:off x="0" y="10651"/>
            <a:ext cx="9144000" cy="5143500"/>
          </a:xfrm>
          <a:prstGeom prst="rect">
            <a:avLst/>
          </a:prstGeom>
          <a:noFill/>
          <a:ln>
            <a:noFill/>
          </a:ln>
        </p:spPr>
      </p:pic>
      <p:sp>
        <p:nvSpPr>
          <p:cNvPr id="3682" name="Google Shape;3682;g2139e008f02_0_0"/>
          <p:cNvSpPr txBox="1"/>
          <p:nvPr/>
        </p:nvSpPr>
        <p:spPr>
          <a:xfrm>
            <a:off x="546804" y="3334624"/>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lt2"/>
                </a:solidFill>
                <a:latin typeface="EB Garamond"/>
                <a:ea typeface="EB Garamond"/>
                <a:cs typeface="EB Garamond"/>
                <a:sym typeface="EB Garamond"/>
              </a:rPr>
              <a:t>Summary of your task</a:t>
            </a:r>
            <a:endParaRPr sz="1800" b="1" i="0" u="none" strike="noStrike" cap="none" dirty="0">
              <a:solidFill>
                <a:schemeClr val="lt2"/>
              </a:solidFill>
              <a:latin typeface="EB Garamond"/>
              <a:ea typeface="EB Garamond"/>
              <a:cs typeface="EB Garamond"/>
              <a:sym typeface="EB Garamond"/>
            </a:endParaRPr>
          </a:p>
        </p:txBody>
      </p:sp>
      <p:sp>
        <p:nvSpPr>
          <p:cNvPr id="2" name="TextBox 1">
            <a:extLst>
              <a:ext uri="{FF2B5EF4-FFF2-40B4-BE49-F238E27FC236}">
                <a16:creationId xmlns:a16="http://schemas.microsoft.com/office/drawing/2014/main" id="{812464AC-E90B-9AFA-A8B4-0466239CEE2F}"/>
              </a:ext>
            </a:extLst>
          </p:cNvPr>
          <p:cNvSpPr txBox="1"/>
          <p:nvPr/>
        </p:nvSpPr>
        <p:spPr>
          <a:xfrm>
            <a:off x="546804" y="646771"/>
            <a:ext cx="8180884" cy="2031325"/>
          </a:xfrm>
          <a:prstGeom prst="rect">
            <a:avLst/>
          </a:prstGeom>
          <a:noFill/>
        </p:spPr>
        <p:txBody>
          <a:bodyPr wrap="square" rtlCol="0">
            <a:spAutoFit/>
          </a:bodyPr>
          <a:lstStyle/>
          <a:p>
            <a:pPr marL="285750" indent="-285750">
              <a:buFont typeface="Arial" panose="020B0604020202020204" pitchFamily="34" charset="0"/>
              <a:buChar char="•"/>
            </a:pPr>
            <a:r>
              <a:rPr lang="en-US" sz="1600" dirty="0"/>
              <a:t>We first designed the schema for our data to be stored</a:t>
            </a:r>
          </a:p>
          <a:p>
            <a:pPr marL="285750" indent="-285750">
              <a:buFont typeface="Arial" panose="020B0604020202020204" pitchFamily="34" charset="0"/>
              <a:buChar char="•"/>
            </a:pPr>
            <a:r>
              <a:rPr lang="en-IN" sz="1600" dirty="0"/>
              <a:t>And then we created mongoose schema at the backend</a:t>
            </a:r>
          </a:p>
          <a:p>
            <a:pPr marL="285750" indent="-285750">
              <a:buFont typeface="Arial" panose="020B0604020202020204" pitchFamily="34" charset="0"/>
              <a:buChar char="•"/>
            </a:pPr>
            <a:r>
              <a:rPr lang="en-IN" sz="1600" dirty="0"/>
              <a:t>We </a:t>
            </a:r>
            <a:r>
              <a:rPr lang="en-US" sz="1600" dirty="0"/>
              <a:t>Started mongoDB local server and point the backend to the server</a:t>
            </a:r>
            <a:endParaRPr lang="en-IN" sz="1600" dirty="0"/>
          </a:p>
          <a:p>
            <a:pPr marL="285750" indent="-285750">
              <a:buFont typeface="Arial" panose="020B0604020202020204" pitchFamily="34" charset="0"/>
              <a:buChar char="•"/>
            </a:pPr>
            <a:r>
              <a:rPr lang="en-IN" sz="1600" dirty="0"/>
              <a:t>We run test queries to setup the database</a:t>
            </a:r>
          </a:p>
          <a:p>
            <a:pPr marL="285750" indent="-285750">
              <a:buFont typeface="Arial" panose="020B0604020202020204" pitchFamily="34" charset="0"/>
              <a:buChar char="•"/>
            </a:pPr>
            <a:r>
              <a:rPr lang="en-IN" sz="1600" dirty="0"/>
              <a:t>We defined all the routes for the backend</a:t>
            </a:r>
          </a:p>
          <a:p>
            <a:pPr marL="285750" indent="-285750">
              <a:buFont typeface="Arial" panose="020B0604020202020204" pitchFamily="34" charset="0"/>
              <a:buChar char="•"/>
            </a:pPr>
            <a:r>
              <a:rPr lang="en-IN" sz="1600" dirty="0"/>
              <a:t>We created various backend API’s to ensure the dataflow within the network</a:t>
            </a:r>
          </a:p>
          <a:p>
            <a:pPr marL="285750" indent="-285750">
              <a:buFont typeface="Arial" panose="020B0604020202020204" pitchFamily="34" charset="0"/>
              <a:buChar char="•"/>
            </a:pPr>
            <a:r>
              <a:rPr lang="en-IN" sz="1600" dirty="0"/>
              <a:t>We added some authentication middleware for the security purpose of the website</a:t>
            </a:r>
          </a:p>
          <a:p>
            <a:pPr marL="285750" indent="-285750">
              <a:buFont typeface="Arial" panose="020B0604020202020204" pitchFamily="34" charset="0"/>
              <a:buChar char="•"/>
            </a:pPr>
            <a:endParaRPr lang="en-IN" dirty="0"/>
          </a:p>
        </p:txBody>
      </p:sp>
      <p:sp>
        <p:nvSpPr>
          <p:cNvPr id="3" name="TextBox 2">
            <a:extLst>
              <a:ext uri="{FF2B5EF4-FFF2-40B4-BE49-F238E27FC236}">
                <a16:creationId xmlns:a16="http://schemas.microsoft.com/office/drawing/2014/main" id="{9FE92A4C-299C-AC69-B0F9-3A253577041B}"/>
              </a:ext>
            </a:extLst>
          </p:cNvPr>
          <p:cNvSpPr txBox="1"/>
          <p:nvPr/>
        </p:nvSpPr>
        <p:spPr>
          <a:xfrm>
            <a:off x="538975" y="3685291"/>
            <a:ext cx="8066049" cy="954107"/>
          </a:xfrm>
          <a:prstGeom prst="rect">
            <a:avLst/>
          </a:prstGeom>
          <a:noFill/>
        </p:spPr>
        <p:txBody>
          <a:bodyPr wrap="square" rtlCol="0">
            <a:spAutoFit/>
          </a:bodyPr>
          <a:lstStyle/>
          <a:p>
            <a:r>
              <a:rPr lang="en-US" dirty="0"/>
              <a:t>After designing the front-end of the website, we started to build the back-end code for our website. we started creating a schema for our data to be stored, we started MongoDB local server and point the backend to the server, we run test queries to setup the database and hence our website runs successfully.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6"/>
        <p:cNvGrpSpPr/>
        <p:nvPr/>
      </p:nvGrpSpPr>
      <p:grpSpPr>
        <a:xfrm>
          <a:off x="0" y="0"/>
          <a:ext cx="0" cy="0"/>
          <a:chOff x="0" y="0"/>
          <a:chExt cx="0" cy="0"/>
        </a:xfrm>
      </p:grpSpPr>
      <p:sp>
        <p:nvSpPr>
          <p:cNvPr id="3687" name="Google Shape;3687;g1f5d965ad35_0_3666"/>
          <p:cNvSpPr txBox="1">
            <a:spLocks noGrp="1"/>
          </p:cNvSpPr>
          <p:nvPr>
            <p:ph type="body" idx="1"/>
          </p:nvPr>
        </p:nvSpPr>
        <p:spPr>
          <a:xfrm>
            <a:off x="3719246" y="2264415"/>
            <a:ext cx="1714800" cy="320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chemeClr val="dk2"/>
                </a:solidFill>
                <a:latin typeface="EB Garamond"/>
                <a:ea typeface="EB Garamond"/>
                <a:cs typeface="EB Garamond"/>
                <a:sym typeface="EB Garamond"/>
              </a:rPr>
              <a:t>Check-List</a:t>
            </a:r>
            <a:endParaRPr sz="1800">
              <a:solidFill>
                <a:schemeClr val="dk2"/>
              </a:solidFill>
              <a:latin typeface="EB Garamond"/>
              <a:ea typeface="EB Garamond"/>
              <a:cs typeface="EB Garamond"/>
              <a:sym typeface="EB Garamond"/>
            </a:endParaRPr>
          </a:p>
        </p:txBody>
      </p:sp>
      <p:sp>
        <p:nvSpPr>
          <p:cNvPr id="3688" name="Google Shape;3688;g1f5d965ad35_0_3666"/>
          <p:cNvSpPr txBox="1">
            <a:spLocks noGrp="1"/>
          </p:cNvSpPr>
          <p:nvPr>
            <p:ph type="body" idx="2"/>
          </p:nvPr>
        </p:nvSpPr>
        <p:spPr>
          <a:xfrm>
            <a:off x="817135" y="961109"/>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Design Schema for data to be stored</a:t>
            </a:r>
            <a:endParaRPr sz="1000" b="0">
              <a:latin typeface="EB Garamond"/>
              <a:ea typeface="EB Garamond"/>
              <a:cs typeface="EB Garamond"/>
              <a:sym typeface="EB Garamond"/>
            </a:endParaRPr>
          </a:p>
        </p:txBody>
      </p:sp>
      <p:sp>
        <p:nvSpPr>
          <p:cNvPr id="3689" name="Google Shape;3689;g1f5d965ad35_0_3666"/>
          <p:cNvSpPr txBox="1">
            <a:spLocks noGrp="1"/>
          </p:cNvSpPr>
          <p:nvPr>
            <p:ph type="body" idx="3"/>
          </p:nvPr>
        </p:nvSpPr>
        <p:spPr>
          <a:xfrm>
            <a:off x="318626" y="2188625"/>
            <a:ext cx="20301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dirty="0">
                <a:latin typeface="EB Garamond"/>
                <a:ea typeface="EB Garamond"/>
                <a:cs typeface="EB Garamond"/>
                <a:sym typeface="EB Garamond"/>
              </a:rPr>
              <a:t>Set mongodb server on localhost</a:t>
            </a:r>
            <a:endParaRPr sz="1000" b="0" dirty="0">
              <a:latin typeface="EB Garamond"/>
              <a:ea typeface="EB Garamond"/>
              <a:cs typeface="EB Garamond"/>
              <a:sym typeface="EB Garamond"/>
            </a:endParaRPr>
          </a:p>
        </p:txBody>
      </p:sp>
      <p:sp>
        <p:nvSpPr>
          <p:cNvPr id="3690" name="Google Shape;3690;g1f5d965ad35_0_3666"/>
          <p:cNvSpPr txBox="1">
            <a:spLocks noGrp="1"/>
          </p:cNvSpPr>
          <p:nvPr>
            <p:ph type="body" idx="4"/>
          </p:nvPr>
        </p:nvSpPr>
        <p:spPr>
          <a:xfrm>
            <a:off x="803908" y="3448851"/>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dirty="0">
                <a:latin typeface="EB Garamond"/>
                <a:ea typeface="EB Garamond"/>
                <a:cs typeface="EB Garamond"/>
                <a:sym typeface="EB Garamond"/>
              </a:rPr>
              <a:t>Add dummy data with schema in mongodb server</a:t>
            </a:r>
            <a:endParaRPr sz="1000" b="0" dirty="0">
              <a:latin typeface="EB Garamond"/>
              <a:ea typeface="EB Garamond"/>
              <a:cs typeface="EB Garamond"/>
              <a:sym typeface="EB Garamond"/>
            </a:endParaRPr>
          </a:p>
        </p:txBody>
      </p:sp>
      <p:sp>
        <p:nvSpPr>
          <p:cNvPr id="3691" name="Google Shape;3691;g1f5d965ad35_0_3666"/>
          <p:cNvSpPr txBox="1">
            <a:spLocks noGrp="1"/>
          </p:cNvSpPr>
          <p:nvPr>
            <p:ph type="body" idx="5"/>
          </p:nvPr>
        </p:nvSpPr>
        <p:spPr>
          <a:xfrm>
            <a:off x="1798245" y="4258551"/>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Run some test queries to test the server</a:t>
            </a:r>
            <a:endParaRPr sz="1000" b="0">
              <a:latin typeface="EB Garamond"/>
              <a:ea typeface="EB Garamond"/>
              <a:cs typeface="EB Garamond"/>
              <a:sym typeface="EB Garamond"/>
            </a:endParaRPr>
          </a:p>
        </p:txBody>
      </p:sp>
      <p:sp>
        <p:nvSpPr>
          <p:cNvPr id="3692" name="Google Shape;3692;g1f5d965ad35_0_3666"/>
          <p:cNvSpPr txBox="1">
            <a:spLocks noGrp="1"/>
          </p:cNvSpPr>
          <p:nvPr>
            <p:ph type="body" idx="6"/>
          </p:nvPr>
        </p:nvSpPr>
        <p:spPr>
          <a:xfrm>
            <a:off x="6615525" y="961100"/>
            <a:ext cx="23172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Point all routes with a appropriate controllers to control request and response</a:t>
            </a:r>
            <a:endParaRPr sz="1000" b="0">
              <a:latin typeface="EB Garamond"/>
              <a:ea typeface="EB Garamond"/>
              <a:cs typeface="EB Garamond"/>
              <a:sym typeface="EB Garamond"/>
            </a:endParaRPr>
          </a:p>
        </p:txBody>
      </p:sp>
      <p:sp>
        <p:nvSpPr>
          <p:cNvPr id="3693" name="Google Shape;3693;g1f5d965ad35_0_3666"/>
          <p:cNvSpPr txBox="1">
            <a:spLocks noGrp="1"/>
          </p:cNvSpPr>
          <p:nvPr>
            <p:ph type="body" idx="7"/>
          </p:nvPr>
        </p:nvSpPr>
        <p:spPr>
          <a:xfrm>
            <a:off x="6787150" y="2188625"/>
            <a:ext cx="1906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Add authentication middleware to all protected routes</a:t>
            </a:r>
            <a:endParaRPr sz="1000" b="0">
              <a:latin typeface="EB Garamond"/>
              <a:ea typeface="EB Garamond"/>
              <a:cs typeface="EB Garamond"/>
              <a:sym typeface="EB Garamond"/>
            </a:endParaRPr>
          </a:p>
        </p:txBody>
      </p:sp>
      <p:sp>
        <p:nvSpPr>
          <p:cNvPr id="3694" name="Google Shape;3694;g1f5d965ad35_0_3666"/>
          <p:cNvSpPr txBox="1">
            <a:spLocks noGrp="1"/>
          </p:cNvSpPr>
          <p:nvPr>
            <p:ph type="body" idx="8"/>
          </p:nvPr>
        </p:nvSpPr>
        <p:spPr>
          <a:xfrm>
            <a:off x="6602289" y="3448851"/>
            <a:ext cx="1714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Filter and santize all the incoming data in http requests</a:t>
            </a:r>
            <a:endParaRPr sz="1000" b="0">
              <a:latin typeface="EB Garamond"/>
              <a:ea typeface="EB Garamond"/>
              <a:cs typeface="EB Garamond"/>
              <a:sym typeface="EB Garamond"/>
            </a:endParaRPr>
          </a:p>
        </p:txBody>
      </p:sp>
      <p:sp>
        <p:nvSpPr>
          <p:cNvPr id="3695" name="Google Shape;3695;g1f5d965ad35_0_3666"/>
          <p:cNvSpPr txBox="1">
            <a:spLocks noGrp="1"/>
          </p:cNvSpPr>
          <p:nvPr>
            <p:ph type="body" idx="9"/>
          </p:nvPr>
        </p:nvSpPr>
        <p:spPr>
          <a:xfrm>
            <a:off x="5584940" y="4258551"/>
            <a:ext cx="1714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Set up secure environment variables for secret keys</a:t>
            </a:r>
            <a:endParaRPr sz="1000" b="0">
              <a:latin typeface="EB Garamond"/>
              <a:ea typeface="EB Garamond"/>
              <a:cs typeface="EB Garamond"/>
              <a:sym typeface="EB Garamond"/>
            </a:endParaRPr>
          </a:p>
        </p:txBody>
      </p:sp>
      <p:sp>
        <p:nvSpPr>
          <p:cNvPr id="3696" name="Google Shape;3696;g1f5d965ad35_0_3666"/>
          <p:cNvSpPr txBox="1"/>
          <p:nvPr/>
        </p:nvSpPr>
        <p:spPr>
          <a:xfrm>
            <a:off x="193300" y="125175"/>
            <a:ext cx="3126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solidFill>
                  <a:schemeClr val="lt2"/>
                </a:solidFill>
                <a:latin typeface="EB Garamond"/>
                <a:ea typeface="EB Garamond"/>
                <a:cs typeface="EB Garamond"/>
                <a:sym typeface="EB Garamond"/>
              </a:rPr>
              <a:t>Assessment Parameter</a:t>
            </a:r>
            <a:endParaRPr sz="2400" b="1">
              <a:solidFill>
                <a:schemeClr val="lt2"/>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0"/>
        <p:cNvGrpSpPr/>
        <p:nvPr/>
      </p:nvGrpSpPr>
      <p:grpSpPr>
        <a:xfrm>
          <a:off x="0" y="0"/>
          <a:ext cx="0" cy="0"/>
          <a:chOff x="0" y="0"/>
          <a:chExt cx="0" cy="0"/>
        </a:xfrm>
      </p:grpSpPr>
      <p:sp>
        <p:nvSpPr>
          <p:cNvPr id="3701" name="Google Shape;3701;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3" name="TextBox 2">
            <a:extLst>
              <a:ext uri="{FF2B5EF4-FFF2-40B4-BE49-F238E27FC236}">
                <a16:creationId xmlns:a16="http://schemas.microsoft.com/office/drawing/2014/main" id="{3E23E538-438F-E3C1-0C22-937601AC8F2B}"/>
              </a:ext>
            </a:extLst>
          </p:cNvPr>
          <p:cNvSpPr txBox="1"/>
          <p:nvPr/>
        </p:nvSpPr>
        <p:spPr>
          <a:xfrm>
            <a:off x="3968750" y="1879600"/>
            <a:ext cx="2952750" cy="954107"/>
          </a:xfrm>
          <a:prstGeom prst="rect">
            <a:avLst/>
          </a:prstGeom>
          <a:noFill/>
        </p:spPr>
        <p:txBody>
          <a:bodyPr wrap="square" rtlCol="0">
            <a:spAutoFit/>
          </a:bodyPr>
          <a:lstStyle/>
          <a:p>
            <a:endParaRPr lang="en-US" dirty="0">
              <a:solidFill>
                <a:srgbClr val="BD8738"/>
              </a:solidFill>
              <a:latin typeface="Public Sans Bold Italics"/>
            </a:endParaRPr>
          </a:p>
          <a:p>
            <a:r>
              <a:rPr lang="en-IN" b="0" i="0" dirty="0">
                <a:solidFill>
                  <a:srgbClr val="BD8738"/>
                </a:solidFill>
                <a:latin typeface="EB Garamond SemiBold"/>
                <a:ea typeface="EB Garamond SemiBold"/>
                <a:cs typeface="EB Garamond SemiBold"/>
                <a:sym typeface="EB Garamond SemiBold"/>
              </a:rPr>
              <a:t>https://github.com/Mugilan0122/Naan-Mudhalvan-FSD</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6"/>
        <p:cNvGrpSpPr/>
        <p:nvPr/>
      </p:nvGrpSpPr>
      <p:grpSpPr>
        <a:xfrm>
          <a:off x="0" y="0"/>
          <a:ext cx="0" cy="0"/>
          <a:chOff x="0" y="0"/>
          <a:chExt cx="0" cy="0"/>
        </a:xfrm>
      </p:grpSpPr>
      <p:pic>
        <p:nvPicPr>
          <p:cNvPr id="3707" name="Google Shape;3707;p213"/>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425</Words>
  <Application>Microsoft Office PowerPoint</Application>
  <PresentationFormat>On-screen Show (16:9)</PresentationFormat>
  <Paragraphs>63</Paragraphs>
  <Slides>7</Slides>
  <Notes>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7</vt:i4>
      </vt:variant>
    </vt:vector>
  </HeadingPairs>
  <TitlesOfParts>
    <vt:vector size="19" baseType="lpstr">
      <vt:lpstr>Arial</vt:lpstr>
      <vt:lpstr>Arial</vt:lpstr>
      <vt:lpstr>Calibri</vt:lpstr>
      <vt:lpstr>EB Garamond</vt:lpstr>
      <vt:lpstr>EB Garamond ExtraBold</vt:lpstr>
      <vt:lpstr>EB Garamond Medium</vt:lpstr>
      <vt:lpstr>EB Garamond SemiBold</vt:lpstr>
      <vt:lpstr>Noto Sans Symbols</vt:lpstr>
      <vt:lpstr>Public Sans</vt:lpstr>
      <vt:lpstr>Public Sans Bold Italics</vt:lpstr>
      <vt:lpstr>Simple Light</vt:lpstr>
      <vt:lpstr>Simple Light</vt:lpstr>
      <vt:lpstr>PowerPoint Presentation</vt:lpstr>
      <vt:lpstr>Your Project Name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Adith Narayan</cp:lastModifiedBy>
  <cp:revision>1</cp:revision>
  <dcterms:modified xsi:type="dcterms:W3CDTF">2023-05-12T06:42:59Z</dcterms:modified>
</cp:coreProperties>
</file>