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descr="STUDENT NAME: MUGILAN J&#10;REGISTER NO:312203950&#10;">
            <a:extLst>
              <a:ext uri="{FF2B5EF4-FFF2-40B4-BE49-F238E27FC236}">
                <a16:creationId xmlns:a16="http://schemas.microsoft.com/office/drawing/2014/main" xmlns="" id="{D55ADE35-C35B-07C1-F5AA-C33B3DDB802E}"/>
              </a:ext>
            </a:extLst>
          </p:cNvPr>
          <p:cNvSpPr txBox="1"/>
          <p:nvPr/>
        </p:nvSpPr>
        <p:spPr>
          <a:xfrm rot="10800000" flipV="1">
            <a:off x="876299" y="2665194"/>
            <a:ext cx="9869123" cy="2308324"/>
          </a:xfrm>
          <a:prstGeom prst="rect">
            <a:avLst/>
          </a:prstGeom>
          <a:noFill/>
        </p:spPr>
        <p:txBody>
          <a:bodyPr wrap="square" rtlCol="0">
            <a:spAutoFit/>
          </a:bodyPr>
          <a:lstStyle/>
          <a:p>
            <a:r>
              <a:rPr lang="en-US" sz="2400" dirty="0"/>
              <a:t>STUDENT </a:t>
            </a:r>
            <a:r>
              <a:rPr lang="en-US" sz="2400" dirty="0" smtClean="0"/>
              <a:t>NAME:</a:t>
            </a:r>
            <a:r>
              <a:rPr lang="en-IN" sz="2400" dirty="0" smtClean="0"/>
              <a:t>MUGILAN J</a:t>
            </a:r>
            <a:endParaRPr lang="en-US" sz="2400" dirty="0"/>
          </a:p>
          <a:p>
            <a:r>
              <a:rPr lang="en-US" sz="2400" dirty="0"/>
              <a:t>REGISTER </a:t>
            </a:r>
            <a:r>
              <a:rPr lang="en-US" sz="2400" dirty="0" smtClean="0"/>
              <a:t>NO:3122039</a:t>
            </a:r>
            <a:r>
              <a:rPr lang="en-US" sz="2400" dirty="0" smtClean="0"/>
              <a:t>50</a:t>
            </a:r>
          </a:p>
          <a:p>
            <a:r>
              <a:rPr lang="en-US" sz="2400" dirty="0" smtClean="0"/>
              <a:t>(</a:t>
            </a:r>
            <a:r>
              <a:rPr lang="en-US" sz="2400" dirty="0" smtClean="0"/>
              <a:t>3F0E0F847A138258E284FA9F75D153E8)</a:t>
            </a:r>
            <a:endParaRPr lang="en-US" sz="2400" dirty="0"/>
          </a:p>
          <a:p>
            <a:r>
              <a:rPr lang="en-US" sz="2400" dirty="0" smtClean="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
        <p:nvSpPr>
          <p:cNvPr id="8" name="TextBox 7">
            <a:extLst>
              <a:ext uri="{FF2B5EF4-FFF2-40B4-BE49-F238E27FC236}">
                <a16:creationId xmlns:a16="http://schemas.microsoft.com/office/drawing/2014/main" xmlns="" id="{FA5FA5C7-0CBE-D138-6E84-5B4EB6F4E443}"/>
              </a:ext>
            </a:extLst>
          </p:cNvPr>
          <p:cNvSpPr txBox="1"/>
          <p:nvPr/>
        </p:nvSpPr>
        <p:spPr>
          <a:xfrm>
            <a:off x="876299" y="2478880"/>
            <a:ext cx="10303670" cy="2308325"/>
          </a:xfrm>
          <a:prstGeom prst="rect">
            <a:avLst/>
          </a:prstGeom>
          <a:noFill/>
        </p:spPr>
        <p:txBody>
          <a:bodyPr wrap="square" rtlCol="0">
            <a:spAutoFit/>
          </a:bodyPr>
          <a:lstStyle/>
          <a:p>
            <a:pPr algn="l"/>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a:extLst>
              <a:ext uri="{FF2B5EF4-FFF2-40B4-BE49-F238E27FC236}">
                <a16:creationId xmlns:a16="http://schemas.microsoft.com/office/drawing/2014/main" xmlns="" id="{59220FA4-C9F2-8FB1-E16C-121E219B6C8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1170</Words>
  <Application>Microsoft Office PowerPoint</Application>
  <PresentationFormat>Custom</PresentationFormat>
  <Paragraphs>132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Work</cp:lastModifiedBy>
  <cp:revision>25</cp:revision>
  <dcterms:created xsi:type="dcterms:W3CDTF">2024-03-29T15:07:22Z</dcterms:created>
  <dcterms:modified xsi:type="dcterms:W3CDTF">2024-09-11T14:04:27Z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