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0" r:id="rId1"/>
  </p:sldMasterIdLst>
  <p:notesMasterIdLst>
    <p:notesMasterId r:id="rId15"/>
  </p:notesMasterIdLst>
  <p:sldIdLst>
    <p:sldId id="256" r:id="rId2"/>
    <p:sldId id="272" r:id="rId3"/>
    <p:sldId id="271"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extLst>
      <p:ext uri="{19B8F6BF-5375-455C-9EA6-DF929625EA0E}">
        <p15:presenceInfo xmlns:p15="http://schemas.microsoft.com/office/powerpoint/2012/main" userId="kavin nar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027"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166193.15999999997</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B0F2-47E6-A68E-6303442BC706}"/>
            </c:ext>
          </c:extLst>
        </c:ser>
        <c:dLbls>
          <c:showLegendKey val="0"/>
          <c:showVal val="0"/>
          <c:showCatName val="0"/>
          <c:showSerName val="0"/>
          <c:showPercent val="0"/>
          <c:showBubbleSize val="0"/>
        </c:dLbls>
        <c:gapWidth val="219"/>
        <c:overlap val="-27"/>
        <c:axId val="125740544"/>
        <c:axId val="125742080"/>
      </c:barChart>
      <c:catAx>
        <c:axId val="12574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2080"/>
        <c:crosses val="autoZero"/>
        <c:auto val="1"/>
        <c:lblAlgn val="ctr"/>
        <c:lblOffset val="100"/>
        <c:noMultiLvlLbl val="0"/>
      </c:catAx>
      <c:valAx>
        <c:axId val="125742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0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73F4-433B-8D51-2F05F81549F6}"/>
            </c:ext>
          </c:extLst>
        </c:ser>
        <c:dLbls>
          <c:showLegendKey val="0"/>
          <c:showVal val="0"/>
          <c:showCatName val="0"/>
          <c:showSerName val="0"/>
          <c:showPercent val="0"/>
          <c:showBubbleSize val="0"/>
        </c:dLbls>
        <c:gapWidth val="219"/>
        <c:overlap val="-27"/>
        <c:axId val="156610944"/>
        <c:axId val="156612480"/>
      </c:barChart>
      <c:catAx>
        <c:axId val="15661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2480"/>
        <c:crosses val="autoZero"/>
        <c:auto val="1"/>
        <c:lblAlgn val="ctr"/>
        <c:lblOffset val="100"/>
        <c:noMultiLvlLbl val="0"/>
      </c:catAx>
      <c:valAx>
        <c:axId val="156612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0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06005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826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37155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54467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15712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14295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84253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438732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45069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1224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28633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9543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94216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7768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4321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39018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41353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9795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03004184"/>
      </p:ext>
    </p:extLst>
  </p:cSld>
  <p:clrMap bg1="dk1" tx1="lt1" bg2="dk2" tx2="lt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1"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50105"/>
            <a:ext cx="9982200" cy="297132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7"/>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901181" y="3073186"/>
            <a:ext cx="8610600" cy="1938992"/>
          </a:xfrm>
          <a:prstGeom prst="rect">
            <a:avLst/>
          </a:prstGeom>
          <a:noFill/>
        </p:spPr>
        <p:txBody>
          <a:bodyPr wrap="square" rtlCol="0">
            <a:spAutoFit/>
          </a:bodyPr>
          <a:lstStyle/>
          <a:p>
            <a:r>
              <a:rPr lang="en-US" sz="2400" dirty="0"/>
              <a:t>STUDENT NAME:  </a:t>
            </a:r>
            <a:r>
              <a:rPr lang="en-GB" sz="2400" dirty="0" err="1"/>
              <a:t>S.mugilan</a:t>
            </a:r>
            <a:endParaRPr lang="en-GB" sz="2400" dirty="0"/>
          </a:p>
          <a:p>
            <a:r>
              <a:rPr lang="en-US" sz="2400" dirty="0"/>
              <a:t>REGISTER NO: 22131</a:t>
            </a:r>
            <a:r>
              <a:rPr lang="en-GB" sz="2400" dirty="0"/>
              <a:t>11042081</a:t>
            </a:r>
          </a:p>
          <a:p>
            <a:r>
              <a:rPr lang="en-US" sz="2400" dirty="0"/>
              <a:t>DEPARTMENT: B.COM(</a:t>
            </a:r>
            <a:r>
              <a:rPr lang="en-GB" sz="2400" dirty="0"/>
              <a:t>CORPORATE SECRETARYSHIP)</a:t>
            </a:r>
            <a:endParaRPr lang="en-US" sz="2400" dirty="0"/>
          </a:p>
          <a:p>
            <a:r>
              <a:rPr lang="en-US" sz="2400" dirty="0"/>
              <a:t>COLLEGE: GOVERNMENT ARTS COLLEAGE NANDANAM</a:t>
            </a:r>
          </a:p>
          <a:p>
            <a:r>
              <a:rPr lang="en-US" sz="2400" dirty="0"/>
              <a:t>NM ID :</a:t>
            </a:r>
            <a:r>
              <a:rPr lang="en-GB" sz="2400" dirty="0"/>
              <a:t> </a:t>
            </a:r>
            <a:r>
              <a:rPr lang="en-US" sz="2400" dirty="0"/>
              <a:t> </a:t>
            </a:r>
            <a:r>
              <a:rPr lang="en-GB" sz="2400" dirty="0"/>
              <a:t>EC580764A8AC26184184086AF4D5F573</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299172"/>
            <a:ext cx="2437131" cy="844462"/>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4057662318"/>
              </p:ext>
            </p:extLst>
          </p:nvPr>
        </p:nvGraphicFramePr>
        <p:xfrm>
          <a:off x="1447801" y="1295400"/>
          <a:ext cx="6615599"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a:t>
            </a:r>
          </a:p>
        </p:txBody>
      </p:sp>
      <p:graphicFrame>
        <p:nvGraphicFramePr>
          <p:cNvPr id="3" name="Chart 2"/>
          <p:cNvGraphicFramePr>
            <a:graphicFrameLocks/>
          </p:cNvGraphicFramePr>
          <p:nvPr>
            <p:extLst>
              <p:ext uri="{D42A27DB-BD31-4B8C-83A1-F6EECF244321}">
                <p14:modId xmlns:p14="http://schemas.microsoft.com/office/powerpoint/2010/main" val="685074855"/>
              </p:ext>
            </p:extLst>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76400" y="5561968"/>
            <a:ext cx="6629400" cy="769441"/>
          </a:xfrm>
          <a:prstGeom prst="rect">
            <a:avLst/>
          </a:prstGeom>
          <a:noFill/>
        </p:spPr>
        <p:txBody>
          <a:bodyPr wrap="square" rtlCol="0">
            <a:spAutoFit/>
          </a:bodyPr>
          <a:lstStyle/>
          <a:p>
            <a:r>
              <a:rPr lang="en-IN" sz="2200" dirty="0"/>
              <a:t>Sum of salaries of the male employees  in all departments</a:t>
            </a:r>
          </a:p>
        </p:txBody>
      </p:sp>
    </p:spTree>
    <p:extLst>
      <p:ext uri="{BB962C8B-B14F-4D97-AF65-F5344CB8AC3E}">
        <p14:creationId xmlns:p14="http://schemas.microsoft.com/office/powerpoint/2010/main" val="191916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1905001"/>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9042400" cy="1219200"/>
          </a:xfrm>
        </p:spPr>
        <p:txBody>
          <a:bodyPr/>
          <a:lstStyle/>
          <a:p>
            <a:r>
              <a:rPr lang="en-US" dirty="0"/>
              <a:t>PROJECT TITLE</a:t>
            </a:r>
          </a:p>
        </p:txBody>
      </p:sp>
      <p:sp>
        <p:nvSpPr>
          <p:cNvPr id="4" name="TextBox 3"/>
          <p:cNvSpPr txBox="1"/>
          <p:nvPr/>
        </p:nvSpPr>
        <p:spPr>
          <a:xfrm>
            <a:off x="1143000" y="2590800"/>
            <a:ext cx="9144000" cy="1323439"/>
          </a:xfrm>
          <a:prstGeom prst="rect">
            <a:avLst/>
          </a:prstGeom>
          <a:noFill/>
        </p:spPr>
        <p:txBody>
          <a:bodyPr wrap="square" rtlCol="0">
            <a:spAutoFit/>
          </a:bodyPr>
          <a:lstStyle/>
          <a:p>
            <a:r>
              <a:rPr lang="en-US" sz="4000" dirty="0"/>
              <a:t>Employees Performance  Analysis using Excel</a:t>
            </a:r>
          </a:p>
        </p:txBody>
      </p:sp>
    </p:spTree>
    <p:extLst>
      <p:ext uri="{BB962C8B-B14F-4D97-AF65-F5344CB8AC3E}">
        <p14:creationId xmlns:p14="http://schemas.microsoft.com/office/powerpoint/2010/main" val="120837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838200"/>
            <a:ext cx="9042400" cy="1295400"/>
          </a:xfrm>
        </p:spPr>
        <p:txBody>
          <a:bodyPr/>
          <a:lstStyle/>
          <a:p>
            <a:r>
              <a:rPr lang="en-US" dirty="0"/>
              <a:t>AGENDA</a:t>
            </a:r>
          </a:p>
        </p:txBody>
      </p:sp>
      <p:sp>
        <p:nvSpPr>
          <p:cNvPr id="5" name="TextBox 4"/>
          <p:cNvSpPr txBox="1"/>
          <p:nvPr/>
        </p:nvSpPr>
        <p:spPr>
          <a:xfrm>
            <a:off x="1143000" y="1945605"/>
            <a:ext cx="8991600" cy="3816429"/>
          </a:xfrm>
          <a:prstGeom prst="rect">
            <a:avLst/>
          </a:prstGeom>
          <a:noFill/>
        </p:spPr>
        <p:txBody>
          <a:bodyPr wrap="square" rtlCol="0">
            <a:spAutoFit/>
          </a:bodyPr>
          <a:lstStyle/>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Modeling Approach</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and Discussion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128724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1" y="304801"/>
            <a:ext cx="7677151" cy="299440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6"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6" y="837111"/>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1" y="914402"/>
            <a:ext cx="5014595" cy="39562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sp>
        <p:nvSpPr>
          <p:cNvPr id="8" name="object 8"/>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1" y="6172202"/>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476377"/>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6" y="865732"/>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7"/>
            <a:ext cx="2143125" cy="200025"/>
          </a:xfrm>
          <a:prstGeom prst="rect">
            <a:avLst/>
          </a:prstGeom>
        </p:spPr>
      </p:pic>
      <p:sp>
        <p:nvSpPr>
          <p:cNvPr id="8" name="TextBox 7"/>
          <p:cNvSpPr txBox="1"/>
          <p:nvPr/>
        </p:nvSpPr>
        <p:spPr>
          <a:xfrm>
            <a:off x="3276600" y="2209802"/>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348121"/>
            <a:ext cx="10730652" cy="1477328"/>
          </a:xfrm>
        </p:spPr>
        <p:txBody>
          <a:bodyPr>
            <a:normAutofit/>
          </a:bodyPr>
          <a:lstStyle/>
          <a:p>
            <a:r>
              <a:rPr lang="en-IN" dirty="0"/>
              <a:t>Dataset Description</a:t>
            </a:r>
            <a:br>
              <a:rPr lang="en-IN" dirty="0"/>
            </a:br>
            <a:endParaRPr lang="en-IN" dirty="0"/>
          </a:p>
        </p:txBody>
      </p:sp>
      <p:sp>
        <p:nvSpPr>
          <p:cNvPr id="11" name="TextBox 10"/>
          <p:cNvSpPr txBox="1"/>
          <p:nvPr/>
        </p:nvSpPr>
        <p:spPr>
          <a:xfrm>
            <a:off x="990600" y="1428127"/>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7" y="3381375"/>
            <a:ext cx="2466975" cy="3419475"/>
          </a:xfrm>
          <a:prstGeom prst="rect">
            <a:avLst/>
          </a:prstGeom>
        </p:spPr>
      </p:pic>
      <p:sp>
        <p:nvSpPr>
          <p:cNvPr id="7" name="object 7"/>
          <p:cNvSpPr txBox="1">
            <a:spLocks noGrp="1"/>
          </p:cNvSpPr>
          <p:nvPr>
            <p:ph type="title"/>
          </p:nvPr>
        </p:nvSpPr>
        <p:spPr>
          <a:xfrm>
            <a:off x="739777"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5"/>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96328" y="2409825"/>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410</TotalTime>
  <Words>470</Words>
  <Application>Microsoft Office PowerPoint</Application>
  <PresentationFormat>Widescreen</PresentationFormat>
  <Paragraphs>66</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Slice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Livin Xavier</cp:lastModifiedBy>
  <cp:revision>41</cp:revision>
  <dcterms:created xsi:type="dcterms:W3CDTF">2024-03-29T15:07:22Z</dcterms:created>
  <dcterms:modified xsi:type="dcterms:W3CDTF">2024-08-31T16:11:39Z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