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BDA-4718-45B6-A61D-5D816261B59D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C637987-91AA-4411-91CD-E6F505C30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11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BDA-4718-45B6-A61D-5D816261B59D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7987-91AA-4411-91CD-E6F505C30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4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BDA-4718-45B6-A61D-5D816261B59D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7987-91AA-4411-91CD-E6F505C30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55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BDA-4718-45B6-A61D-5D816261B59D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7987-91AA-4411-91CD-E6F505C30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A529BDA-4718-45B6-A61D-5D816261B59D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C637987-91AA-4411-91CD-E6F505C30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93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BDA-4718-45B6-A61D-5D816261B59D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7987-91AA-4411-91CD-E6F505C30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41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BDA-4718-45B6-A61D-5D816261B59D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7987-91AA-4411-91CD-E6F505C30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58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BDA-4718-45B6-A61D-5D816261B59D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7987-91AA-4411-91CD-E6F505C30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2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BDA-4718-45B6-A61D-5D816261B59D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7987-91AA-4411-91CD-E6F505C30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96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BDA-4718-45B6-A61D-5D816261B59D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7987-91AA-4411-91CD-E6F505C30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9BDA-4718-45B6-A61D-5D816261B59D}" type="datetimeFigureOut">
              <a:rPr lang="en-IN" smtClean="0"/>
              <a:t>19-07-2025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7987-91AA-4411-91CD-E6F505C30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47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A529BDA-4718-45B6-A61D-5D816261B59D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C637987-91AA-4411-91CD-E6F505C30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8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5EDF-E9FA-40F7-8CDD-9F0E4630A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IPL DATA ANALYSIS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AFD3A-FD7C-468D-AC5F-72ED7BA79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Berlin Sans FB Demi" panose="020E0802020502020306" pitchFamily="34" charset="0"/>
              </a:rPr>
              <a:t>Data-Driven Insights from Matches and Deliveries</a:t>
            </a:r>
            <a:endParaRPr lang="en-IN" sz="4400" dirty="0">
              <a:solidFill>
                <a:schemeClr val="bg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CA3BB-E229-4040-8D1F-FC58F7E672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836" y="1694329"/>
            <a:ext cx="3883694" cy="24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0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99D8-C882-4D72-9ACF-BF3C2C8F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893B31-B3CC-42E4-8D8F-27A75B602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16463"/>
            <a:ext cx="961513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Which team is most consistent?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Which players dominate in batting/bowling?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Does winning the toss help in winning the match?</a:t>
            </a:r>
          </a:p>
        </p:txBody>
      </p:sp>
    </p:spTree>
    <p:extLst>
      <p:ext uri="{BB962C8B-B14F-4D97-AF65-F5344CB8AC3E}">
        <p14:creationId xmlns:p14="http://schemas.microsoft.com/office/powerpoint/2010/main" val="229524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25F2-A41D-45B8-81D0-DC8B3D9F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157C5E-D35B-4454-86E2-FD1A00E9E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24022"/>
            <a:ext cx="1119088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helped visualize and analyze IPL data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Derived actionable insights for players, teams, and strategy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scope: Integrate real-time data and predictive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analytics.</a:t>
            </a:r>
          </a:p>
        </p:txBody>
      </p:sp>
    </p:spTree>
    <p:extLst>
      <p:ext uri="{BB962C8B-B14F-4D97-AF65-F5344CB8AC3E}">
        <p14:creationId xmlns:p14="http://schemas.microsoft.com/office/powerpoint/2010/main" val="221298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0ACB-899E-4C9A-ABC1-F5D8EEA1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A13A-C992-48AA-BED4-14FDF335A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Objective:</a:t>
            </a:r>
            <a:r>
              <a:rPr lang="en-US" sz="3200" dirty="0"/>
              <a:t> To analyze IPL match and ball-by-ball data using Power BI and derive actionable insights.</a:t>
            </a:r>
          </a:p>
          <a:p>
            <a:r>
              <a:rPr lang="en-US" sz="3200" b="1" dirty="0"/>
              <a:t>Tools Used: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Microsoft Power BI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Python (for data cleaning)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Excel/CSV files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8900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F7A3-204B-40D9-9FA0-995C515B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Dataset Description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448451-9B97-4B37-A540-FAF41DDDB0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31743"/>
            <a:ext cx="9639434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cleaned_matches.csv: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Date, Player of the Match, Venue, Toss Winner,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cleaned_deliveries.csv: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Batsman, Bowler, Runs Scored, Wickets,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7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2A2F-0722-489A-B205-644245C6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Data Cleaning Steps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3DD7B0-AEE5-433A-904F-4BE24FA179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70242"/>
            <a:ext cx="9169946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Removed missing and duplicate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Converted data types (e.g., dates, numeric values)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Merged datasets on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match_id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Filtered unnecessary columns for better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68931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CBB8-D2BF-4616-B502-23736736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Power BI Dashboard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7C41-2B74-49C3-9568-41CC2AD6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Tabs/Pages Created: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Match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Team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Player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Toss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Season-wise Summary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74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B506-89FB-4A63-8269-C37E914C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Visuals - Match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BAA598-8FB2-4F17-B5E6-E4BF183B75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3137" y="2970243"/>
            <a:ext cx="1163335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Cards: Tournament </a:t>
            </a:r>
            <a:r>
              <a:rPr lang="en-US" altLang="en-US" sz="3200" dirty="0"/>
              <a:t>W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inner, Total Matches, Total Runs, Total    Wickets, MOM Awards, Total 4’s, Total 6’s, Orange cap, Purple cap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/>
              <a:t>Column Chart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Top 5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Batsmens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Bowlers</a:t>
            </a:r>
          </a:p>
        </p:txBody>
      </p:sp>
    </p:spTree>
    <p:extLst>
      <p:ext uri="{BB962C8B-B14F-4D97-AF65-F5344CB8AC3E}">
        <p14:creationId xmlns:p14="http://schemas.microsoft.com/office/powerpoint/2010/main" val="61133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C60E-B2B2-4393-963C-926CAA1C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Visuals - Team Performance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A58BC5-F51C-4102-B525-CCCF7ED1C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462685"/>
            <a:ext cx="781470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Bar Chart: Run Scorers, Wins by Teams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Stacked Column: Team Runs per Season</a:t>
            </a:r>
          </a:p>
        </p:txBody>
      </p:sp>
    </p:spTree>
    <p:extLst>
      <p:ext uri="{BB962C8B-B14F-4D97-AF65-F5344CB8AC3E}">
        <p14:creationId xmlns:p14="http://schemas.microsoft.com/office/powerpoint/2010/main" val="328921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4C71-5F0D-42C0-B868-43BC285A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Visuals - Player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0BE8BB-3BAD-4BA0-A6E6-8F39C45538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16464"/>
            <a:ext cx="845017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Bar Graph: Top Run Scorers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Column Chart: Most Wickets Taken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Cards: Strike Rate vs Batting Average</a:t>
            </a:r>
          </a:p>
        </p:txBody>
      </p:sp>
    </p:spTree>
    <p:extLst>
      <p:ext uri="{BB962C8B-B14F-4D97-AF65-F5344CB8AC3E}">
        <p14:creationId xmlns:p14="http://schemas.microsoft.com/office/powerpoint/2010/main" val="43976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E439-E305-4879-A98D-7ECD3CA9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Visuals - Toss &amp; Match Result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AB4C3E-6397-462B-AE47-33417216DD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462685"/>
            <a:ext cx="867476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Donut Chart: Toss Win Percentage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2579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</TotalTime>
  <Words>290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Berlin Sans FB Demi</vt:lpstr>
      <vt:lpstr>Rockwell</vt:lpstr>
      <vt:lpstr>Rockwell Condensed</vt:lpstr>
      <vt:lpstr>Wingdings</vt:lpstr>
      <vt:lpstr>Wood Type</vt:lpstr>
      <vt:lpstr>IPL DATA ANALYSIS</vt:lpstr>
      <vt:lpstr>Introduction</vt:lpstr>
      <vt:lpstr>Dataset Description</vt:lpstr>
      <vt:lpstr>Data Cleaning Steps</vt:lpstr>
      <vt:lpstr>Power BI Dashboard Overview</vt:lpstr>
      <vt:lpstr>Visuals - Match Overview</vt:lpstr>
      <vt:lpstr>Visuals - Team Performance</vt:lpstr>
      <vt:lpstr>Visuals - Player Insights</vt:lpstr>
      <vt:lpstr>Visuals - Toss &amp; Match Result</vt:lpstr>
      <vt:lpstr>Key Insights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DATA ANALYSIS</dc:title>
  <dc:creator>Asus Core i5</dc:creator>
  <cp:lastModifiedBy>Asus Core i5</cp:lastModifiedBy>
  <cp:revision>4</cp:revision>
  <dcterms:created xsi:type="dcterms:W3CDTF">2025-07-09T17:35:33Z</dcterms:created>
  <dcterms:modified xsi:type="dcterms:W3CDTF">2025-07-19T07:36:58Z</dcterms:modified>
</cp:coreProperties>
</file>