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61" r:id="rId4"/>
    <p:sldId id="262" r:id="rId5"/>
    <p:sldId id="258" r:id="rId6"/>
    <p:sldId id="263" r:id="rId7"/>
    <p:sldId id="264" r:id="rId8"/>
    <p:sldId id="265" r:id="rId9"/>
    <p:sldId id="266" r:id="rId10"/>
    <p:sldId id="259" r:id="rId11"/>
    <p:sldId id="260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490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7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44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322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30263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25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4311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75906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298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18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1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058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073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999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02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904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301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23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latin typeface="Segoe UI Black" panose="020B0A02040204020203" pitchFamily="34" charset="0"/>
                <a:ea typeface="Segoe UI Black" panose="020B0A02040204020203" pitchFamily="34" charset="0"/>
              </a:rPr>
              <a:t>Zepto</a:t>
            </a:r>
            <a:r>
              <a:rPr dirty="0">
                <a:latin typeface="Segoe UI Black" panose="020B0A02040204020203" pitchFamily="34" charset="0"/>
                <a:ea typeface="Segoe UI Black" panose="020B0A02040204020203" pitchFamily="34" charset="0"/>
              </a:rPr>
              <a:t> Product Data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Cleaned and Visualized in Python with Pandas, Seaborn, Matplotlib</a:t>
            </a:r>
            <a:r>
              <a:rPr lang="en-IN" dirty="0"/>
              <a:t> and</a:t>
            </a:r>
          </a:p>
          <a:p>
            <a:r>
              <a:rPr lang="en-IN" dirty="0" err="1"/>
              <a:t>PowerBI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505BBE0-D1E3-442C-A383-E973481FA52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4048125" y="609600"/>
            <a:ext cx="4876800" cy="24384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Rounded MT Bold" panose="020F0704030504030204" pitchFamily="34" charset="0"/>
              </a:rPr>
              <a:t>Key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sz="2400" dirty="0"/>
              <a:t>🍫 'Chocolates &amp; Candies' is the most frequent category</a:t>
            </a:r>
          </a:p>
          <a:p>
            <a:r>
              <a:rPr sz="2400" dirty="0"/>
              <a:t>📦 Top-selling products have large quantity values</a:t>
            </a:r>
          </a:p>
          <a:p>
            <a:r>
              <a:rPr sz="2400" dirty="0"/>
              <a:t>💸 Some categories offer average discounts above 20%</a:t>
            </a:r>
          </a:p>
          <a:p>
            <a:r>
              <a:rPr sz="2400" dirty="0"/>
              <a:t>📉 Many products have no discount (</a:t>
            </a:r>
            <a:r>
              <a:rPr sz="2400" dirty="0" err="1"/>
              <a:t>discountPercent</a:t>
            </a:r>
            <a:r>
              <a:rPr sz="2400" dirty="0"/>
              <a:t> = 0)</a:t>
            </a:r>
          </a:p>
          <a:p>
            <a:r>
              <a:rPr sz="2400" dirty="0"/>
              <a:t>❌ Some categories frequently go out of stock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latin typeface="Arial Rounded MT Bold" panose="020F0704030504030204" pitchFamily="34" charset="0"/>
              </a:rPr>
              <a:t>Tools &amp; Libraries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409825"/>
            <a:ext cx="8229600" cy="3811588"/>
          </a:xfrm>
        </p:spPr>
        <p:txBody>
          <a:bodyPr>
            <a:normAutofit/>
          </a:bodyPr>
          <a:lstStyle/>
          <a:p>
            <a:r>
              <a:rPr sz="2400" dirty="0"/>
              <a:t>🔍 </a:t>
            </a:r>
            <a:r>
              <a:rPr lang="en-IN" sz="2400" dirty="0"/>
              <a:t>P</a:t>
            </a:r>
            <a:r>
              <a:rPr sz="2400" dirty="0" err="1"/>
              <a:t>andas</a:t>
            </a:r>
            <a:r>
              <a:rPr sz="2400" dirty="0"/>
              <a:t> – </a:t>
            </a:r>
            <a:r>
              <a:rPr lang="en-IN" sz="2400" dirty="0"/>
              <a:t>D</a:t>
            </a:r>
            <a:r>
              <a:rPr sz="2400" dirty="0" err="1"/>
              <a:t>ata</a:t>
            </a:r>
            <a:r>
              <a:rPr sz="2400" dirty="0"/>
              <a:t> cleaning &amp; </a:t>
            </a:r>
            <a:r>
              <a:rPr lang="en-IN" sz="2400" dirty="0"/>
              <a:t>T</a:t>
            </a:r>
            <a:r>
              <a:rPr sz="2400" dirty="0" err="1"/>
              <a:t>ransformation</a:t>
            </a:r>
            <a:endParaRPr sz="2400" dirty="0"/>
          </a:p>
          <a:p>
            <a:r>
              <a:rPr sz="2400" dirty="0"/>
              <a:t>📊 </a:t>
            </a:r>
            <a:r>
              <a:rPr lang="en-IN" sz="2400" dirty="0"/>
              <a:t>S</a:t>
            </a:r>
            <a:r>
              <a:rPr sz="2400" dirty="0" err="1"/>
              <a:t>eaborn</a:t>
            </a:r>
            <a:r>
              <a:rPr sz="2400" dirty="0"/>
              <a:t> – </a:t>
            </a:r>
            <a:r>
              <a:rPr lang="en-IN" sz="2400" dirty="0"/>
              <a:t>S</a:t>
            </a:r>
            <a:r>
              <a:rPr sz="2400" dirty="0" err="1"/>
              <a:t>tatistical</a:t>
            </a:r>
            <a:r>
              <a:rPr sz="2400" dirty="0"/>
              <a:t> </a:t>
            </a:r>
            <a:r>
              <a:rPr lang="en-IN" sz="2400" dirty="0"/>
              <a:t>V</a:t>
            </a:r>
            <a:r>
              <a:rPr sz="2400" dirty="0" err="1"/>
              <a:t>isualizations</a:t>
            </a:r>
            <a:endParaRPr sz="2400" dirty="0"/>
          </a:p>
          <a:p>
            <a:r>
              <a:rPr sz="2400" dirty="0"/>
              <a:t>📈 </a:t>
            </a:r>
            <a:r>
              <a:rPr lang="en-IN" sz="2400" dirty="0"/>
              <a:t>M</a:t>
            </a:r>
            <a:r>
              <a:rPr sz="2400" dirty="0" err="1"/>
              <a:t>atplotlib</a:t>
            </a:r>
            <a:r>
              <a:rPr sz="2400" dirty="0"/>
              <a:t> – </a:t>
            </a:r>
            <a:r>
              <a:rPr lang="en-IN" sz="2400" dirty="0"/>
              <a:t>P</a:t>
            </a:r>
            <a:r>
              <a:rPr sz="2400" dirty="0"/>
              <a:t>lots and </a:t>
            </a:r>
            <a:r>
              <a:rPr lang="en-IN" sz="2400" dirty="0"/>
              <a:t>G</a:t>
            </a:r>
            <a:r>
              <a:rPr sz="2400" dirty="0" err="1"/>
              <a:t>raphs</a:t>
            </a:r>
            <a:endParaRPr sz="2400" dirty="0"/>
          </a:p>
          <a:p>
            <a:r>
              <a:rPr sz="2400" dirty="0"/>
              <a:t>🧼 </a:t>
            </a:r>
            <a:r>
              <a:rPr lang="en-IN" sz="2400" dirty="0"/>
              <a:t>N</a:t>
            </a:r>
            <a:r>
              <a:rPr sz="2400" dirty="0" err="1"/>
              <a:t>umpy</a:t>
            </a:r>
            <a:r>
              <a:rPr sz="2400" dirty="0"/>
              <a:t> – </a:t>
            </a:r>
            <a:r>
              <a:rPr lang="en-IN" sz="2400" dirty="0"/>
              <a:t>N</a:t>
            </a:r>
            <a:r>
              <a:rPr sz="2400" dirty="0" err="1"/>
              <a:t>umeric</a:t>
            </a:r>
            <a:r>
              <a:rPr sz="2400" dirty="0"/>
              <a:t> fixes and </a:t>
            </a:r>
            <a:r>
              <a:rPr lang="en-IN" sz="2400" dirty="0"/>
              <a:t>C</a:t>
            </a:r>
            <a:r>
              <a:rPr sz="2400" dirty="0" err="1"/>
              <a:t>onversions</a:t>
            </a:r>
            <a:endParaRPr sz="2400" dirty="0"/>
          </a:p>
          <a:p>
            <a:pPr marL="0" indent="0">
              <a:buNone/>
            </a:pPr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Project Objective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Goal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To analyze </a:t>
            </a:r>
            <a:r>
              <a:rPr lang="en-US" dirty="0" err="1"/>
              <a:t>Zepto</a:t>
            </a:r>
            <a:r>
              <a:rPr lang="en-US" dirty="0"/>
              <a:t> product data for understanding trends, product availability, pricing, and sales patterns using data cleaning and visualization techniques.</a:t>
            </a:r>
            <a:endParaRPr lang="en-IN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D2F29-7A91-4CFB-9229-31ED2DA36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Dataset Overview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02C1B26-3B58-41B5-A7D9-D83C898238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4850" y="3045721"/>
            <a:ext cx="7869462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Source: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Zepto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(CSV file) From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</a:rPr>
              <a:t>KAGGLE.COM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Key Features: Product Name, Category, MRP,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Discount %, Discounted Price, Available Quantity,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    Sales Quantity, Weight, etc.</a:t>
            </a:r>
          </a:p>
        </p:txBody>
      </p:sp>
    </p:spTree>
    <p:extLst>
      <p:ext uri="{BB962C8B-B14F-4D97-AF65-F5344CB8AC3E}">
        <p14:creationId xmlns:p14="http://schemas.microsoft.com/office/powerpoint/2010/main" val="415004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08C1F-1710-473C-A11E-C1C7238F8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Initial Data Exploration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D176A2-8FBF-433F-9648-B1CF5A844AC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2601298"/>
            <a:ext cx="5707012" cy="25237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Methods Used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df.head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First 5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df.tail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Last 5 rows</a:t>
            </a:r>
            <a:r>
              <a:rPr kumimoji="0" lang="en-US" altLang="en-US" sz="24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df.info(): Data types and null counts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df.describe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(): Summary statistics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df.shape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Rows and columns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156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Data Cleaning Steps</a:t>
            </a:r>
            <a:endParaRPr dirty="0">
              <a:latin typeface="Arial Rounded MT Bold" panose="020F070403050403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88183D2-65A8-4644-81BF-2EFE467A3C7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57200" y="1816468"/>
            <a:ext cx="7806945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Converted Data Types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Converted string columns like MRP, Discount %,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etc., to numeric format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Handled Missing Values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Replaced or dropped rows/columns with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missing data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Duplicates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df.drop_duplicates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Filtered Rows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Removed irrelevant or out-of-stock rows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7F240-B5DE-414B-8594-A70C89697C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TOP10 PRODUCTS BY QUANTITY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6D4AE-8DC2-44D7-844F-3980F894E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196" t="22032" r="19169" b="10252"/>
          <a:stretch/>
        </p:blipFill>
        <p:spPr>
          <a:xfrm>
            <a:off x="790574" y="2536473"/>
            <a:ext cx="7908984" cy="3931001"/>
          </a:xfrm>
        </p:spPr>
      </p:pic>
    </p:spTree>
    <p:extLst>
      <p:ext uri="{BB962C8B-B14F-4D97-AF65-F5344CB8AC3E}">
        <p14:creationId xmlns:p14="http://schemas.microsoft.com/office/powerpoint/2010/main" val="197037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82A7E-BB7A-465F-AE5E-DB364EEE5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 Rounded MT Bold" panose="020F0704030504030204" pitchFamily="34" charset="0"/>
              </a:rPr>
              <a:t>VISUALIZATION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9A9FA-D028-480A-92A9-F37A320801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8704" y="2057399"/>
            <a:ext cx="8229600" cy="4525963"/>
          </a:xfrm>
        </p:spPr>
        <p:txBody>
          <a:bodyPr/>
          <a:lstStyle/>
          <a:p>
            <a:r>
              <a:rPr lang="en-IN" dirty="0"/>
              <a:t>USING SEABORN: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B2B4C6-2931-4DB0-BB0A-97A26813BFB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843" t="27411" r="25180" b="10521"/>
          <a:stretch/>
        </p:blipFill>
        <p:spPr>
          <a:xfrm>
            <a:off x="617195" y="2767584"/>
            <a:ext cx="8228101" cy="3815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1835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873DA-CEB9-4A1B-816D-771102C1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MRP VS Discounted Selling Price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2DB89D-71AE-45FD-8951-66C23BE238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407" t="24460" r="31098" b="8903"/>
          <a:stretch/>
        </p:blipFill>
        <p:spPr>
          <a:xfrm>
            <a:off x="999160" y="2371725"/>
            <a:ext cx="7145680" cy="4152900"/>
          </a:xfrm>
        </p:spPr>
      </p:pic>
    </p:spTree>
    <p:extLst>
      <p:ext uri="{BB962C8B-B14F-4D97-AF65-F5344CB8AC3E}">
        <p14:creationId xmlns:p14="http://schemas.microsoft.com/office/powerpoint/2010/main" val="837633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766FC-D6D8-46D7-A0DD-E4B272FD3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>
                <a:latin typeface="Arial Rounded MT Bold" panose="020F0704030504030204" pitchFamily="34" charset="0"/>
              </a:rPr>
              <a:t>OUT OF STOCK (TRUE VS FALSE)  %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99E04F-B9B8-43C9-96EB-77A000229D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4044" t="26619" r="46636" b="14298"/>
          <a:stretch/>
        </p:blipFill>
        <p:spPr>
          <a:xfrm>
            <a:off x="1433512" y="2238375"/>
            <a:ext cx="6276975" cy="4229715"/>
          </a:xfrm>
        </p:spPr>
      </p:pic>
    </p:spTree>
    <p:extLst>
      <p:ext uri="{BB962C8B-B14F-4D97-AF65-F5344CB8AC3E}">
        <p14:creationId xmlns:p14="http://schemas.microsoft.com/office/powerpoint/2010/main" val="23904644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72</TotalTime>
  <Words>290</Words>
  <Application>Microsoft Office PowerPoint</Application>
  <PresentationFormat>On-screen Show (4:3)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Rounded MT Bold</vt:lpstr>
      <vt:lpstr>Arial Unicode MS</vt:lpstr>
      <vt:lpstr>Century Gothic</vt:lpstr>
      <vt:lpstr>Segoe UI Black</vt:lpstr>
      <vt:lpstr>Wingdings 3</vt:lpstr>
      <vt:lpstr>Ion Boardroom</vt:lpstr>
      <vt:lpstr>Zepto Product Data Analysis</vt:lpstr>
      <vt:lpstr>Project Objective</vt:lpstr>
      <vt:lpstr>Dataset Overview</vt:lpstr>
      <vt:lpstr>Initial Data Exploration</vt:lpstr>
      <vt:lpstr>Data Cleaning Steps</vt:lpstr>
      <vt:lpstr>TOP10 PRODUCTS BY QUANTITY</vt:lpstr>
      <vt:lpstr>VISUALIZATION</vt:lpstr>
      <vt:lpstr>MRP VS Discounted Selling Price</vt:lpstr>
      <vt:lpstr>OUT OF STOCK (TRUE VS FALSE)  %</vt:lpstr>
      <vt:lpstr>Key Insights</vt:lpstr>
      <vt:lpstr>Tools &amp; Libraries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Zepto Product Data Analysis</dc:title>
  <dc:subject/>
  <dc:creator>Asus</dc:creator>
  <cp:keywords/>
  <dc:description>generated using python-pptx</dc:description>
  <cp:lastModifiedBy>Asus Core i5</cp:lastModifiedBy>
  <cp:revision>9</cp:revision>
  <dcterms:created xsi:type="dcterms:W3CDTF">2013-01-27T09:14:16Z</dcterms:created>
  <dcterms:modified xsi:type="dcterms:W3CDTF">2025-07-09T07:49:32Z</dcterms:modified>
  <cp:category/>
</cp:coreProperties>
</file>