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5" r:id="rId3"/>
    <p:sldId id="267" r:id="rId4"/>
    <p:sldId id="269" r:id="rId5"/>
    <p:sldId id="270" r:id="rId6"/>
    <p:sldId id="268" r:id="rId7"/>
    <p:sldId id="271" r:id="rId8"/>
    <p:sldId id="272" r:id="rId9"/>
    <p:sldId id="273" r:id="rId10"/>
    <p:sldId id="276" r:id="rId11"/>
    <p:sldId id="277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4087358" y="1603458"/>
            <a:ext cx="5247573" cy="2381098"/>
          </a:xfrm>
        </p:spPr>
        <p:txBody>
          <a:bodyPr/>
          <a:p>
            <a:r>
              <a:rPr altLang="zh-CN" lang="en-US"/>
              <a:t> </a:t>
            </a:r>
            <a:r>
              <a:rPr altLang="zh-CN" lang="en-US"/>
              <a:t>K</a:t>
            </a:r>
            <a:r>
              <a:rPr altLang="zh-CN" lang="en-US"/>
              <a:t>e</a:t>
            </a:r>
            <a:r>
              <a:rPr altLang="zh-CN" lang="en-US"/>
              <a:t>y</a:t>
            </a:r>
            <a:r>
              <a:rPr altLang="zh-CN" lang="en-US"/>
              <a:t>l</a:t>
            </a:r>
            <a:r>
              <a:rPr altLang="zh-CN" lang="en-US"/>
              <a:t>o</a:t>
            </a:r>
            <a:r>
              <a:rPr altLang="zh-CN" lang="en-US"/>
              <a:t>g</a:t>
            </a:r>
            <a:r>
              <a:rPr altLang="zh-CN" lang="en-US"/>
              <a:t>g</a:t>
            </a:r>
            <a:r>
              <a:rPr altLang="zh-CN" lang="en-US"/>
              <a:t>ers</a:t>
            </a:r>
            <a:r>
              <a:rPr altLang="zh-CN" lang="en-US"/>
              <a:t> </a:t>
            </a:r>
            <a:r>
              <a:rPr altLang="zh-CN" lang="en-US"/>
              <a:t>p</a:t>
            </a:r>
            <a:r>
              <a:rPr altLang="zh-CN" lang="en-US"/>
              <a:t>r</a:t>
            </a:r>
            <a:r>
              <a:rPr altLang="zh-CN" lang="en-US"/>
              <a:t>o</a:t>
            </a:r>
            <a:r>
              <a:rPr altLang="zh-CN" lang="en-US"/>
              <a:t>j</a:t>
            </a:r>
            <a:r>
              <a:rPr altLang="zh-CN" lang="en-US"/>
              <a:t>ect</a:t>
            </a:r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75347" y="1519790"/>
            <a:ext cx="4494068" cy="381841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"/>
          <p:cNvSpPr txBox="1"/>
          <p:nvPr/>
        </p:nvSpPr>
        <p:spPr>
          <a:xfrm>
            <a:off x="2398948" y="2359659"/>
            <a:ext cx="4000000" cy="1069341"/>
          </a:xfrm>
          <a:prstGeom prst="rect"/>
        </p:spPr>
        <p:txBody>
          <a:bodyPr rtlCol="0" wrap="square">
            <a:spAutoFit/>
          </a:bodyPr>
          <a:p>
            <a:r>
              <a:rPr b="1" sz="6600" lang="en-US">
                <a:solidFill>
                  <a:srgbClr val="000000"/>
                </a:solidFill>
              </a:rPr>
              <a:t>T</a:t>
            </a:r>
            <a:r>
              <a:rPr b="1" sz="6600" lang="en-US">
                <a:solidFill>
                  <a:srgbClr val="000000"/>
                </a:solidFill>
              </a:rPr>
              <a:t>h</a:t>
            </a:r>
            <a:r>
              <a:rPr b="1" sz="6600" lang="en-US">
                <a:solidFill>
                  <a:srgbClr val="000000"/>
                </a:solidFill>
              </a:rPr>
              <a:t>a</a:t>
            </a:r>
            <a:r>
              <a:rPr b="1" sz="6600" lang="en-US">
                <a:solidFill>
                  <a:srgbClr val="000000"/>
                </a:solidFill>
              </a:rPr>
              <a:t>n</a:t>
            </a:r>
            <a:r>
              <a:rPr b="1" sz="6600" lang="en-US">
                <a:solidFill>
                  <a:srgbClr val="000000"/>
                </a:solidFill>
              </a:rPr>
              <a:t>k</a:t>
            </a:r>
            <a:r>
              <a:rPr b="1" sz="6600" lang="en-US">
                <a:solidFill>
                  <a:srgbClr val="000000"/>
                </a:solidFill>
              </a:rPr>
              <a:t> </a:t>
            </a:r>
            <a:r>
              <a:rPr b="1" sz="6600" lang="en-US">
                <a:solidFill>
                  <a:srgbClr val="000000"/>
                </a:solidFill>
              </a:rPr>
              <a:t>you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,</a:t>
            </a:r>
            <a:r>
              <a:rPr lang="en-US"/>
              <a:t> </a:t>
            </a:r>
            <a:endParaRPr lang="en-IN"/>
          </a:p>
        </p:txBody>
      </p:sp>
      <p:sp>
        <p:nvSpPr>
          <p:cNvPr id="1048648" name=""/>
          <p:cNvSpPr>
            <a:spLocks noGrp="1"/>
          </p:cNvSpPr>
          <p:nvPr>
            <p:ph idx="1"/>
          </p:nvPr>
        </p:nvSpPr>
        <p:spPr>
          <a:xfrm>
            <a:off x="1257300" y="2233967"/>
            <a:ext cx="7886700" cy="4351338"/>
          </a:xfrm>
        </p:spPr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3200" lang="en-US"/>
              <a:t>M</a:t>
            </a:r>
            <a:r>
              <a:rPr sz="3200" lang="en-US"/>
              <a:t>.</a:t>
            </a:r>
            <a:r>
              <a:rPr sz="3200" lang="en-US"/>
              <a:t> </a:t>
            </a:r>
            <a:r>
              <a:rPr sz="3200" lang="en-US"/>
              <a:t>M</a:t>
            </a:r>
            <a:r>
              <a:rPr sz="3200" lang="en-US"/>
              <a:t>u</a:t>
            </a:r>
            <a:r>
              <a:rPr sz="3200" lang="en-US"/>
              <a:t>g</a:t>
            </a:r>
            <a:r>
              <a:rPr sz="3200" lang="en-US"/>
              <a:t>i</a:t>
            </a:r>
            <a:r>
              <a:rPr sz="3200" lang="en-US"/>
              <a:t>t</a:t>
            </a:r>
            <a:r>
              <a:rPr sz="3200" lang="en-US"/>
              <a:t>h</a:t>
            </a:r>
            <a:r>
              <a:rPr sz="3200" lang="en-US"/>
              <a:t>a</a:t>
            </a:r>
            <a:r>
              <a:rPr sz="3200" lang="en-US"/>
              <a:t> </a:t>
            </a:r>
            <a:r>
              <a:rPr sz="3200" lang="en-US"/>
              <a:t>A</a:t>
            </a:r>
            <a:r>
              <a:rPr sz="3200" lang="en-US"/>
              <a:t>s</a:t>
            </a:r>
            <a:r>
              <a:rPr sz="3200" lang="en-US"/>
              <a:t>w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i</a:t>
            </a:r>
            <a:r>
              <a:rPr sz="3200" lang="en-US"/>
              <a:t>.</a:t>
            </a:r>
            <a:r>
              <a:rPr sz="3200" lang="en-US"/>
              <a:t> </a:t>
            </a:r>
            <a:endParaRPr sz="3600" lang="en-IN"/>
          </a:p>
          <a:p>
            <a:pPr indent="0" marL="0">
              <a:buNone/>
            </a:pPr>
            <a:r>
              <a:rPr sz="3200" lang="en-US"/>
              <a:t>3</a:t>
            </a:r>
            <a:r>
              <a:rPr sz="3200" lang="en-US"/>
              <a:t>r</a:t>
            </a:r>
            <a:r>
              <a:rPr sz="3200" lang="en-US"/>
              <a:t>d</a:t>
            </a:r>
            <a:r>
              <a:rPr sz="3200" lang="en-US"/>
              <a:t> </a:t>
            </a:r>
            <a:r>
              <a:rPr sz="3200" lang="en-US"/>
              <a:t>y</a:t>
            </a:r>
            <a:r>
              <a:rPr sz="3200" lang="en-US"/>
              <a:t>e</a:t>
            </a:r>
            <a:r>
              <a:rPr sz="3200" lang="en-US"/>
              <a:t>a</a:t>
            </a:r>
            <a:r>
              <a:rPr sz="3200" lang="en-US"/>
              <a:t>r</a:t>
            </a:r>
            <a:r>
              <a:rPr sz="3200" lang="en-US"/>
              <a:t>-</a:t>
            </a:r>
            <a:r>
              <a:rPr sz="3200" lang="en-US"/>
              <a:t>c</a:t>
            </a:r>
            <a:r>
              <a:rPr sz="3200" lang="en-US"/>
              <a:t>o</a:t>
            </a:r>
            <a:r>
              <a:rPr sz="3200" lang="en-US"/>
              <a:t>m</a:t>
            </a:r>
            <a:r>
              <a:rPr sz="3200" lang="en-US"/>
              <a:t>p</a:t>
            </a:r>
            <a:r>
              <a:rPr sz="3200" lang="en-US"/>
              <a:t>u</a:t>
            </a:r>
            <a:r>
              <a:rPr sz="3200" lang="en-US"/>
              <a:t>ter</a:t>
            </a:r>
            <a:r>
              <a:rPr sz="3200" lang="en-US"/>
              <a:t> </a:t>
            </a:r>
            <a:r>
              <a:rPr sz="3200" lang="en-US"/>
              <a:t>s</a:t>
            </a:r>
            <a:r>
              <a:rPr sz="3200" lang="en-US"/>
              <a:t>cience</a:t>
            </a:r>
            <a:r>
              <a:rPr sz="3200" lang="en-US"/>
              <a:t> </a:t>
            </a:r>
            <a:r>
              <a:rPr sz="3200" lang="en-US"/>
              <a:t>a</a:t>
            </a:r>
            <a:r>
              <a:rPr sz="3200" lang="en-US"/>
              <a:t>n</a:t>
            </a:r>
            <a:r>
              <a:rPr sz="3200" lang="en-US"/>
              <a:t>d</a:t>
            </a:r>
            <a:r>
              <a:rPr sz="3200" lang="en-US"/>
              <a:t> </a:t>
            </a:r>
            <a:r>
              <a:rPr sz="3200" lang="en-US"/>
              <a:t>e</a:t>
            </a:r>
            <a:r>
              <a:rPr sz="3200" lang="en-US"/>
              <a:t>n</a:t>
            </a:r>
            <a:r>
              <a:rPr sz="3200" lang="en-US"/>
              <a:t>g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e</a:t>
            </a:r>
            <a:r>
              <a:rPr sz="3200" lang="en-US"/>
              <a:t>e</a:t>
            </a:r>
            <a:r>
              <a:rPr sz="3200" lang="en-US"/>
              <a:t>ring</a:t>
            </a:r>
            <a:r>
              <a:rPr sz="3200" lang="en-US"/>
              <a:t> </a:t>
            </a:r>
            <a:r>
              <a:rPr sz="3200" lang="en-US"/>
              <a:t>(</a:t>
            </a:r>
            <a:r>
              <a:rPr sz="3200" lang="en-US"/>
              <a:t>C</a:t>
            </a:r>
            <a:r>
              <a:rPr sz="3200" lang="en-US"/>
              <a:t>S</a:t>
            </a:r>
            <a:r>
              <a:rPr sz="3200" lang="en-US"/>
              <a:t>E</a:t>
            </a:r>
            <a:r>
              <a:rPr sz="3200" lang="en-US"/>
              <a:t>)</a:t>
            </a:r>
            <a:r>
              <a:rPr sz="3200" lang="en-US"/>
              <a:t>,</a:t>
            </a:r>
            <a:r>
              <a:rPr sz="3200" lang="en-US"/>
              <a:t> </a:t>
            </a:r>
            <a:r>
              <a:rPr sz="3200" lang="en-US"/>
              <a:t>universal</a:t>
            </a:r>
            <a:r>
              <a:rPr sz="3200" lang="en-US"/>
              <a:t> </a:t>
            </a:r>
            <a:r>
              <a:rPr sz="3200" lang="en-US"/>
              <a:t>o</a:t>
            </a:r>
            <a:r>
              <a:rPr sz="3200" lang="en-US"/>
              <a:t>f</a:t>
            </a:r>
            <a:r>
              <a:rPr sz="3200" lang="en-US"/>
              <a:t> </a:t>
            </a:r>
            <a:r>
              <a:rPr sz="3200" lang="en-US"/>
              <a:t>c</a:t>
            </a:r>
            <a:r>
              <a:rPr sz="3200" lang="en-US"/>
              <a:t>o</a:t>
            </a:r>
            <a:r>
              <a:rPr sz="3200" lang="en-US"/>
              <a:t>l</a:t>
            </a:r>
            <a:r>
              <a:rPr sz="3200" lang="en-US"/>
              <a:t>lege</a:t>
            </a:r>
            <a:r>
              <a:rPr sz="3200" lang="en-US"/>
              <a:t> </a:t>
            </a:r>
            <a:r>
              <a:rPr sz="3200" lang="en-US"/>
              <a:t>e</a:t>
            </a:r>
            <a:r>
              <a:rPr sz="3200" lang="en-US"/>
              <a:t>n</a:t>
            </a:r>
            <a:r>
              <a:rPr sz="3200" lang="en-US"/>
              <a:t>g</a:t>
            </a:r>
            <a:r>
              <a:rPr sz="3200" lang="en-US"/>
              <a:t>ineering</a:t>
            </a:r>
            <a:r>
              <a:rPr sz="3200" lang="en-US"/>
              <a:t> </a:t>
            </a:r>
            <a:r>
              <a:rPr sz="3200" lang="en-US"/>
              <a:t>a</a:t>
            </a:r>
            <a:r>
              <a:rPr sz="3200" lang="en-US"/>
              <a:t>n</a:t>
            </a:r>
            <a:r>
              <a:rPr sz="3200" lang="en-US"/>
              <a:t>d</a:t>
            </a:r>
            <a:r>
              <a:rPr sz="3200" lang="en-US"/>
              <a:t> </a:t>
            </a:r>
            <a:r>
              <a:rPr sz="3200" lang="en-US"/>
              <a:t>technology</a:t>
            </a:r>
            <a:r>
              <a:rPr sz="3200" lang="en-US"/>
              <a:t>.</a:t>
            </a:r>
            <a:r>
              <a:rPr sz="3200" lang="en-US"/>
              <a:t> </a:t>
            </a:r>
            <a:endParaRPr sz="3600" lang="en-IN"/>
          </a:p>
          <a:p>
            <a:pPr indent="0" marL="0">
              <a:buNone/>
            </a:pP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title"/>
          </p:nvPr>
        </p:nvSpPr>
        <p:spPr>
          <a:xfrm rot="4473">
            <a:off x="1103798" y="1165639"/>
            <a:ext cx="7886700" cy="4852157"/>
          </a:xfrm>
        </p:spPr>
        <p:txBody>
          <a:bodyPr>
            <a:normAutofit/>
          </a:bodyPr>
          <a:p>
            <a:pPr algn="l" indent="-457200" marL="461963">
              <a:buFont typeface="Arial"/>
              <a:buChar char="•"/>
            </a:pPr>
            <a:r>
              <a:rPr sz="2800" lang="en-IN"/>
              <a:t>A keylogger or keystroke logger/keyboard capturing is a form of malware or hardware that keeps track of and records your keystrokes as you type</a:t>
            </a:r>
            <a:r>
              <a:rPr sz="2800" lang="en-US"/>
              <a:t>.</a:t>
            </a:r>
            <a:br>
              <a:rPr sz="2800" lang="en-US"/>
            </a:br>
            <a:br>
              <a:rPr sz="2800" lang="en-US"/>
            </a:br>
            <a:r>
              <a:rPr sz="2800" lang="en-IN"/>
              <a:t>It takes the information and sends it to a hacker using a command-and-control (C&amp;C) server.</a:t>
            </a:r>
            <a:endParaRPr lang="en-IN"/>
          </a:p>
        </p:txBody>
      </p:sp>
      <p:sp>
        <p:nvSpPr>
          <p:cNvPr id="1048653" name=""/>
          <p:cNvSpPr txBox="1"/>
          <p:nvPr/>
        </p:nvSpPr>
        <p:spPr>
          <a:xfrm>
            <a:off x="863503" y="-782729"/>
            <a:ext cx="4572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4" name=""/>
          <p:cNvSpPr txBox="1"/>
          <p:nvPr/>
        </p:nvSpPr>
        <p:spPr>
          <a:xfrm>
            <a:off x="475147" y="485606"/>
            <a:ext cx="4572000" cy="8153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</a:rPr>
              <a:t>K</a:t>
            </a:r>
            <a:r>
              <a:rPr b="1" sz="4800" lang="en-US">
                <a:solidFill>
                  <a:srgbClr val="000000"/>
                </a:solidFill>
              </a:rPr>
              <a:t>e</a:t>
            </a:r>
            <a:r>
              <a:rPr b="1" sz="4800" lang="en-US">
                <a:solidFill>
                  <a:srgbClr val="000000"/>
                </a:solidFill>
              </a:rPr>
              <a:t>y</a:t>
            </a:r>
            <a:r>
              <a:rPr b="1" sz="4800" lang="en-US">
                <a:solidFill>
                  <a:srgbClr val="000000"/>
                </a:solidFill>
              </a:rPr>
              <a:t>l</a:t>
            </a:r>
            <a:r>
              <a:rPr b="1" sz="4800" lang="en-US">
                <a:solidFill>
                  <a:srgbClr val="000000"/>
                </a:solidFill>
              </a:rPr>
              <a:t>o</a:t>
            </a:r>
            <a:r>
              <a:rPr b="1" sz="4800" lang="en-US">
                <a:solidFill>
                  <a:srgbClr val="000000"/>
                </a:solidFill>
              </a:rPr>
              <a:t>ggers</a:t>
            </a:r>
            <a:r>
              <a:rPr b="1" sz="4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ggers</a:t>
            </a:r>
            <a:r>
              <a:rPr lang="en-US"/>
              <a:t> </a:t>
            </a:r>
            <a:r>
              <a:rPr lang="en-US"/>
              <a:t>Architecture</a:t>
            </a:r>
            <a:r>
              <a:rPr lang="en-US"/>
              <a:t>:</a:t>
            </a: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30358" y="1634196"/>
            <a:ext cx="8256333" cy="444341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y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oggers</a:t>
            </a:r>
            <a:r>
              <a:rPr lang="en-US"/>
              <a:t>:</a:t>
            </a:r>
            <a:endParaRPr lang="en-IN"/>
          </a:p>
        </p:txBody>
      </p:sp>
      <p:sp>
        <p:nvSpPr>
          <p:cNvPr id="1048650" name=""/>
          <p:cNvSpPr>
            <a:spLocks noGrp="1"/>
          </p:cNvSpPr>
          <p:nvPr>
            <p:ph sz="half" idx="1"/>
          </p:nvPr>
        </p:nvSpPr>
        <p:spPr>
          <a:xfrm>
            <a:off x="492680" y="1825625"/>
            <a:ext cx="3886200" cy="4351338"/>
          </a:xfrm>
        </p:spPr>
        <p:txBody>
          <a:bodyPr/>
          <a:p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types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loggers</a:t>
            </a:r>
            <a:r>
              <a:rPr lang="en-US"/>
              <a:t>,</a:t>
            </a:r>
            <a:endParaRPr lang="en-IN"/>
          </a:p>
          <a:p>
            <a:endParaRPr lang="en-IN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re</a:t>
            </a:r>
            <a:endParaRPr lang="en-IN"/>
          </a:p>
          <a:p>
            <a:pPr indent="-514350" marL="514350">
              <a:buFont typeface="+mj-lt"/>
              <a:buAutoNum type="arabicPeriod" startAt="1"/>
            </a:pPr>
            <a:r>
              <a:rPr lang="en-US"/>
              <a:t>S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tware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I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876847" y="2636116"/>
            <a:ext cx="4638502" cy="354084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w</a:t>
            </a:r>
            <a:r>
              <a:rPr lang="en-US"/>
              <a:t>are</a:t>
            </a:r>
            <a:r>
              <a:rPr lang="en-US"/>
              <a:t>:</a:t>
            </a:r>
            <a:endParaRPr lang="en-IN"/>
          </a:p>
        </p:txBody>
      </p:sp>
      <p:sp>
        <p:nvSpPr>
          <p:cNvPr id="1048658" name=""/>
          <p:cNvSpPr>
            <a:spLocks noGrp="1"/>
          </p:cNvSpPr>
          <p:nvPr>
            <p:ph idx="1"/>
          </p:nvPr>
        </p:nvSpPr>
        <p:spPr>
          <a:xfrm>
            <a:off x="628650" y="1825625"/>
            <a:ext cx="3263774" cy="4351338"/>
          </a:xfrm>
        </p:spPr>
        <p:txBody>
          <a:bodyPr/>
          <a:p>
            <a:r>
              <a:rPr lang="en-IN"/>
              <a:t>Hardware keyloggers are used for keystroke logging, a method of capturing and recording computer users' keystrokes, including sensitive passwords.</a:t>
            </a:r>
            <a:endParaRPr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384768" y="1398262"/>
            <a:ext cx="4427571" cy="455643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3600" lang="en-US"/>
              <a:t>S</a:t>
            </a:r>
            <a:r>
              <a:rPr sz="3600" lang="en-US"/>
              <a:t>o</a:t>
            </a:r>
            <a:r>
              <a:rPr sz="3600" lang="en-US"/>
              <a:t>f</a:t>
            </a:r>
            <a:r>
              <a:rPr sz="3600" lang="en-US"/>
              <a:t>t</a:t>
            </a:r>
            <a:r>
              <a:rPr sz="3600" lang="en-US"/>
              <a:t>w</a:t>
            </a:r>
            <a:r>
              <a:rPr sz="3600" lang="en-US"/>
              <a:t>are</a:t>
            </a:r>
            <a:r>
              <a:rPr sz="3600" lang="en-US"/>
              <a:t>:</a:t>
            </a:r>
            <a:endParaRPr lang="en-IN"/>
          </a:p>
        </p:txBody>
      </p:sp>
      <p:sp>
        <p:nvSpPr>
          <p:cNvPr id="1048661" name=""/>
          <p:cNvSpPr>
            <a:spLocks noGrp="1"/>
          </p:cNvSpPr>
          <p:nvPr>
            <p:ph sz="half" idx="2"/>
          </p:nvPr>
        </p:nvSpPr>
        <p:spPr/>
        <p:txBody>
          <a:bodyPr>
            <a:normAutofit fontScale="95833"/>
          </a:bodyPr>
          <a:p>
            <a:r>
              <a:rPr sz="2400" lang="en-IN"/>
              <a:t>EyeZy is another remote monitoring software suite with great keylogging features alongside a full mobile phone data sync capability. </a:t>
            </a:r>
            <a:endParaRPr lang="en-IN"/>
          </a:p>
          <a:p>
            <a:r>
              <a:rPr sz="2400" lang="en-IN"/>
              <a:t>Each keystroke on the target device is captured, even if it's typed into a secure field like a password field.</a:t>
            </a:r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70937" y="2305002"/>
            <a:ext cx="3261327" cy="312080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:</a:t>
            </a:r>
            <a:endParaRPr lang="en-IN"/>
          </a:p>
        </p:txBody>
      </p:sp>
      <p:sp>
        <p:nvSpPr>
          <p:cNvPr id="1048667" name=""/>
          <p:cNvSpPr txBox="1"/>
          <p:nvPr/>
        </p:nvSpPr>
        <p:spPr>
          <a:xfrm>
            <a:off x="1545360" y="1940226"/>
            <a:ext cx="6969989" cy="20218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200" lang="en-IN">
                <a:solidFill>
                  <a:srgbClr val="000000"/>
                </a:solidFill>
              </a:rPr>
              <a:t>A keylogger is a type of spyware that records keyboard inputs and sends that information back to the person controlling it.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sz="5400" lang="en-US"/>
              <a:t>C</a:t>
            </a:r>
            <a:r>
              <a:rPr b="1" sz="5400" lang="en-US"/>
              <a:t>o</a:t>
            </a:r>
            <a:r>
              <a:rPr b="1" sz="5400" lang="en-US"/>
              <a:t>n</a:t>
            </a:r>
            <a:r>
              <a:rPr b="1" sz="5400" lang="en-US"/>
              <a:t>c</a:t>
            </a:r>
            <a:r>
              <a:rPr b="1" sz="5400" lang="en-US"/>
              <a:t>l</a:t>
            </a:r>
            <a:r>
              <a:rPr b="1" sz="5400" lang="en-US"/>
              <a:t>usion</a:t>
            </a:r>
            <a:r>
              <a:rPr b="1" sz="5400" lang="en-US"/>
              <a:t>:</a:t>
            </a:r>
            <a:endParaRPr b="1" lang="en-IN"/>
          </a:p>
        </p:txBody>
      </p:sp>
      <p:sp>
        <p:nvSpPr>
          <p:cNvPr id="1048669" name=""/>
          <p:cNvSpPr txBox="1"/>
          <p:nvPr/>
        </p:nvSpPr>
        <p:spPr>
          <a:xfrm>
            <a:off x="2025825" y="2418080"/>
            <a:ext cx="7118175" cy="20218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Keyloggers are a potent threat to both individuals and enterprises, with the potential to cause significant harm if left undetected</a:t>
            </a:r>
            <a:r>
              <a:rPr sz="2800" lang="en-IN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220333QBI</dc:creator>
  <dcterms:created xsi:type="dcterms:W3CDTF">2015-05-11T22:30:45Z</dcterms:created>
  <dcterms:modified xsi:type="dcterms:W3CDTF">2024-04-03T13:16:29Z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f611e4ba991e425487f73eed352ba14a</vt:lpwstr>
  </property>
</Properties>
</file>