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94B12-54E6-45BD-999A-895068BD1B78}" v="27" dt="2023-04-23T14:09:22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88786" y="2410967"/>
            <a:ext cx="6311807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0755" y="5057854"/>
            <a:ext cx="7329837" cy="1018033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0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33" y="374901"/>
            <a:ext cx="1099476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003753"/>
            <a:ext cx="10994760" cy="4479347"/>
          </a:xfrm>
        </p:spPr>
        <p:txBody>
          <a:bodyPr/>
          <a:lstStyle>
            <a:lvl1pPr algn="l">
              <a:defRPr sz="3733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14" y="374901"/>
            <a:ext cx="8755087" cy="967132"/>
          </a:xfrm>
          <a:noFill/>
        </p:spPr>
        <p:txBody>
          <a:bodyPr>
            <a:normAutofit/>
          </a:bodyPr>
          <a:lstStyle>
            <a:lvl1pPr algn="l">
              <a:defRPr sz="48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14" y="1596541"/>
            <a:ext cx="8755087" cy="4681415"/>
          </a:xfrm>
        </p:spPr>
        <p:txBody>
          <a:bodyPr/>
          <a:lstStyle>
            <a:lvl1pPr algn="l">
              <a:defRPr sz="3733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7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0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6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33" y="374901"/>
            <a:ext cx="1099476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07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8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5166-4274-4CBE-ACA1-429B412CEC4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187C-C11A-4A4E-9870-046F821F901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1157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" TargetMode="External"/><Relationship Id="rId2" Type="http://schemas.openxmlformats.org/officeDocument/2006/relationships/hyperlink" Target="https://parkingtelecom.com/en/ai-based-smart-parking-solu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41870728_Smart_Parking_System_based_on_IO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A63E-4828-FA72-6453-8C8841A3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ARTIFICIAL INTELLIGIENCE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2E527-CABE-83BE-1428-95010ECA7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0755" y="4702628"/>
            <a:ext cx="7329837" cy="2036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SMART PARKING</a:t>
            </a:r>
          </a:p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Mugle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Sruthi (15)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Raj (39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7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5DF9-7219-2AFC-D467-35994FC1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related smart parking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id="{4EBC8D70-8E15-719F-9217-9F77C52D3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3" y="1850959"/>
            <a:ext cx="3106931" cy="448452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D9BF68-7816-EA3D-3EB5-D41D4052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91" y="2196191"/>
            <a:ext cx="2777447" cy="3775401"/>
          </a:xfrm>
          <a:prstGeom prst="rect">
            <a:avLst/>
          </a:prstGeom>
        </p:spPr>
      </p:pic>
      <p:pic>
        <p:nvPicPr>
          <p:cNvPr id="14" name="Picture 13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5A0514CC-D011-456D-80A4-66C5038B8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15" y="2605742"/>
            <a:ext cx="5784733" cy="33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0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2AE3-1925-2156-7E31-9BFA40AE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12F8-F3D7-8461-898C-8AB96181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picture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1BCC96-D5BC-08E1-853D-8BF0369A0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3" y="2630091"/>
            <a:ext cx="7852417" cy="4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4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77F3-FB66-2D71-856F-1E89B4CC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to text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4586D11-0EBF-1D0C-BAE5-25CC44D36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733551"/>
            <a:ext cx="9944100" cy="4749800"/>
          </a:xfrm>
        </p:spPr>
      </p:pic>
    </p:spTree>
    <p:extLst>
      <p:ext uri="{BB962C8B-B14F-4D97-AF65-F5344CB8AC3E}">
        <p14:creationId xmlns:p14="http://schemas.microsoft.com/office/powerpoint/2010/main" val="2294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39FA-A2D4-E045-447A-CD2B0F01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5B19-1826-EDFE-2412-9EB608BD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https://parkingtelecom.com/en/ai-based-smart-parking-solutions/</a:t>
            </a:r>
            <a:endParaRPr lang="en-IN" dirty="0"/>
          </a:p>
          <a:p>
            <a:r>
              <a:rPr lang="en-IN" dirty="0">
                <a:hlinkClick r:id="rId3"/>
              </a:rPr>
              <a:t>https://www.hindawi.com/</a:t>
            </a:r>
            <a:endParaRPr lang="en-IN" dirty="0"/>
          </a:p>
          <a:p>
            <a:r>
              <a:rPr lang="en-IN" dirty="0">
                <a:hlinkClick r:id="rId4"/>
              </a:rPr>
              <a:t>https://www.researchgate.net/publication/341870728_Smart_Parking_System_based_on_IOT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9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ED2C-CE8A-590D-737D-01A51096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CEE8A396-504D-B027-0662-490F52012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5" y="1870933"/>
            <a:ext cx="5762729" cy="4322047"/>
          </a:xfrm>
        </p:spPr>
      </p:pic>
      <p:pic>
        <p:nvPicPr>
          <p:cNvPr id="7" name="Picture 6" descr="A person standing next to a pay phone&#10;&#10;Description automatically generated with medium confidence">
            <a:extLst>
              <a:ext uri="{FF2B5EF4-FFF2-40B4-BE49-F238E27FC236}">
                <a16:creationId xmlns:a16="http://schemas.microsoft.com/office/drawing/2014/main" id="{A5221E2F-C76F-9286-7C24-E63746CB7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33" y="2142189"/>
            <a:ext cx="5920327" cy="39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81DD-0222-42E4-6E13-30CEEA06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2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1988-1896-1109-11C6-AC3BD676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WHAT IS ARITIFICIAL INTELLIGENCE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F0F5-B7AD-75E6-6185-DA36E522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1" y="1688841"/>
            <a:ext cx="10994760" cy="479425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simulation of human intelligence processes by machines, especially computer systems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applications of AI include expert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systems, natural language processing, speech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and machine vision.                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A875C3-46D8-199E-86AB-B9AD05B59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197" y="3429000"/>
            <a:ext cx="4562917" cy="29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0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676B-F900-6D03-6560-39B93E13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 SMART PARKING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C98B-9CBF-72A1-A52B-B197FA0D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know in our day-to-day life there is a rapid increase &amp;usage  of AI 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here how the AI works in Smart parking?</a:t>
            </a:r>
          </a:p>
          <a:p>
            <a:r>
              <a:rPr lang="en-IN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smart parking is an innovative parking solution that leverages data from different devices like sensors and cameras to form an AI-driven parking management system. These devices are either embedded into the parking lot or placed in close proximity to the parking lot to detect the availability of parking spots.</a:t>
            </a:r>
          </a:p>
        </p:txBody>
      </p:sp>
    </p:spTree>
    <p:extLst>
      <p:ext uri="{BB962C8B-B14F-4D97-AF65-F5344CB8AC3E}">
        <p14:creationId xmlns:p14="http://schemas.microsoft.com/office/powerpoint/2010/main" val="41747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B434-BF12-0CA5-9E87-6AB9D193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video related AI in smart parking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Smart Parking System Trailer - Cleverciti - Smart Parking Solutions - That's a wrap!🎬 Check out the new Cleverciti trailer video ️ There's smart parking - then there's clever parking. #smartparking #smartcity - By Clev">
            <a:hlinkClick r:id="" action="ppaction://media"/>
            <a:extLst>
              <a:ext uri="{FF2B5EF4-FFF2-40B4-BE49-F238E27FC236}">
                <a16:creationId xmlns:a16="http://schemas.microsoft.com/office/drawing/2014/main" id="{AAED02D2-C881-3A82-6DDE-2D6433390F6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9208" y="1688473"/>
            <a:ext cx="11252719" cy="4906843"/>
          </a:xfrm>
        </p:spPr>
      </p:pic>
    </p:spTree>
    <p:extLst>
      <p:ext uri="{BB962C8B-B14F-4D97-AF65-F5344CB8AC3E}">
        <p14:creationId xmlns:p14="http://schemas.microsoft.com/office/powerpoint/2010/main" val="408592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2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2DD2-C739-03E3-3EE5-DCE119F7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MANAGEMENT SYSTEM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044B-098F-1EF8-6B44-339906CA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Parking management System?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details of the vacant parking slots in the vicinity and reduces the traffic issues due to illegal parking in the vicinity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designed with an objective to meet the requirements of controlled parking that offers effortless parking tactics to the authorities.</a:t>
            </a:r>
          </a:p>
          <a:p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Diagram, engineering drawing&#10;&#10;Description automatically generated with medium confidence">
            <a:extLst>
              <a:ext uri="{FF2B5EF4-FFF2-40B4-BE49-F238E27FC236}">
                <a16:creationId xmlns:a16="http://schemas.microsoft.com/office/drawing/2014/main" id="{51B692CE-4E50-D4D5-FB8B-F3282C1C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92" y="4217437"/>
            <a:ext cx="8173615" cy="22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2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1A5B-BA64-6203-2E03-1A1495C3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240" y="300255"/>
            <a:ext cx="10994760" cy="101803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AI can help you to optimize and </a:t>
            </a:r>
            <a:b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your parking resources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552D-CB32-2330-BDCF-EB660632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4" y="1810139"/>
            <a:ext cx="11378777" cy="467296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AI helps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enables machine learning which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system to learn and accurately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visitor demand Manage distribution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parking spots, As well as optimize traffic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Flow. This helps you to keep track of </a:t>
            </a: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well as real time availability of park-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spaces in order to ensure that your visitors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Easy access and efficient utilization of your resources.</a:t>
            </a:r>
          </a:p>
        </p:txBody>
      </p:sp>
      <p:pic>
        <p:nvPicPr>
          <p:cNvPr id="5" name="Picture 4" descr="A picture containing text, close&#10;&#10;Description automatically generated">
            <a:extLst>
              <a:ext uri="{FF2B5EF4-FFF2-40B4-BE49-F238E27FC236}">
                <a16:creationId xmlns:a16="http://schemas.microsoft.com/office/drawing/2014/main" id="{E2A94E81-1AFA-1AF1-D34C-032BFBE6D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59" y="1921673"/>
            <a:ext cx="5262466" cy="34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1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AE76-A4E9-0F80-A1E4-FA9D45DC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22" y="309587"/>
            <a:ext cx="11067980" cy="112732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get started with AI in your </a:t>
            </a:r>
            <a:b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management system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D39A90-29FA-D54D-C1F3-BEABB9C5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5" y="1614197"/>
            <a:ext cx="11173503" cy="47755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the right AI platform</a:t>
            </a:r>
          </a:p>
          <a:p>
            <a:pPr marL="0" indent="0">
              <a:buNone/>
            </a:pPr>
            <a:r>
              <a:rPr lang="en-US" sz="31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the right platform to get you started </a:t>
            </a:r>
          </a:p>
          <a:p>
            <a:pPr marL="0" indent="0">
              <a:buNone/>
            </a:pPr>
            <a:r>
              <a:rPr lang="en-US" sz="31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AI. Start by finding out which AI </a:t>
            </a:r>
          </a:p>
          <a:p>
            <a:pPr marL="0" indent="0">
              <a:buNone/>
            </a:pPr>
            <a:r>
              <a:rPr lang="en-US" sz="31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works best for your parking </a:t>
            </a:r>
          </a:p>
          <a:p>
            <a:pPr marL="0" indent="0">
              <a:buNone/>
            </a:pPr>
            <a:r>
              <a:rPr lang="en-US" sz="31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Integrate AI into your System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chosen AI technology into your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parking management system to enable AI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powered features and automatic vehicle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parking control. smart indoor navigation and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automatic vehicle recognition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874D53C2-03B6-5343-D814-43461568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06" y="1614198"/>
            <a:ext cx="4279640" cy="2664520"/>
          </a:xfrm>
          <a:prstGeom prst="rect">
            <a:avLst/>
          </a:prstGeom>
        </p:spPr>
      </p:pic>
      <p:pic>
        <p:nvPicPr>
          <p:cNvPr id="15" name="Picture 14" descr="Timeline&#10;&#10;Description automatically generated">
            <a:extLst>
              <a:ext uri="{FF2B5EF4-FFF2-40B4-BE49-F238E27FC236}">
                <a16:creationId xmlns:a16="http://schemas.microsoft.com/office/drawing/2014/main" id="{439DF6F3-7530-B906-DAAA-D9CC676F1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1" y="4069618"/>
            <a:ext cx="4987740" cy="21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2D8-D1FC-1F8B-F413-B55619CA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Based smart parking Solution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D0D8-D7F1-D326-9949-DFA7866C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Occupancy and Availability</a:t>
            </a:r>
          </a:p>
          <a:p>
            <a:r>
              <a:rPr lang="en-US" sz="3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parking managers:</a:t>
            </a:r>
            <a:r>
              <a:rPr lang="en-US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real-time information about parking occupancy and availability can be observed or analyzed later. Every parking manager, parking analyst or decision-maker can optimize the current parking management strategy at any time!</a:t>
            </a:r>
          </a:p>
          <a:p>
            <a:r>
              <a:rPr lang="en-US" sz="3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parking users:</a:t>
            </a:r>
            <a:r>
              <a:rPr lang="en-US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all know that there are too many vehicles and not enough parking spaces. Thanks to the real-time data about parking occupancy and availability, parking users can easily find where to park their vehicle. That eliminates one of the biggest parking problems – circling for an empty parking space and city traffic.</a:t>
            </a:r>
          </a:p>
          <a:p>
            <a:endParaRPr lang="en-IN" b="1" u="sng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6018-B08E-5358-C16D-CB8A7991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3680-4443-49D0-EB17-27056628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AI Parking Management System will be developed using a combination of hardware and software components .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components will include sensors and cameras installed at parking locations to detect the presence of vehicles and collect data on parking usage .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components will include machine learning algorithms to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  collected from sensors and cameras and predict parking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3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161317-robot-template-16x9</Template>
  <TotalTime>97</TotalTime>
  <Words>595</Words>
  <Application>Microsoft Office PowerPoint</Application>
  <PresentationFormat>Widescreen</PresentationFormat>
  <Paragraphs>64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ARTIFICIAL INTELLIGIENCE</vt:lpstr>
      <vt:lpstr>WHAT IS ARITIFICIAL INTELLIGENCE </vt:lpstr>
      <vt:lpstr>AI IN SMART PARKING</vt:lpstr>
      <vt:lpstr>A video related AI in smart parking </vt:lpstr>
      <vt:lpstr>PARKING MANAGEMENT SYSTEM</vt:lpstr>
      <vt:lpstr>How AI can help you to optimize and  manage your parking resources</vt:lpstr>
      <vt:lpstr>How to get started with AI in your  Parking management system</vt:lpstr>
      <vt:lpstr>AI Based smart parking Solution</vt:lpstr>
      <vt:lpstr>Methodology </vt:lpstr>
      <vt:lpstr>Images related smart parking</vt:lpstr>
      <vt:lpstr>Code Output </vt:lpstr>
      <vt:lpstr>Image to text</vt:lpstr>
      <vt:lpstr>Research papers</vt:lpstr>
      <vt:lpstr>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INTELLIGIENCE</dc:title>
  <dc:creator>Hemanth kumar Lakkanaboina</dc:creator>
  <cp:lastModifiedBy>Hemanth kumar Lakkanaboina</cp:lastModifiedBy>
  <cp:revision>2</cp:revision>
  <dcterms:created xsi:type="dcterms:W3CDTF">2023-04-21T03:29:27Z</dcterms:created>
  <dcterms:modified xsi:type="dcterms:W3CDTF">2023-04-23T14:15:08Z</dcterms:modified>
</cp:coreProperties>
</file>