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5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6.xml" ContentType="application/inkml+xml"/>
  <Override PartName="/ppt/notesSlides/notesSlide1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embeddedFontLst>
    <p:embeddedFont>
      <p:font typeface="Berlin CE" panose="02000503040000020004" pitchFamily="2" charset="0"/>
      <p:regular r:id="rId19"/>
      <p:bold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  <p:embeddedFont>
      <p:font typeface="Source Sans Pro Bold" panose="020B0703030403020204" pitchFamily="34" charset="0"/>
      <p:bold r:id="rId25"/>
    </p:embeddedFont>
    <p:embeddedFont>
      <p:font typeface="Source Sans Pro Semibold" panose="020F0502020204030204" pitchFamily="34" charset="0"/>
      <p:regular r:id="rId26"/>
      <p:bold r:id="rId27"/>
      <p:italic r:id="rId28"/>
      <p:boldItalic r:id="rId29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96"/>
    <p:restoredTop sz="94830"/>
  </p:normalViewPr>
  <p:slideViewPr>
    <p:cSldViewPr snapToGrid="0">
      <p:cViewPr varScale="1">
        <p:scale>
          <a:sx n="121" d="100"/>
          <a:sy n="121" d="100"/>
        </p:scale>
        <p:origin x="10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4:26:33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47 24575,'-63'0'0,"33"0"0,-41 0 0,54 0 0,-3 0 0,14 3 0,-1 1 0,7 3 0,0 1 0,0 1 0,0-1 0,0 1 0,0 0 0,0 0 0,0 0 0,0-1 0,0 1 0,0-1 0,0 0 0,0 0 0,0 1 0,0-1 0,0 1 0,0-1 0,0 0 0,0 0 0,0-1 0,0 0 0,0 0 0,3-4 0,-2 4 0,3-2 0,0 0 0,-3 2 0,3-3 0,-4 5 0,0-1 0,4 1 0,-3-2 0,6-2 0,-6 3 0,6-7 0,-7 7 0,7-4 0,-6 4 0,5 0 0,-5 0 0,2 1 0,2-4 0,-4 3 0,6-4 0,-6 5 0,6-4 0,-6 3 0,7-4 0,-4 4 0,3-4 0,0-1 0,1 1 0,-1-1 0,0 1 0,0-1 0,0-3 0,1 0 0,0 0 0,0 0 0,2 0 0,-1 0 0,0 0 0,0 0 0,0-4 0,0 3 0,1-7 0,-1 7 0,0-3 0,0 4 0,0 0 0,-1 0 0,-1 0 0,0 0 0,-1 0 0,1 0 0,1 0 0,0 0 0,0 0 0,0 0 0,0 0 0,1 0 0,0 0 0,0 0 0,7 0 0,3 5 0,6 2 0,0 6 0,-6-6 0,4 4 0,-12-9 0,13 3 0,-13-1 0,12-3 0,-12 4 0,12 0 0,-12-3 0,5 3 0,-7-5 0,1 0 0,-1 0 0,-4 4 0,3-3 0,-4 3 0,4-4 0,0 0 0,1 0 0,0 0 0,0 0 0,0 0 0,0 0 0,1 0 0,6 0 0,-5 0 0,12 0 0,10 0 0,10 0 0,1 0 0,-5 0 0,-20 0 0,4 0 0,-12 0 0,6 0 0,-8 0 0,0 0 0,-1 0 0,1 0 0,-1 0 0,0 0 0,1 0 0,1 0 0,-1 0 0,7 0 0,-5 0 0,13 0 0,-13 0 0,12 0 0,-5 0 0,1 0 0,4 0 0,-5 0 0,8 0 0,-1 0 0,0 0 0,33 0 0,-25 0 0,34 0 0,-30 0 0,1 0 0,18 0 0,-25 0 0,37 0 0,-37 0 0,37 0 0,-37 0 0,16 0 0,-21 0 0,10 0 0,-11 0 0,11 0 0,-21 0 0,2 0 0,-1 0 0,-5 0 0,5 0 0,1 0 0,-7 0 0,14 0 0,-2 0 0,-3 0 0,2 0 0,-5 0 0,-5 0 0,5 0 0,-6 0 0,6 0 0,6 0 0,5 0 0,2 0 0,-4 0 0,1 0 0,-2 0 0,34 0 0,-15 0 0,17 0 0,-2 0 0,-28 0 0,17 0 0,-22-5 0,0 4 0,0-10 0,-7 9 0,6-4 0,-13 6 0,13 0 0,-13-4 0,12 3 0,-8-3 0,21-2 0,-18 5 0,17-5 0,-20 2 0,10 3 0,-6-7 0,-2 7 0,-4-3 0,-5 4 0,0 0 0,0 0 0,1 0 0,4-4 0,-3 3 0,3-3 0,-3 4 0,-1-4 0,-1-1 0,-3-4 0,-2 1 0,1-1 0,-3 0 0,2 1 0,-3-1 0,0 1 0,0-1 0,0 1 0,0-2 0,0 1 0,0 0 0,0 0 0,0-8 0,0 6 0,0-5 0,0 6 0,0 1 0,0 1 0,0-1 0,0 0 0,0 0 0,0 1 0,0 0 0,0-1 0,0 0 0,0 0 0,0 1 0,-3 0 0,-2 4 0,0-3 0,-10 6 0,8-4 0,-10 5 0,8 0 0,-4-4 0,3 3 0,-15-3 0,13 4 0,-13 0 0,15-4 0,-3 3 0,4-3 0,1 1 0,0 2 0,0-3 0,-1 0 0,1 3 0,-1-3 0,1 4 0,-1 0 0,5-4 0,-9 3 0,0-9 0,-2 9 0,-9-11 0,6 11 0,-7-5 0,1 1 0,-2 3 0,1-3 0,0-1 0,0 5 0,-4-5 0,9 6 0,-12 0 0,13-5 0,-11 3 0,5-3 0,0 5 0,-11 0 0,8 0 0,-18 0 0,18 0 0,-8 0 0,11 0 0,-1 0 0,8 0 0,2 0 0,6 0 0,1 0 0,-7 0 0,5 0 0,-13 0 0,6 0 0,-7-6 0,0 5 0,-1-5 0,-3 6 0,-1 0 0,7 0 0,2 0 0,-11 0 0,10 0 0,-40 0 0,19 0 0,-11 0 0,17 0 0,14 0 0,4 0 0,9 0 0,-2 0 0,-4 0 0,-2 0 0,-7 0 0,-1 0 0,8 0 0,1 0 0,8 0 0,-7 0 0,5 0 0,-12 0 0,5 0 0,-8 0 0,-7 0 0,-37 0 0,26 0 0,-36 0 0,59 0 0,-7 0 0,19 0 0,0 0 0,1 0 0,0 0 0,-7 0 0,4 0 0,-12 0 0,11 0 0,-4 0 0,7 0 0,-1 0 0,1 0 0,0 0 0,0 0 0,-8 0 0,-1 0 0,-8 0 0,1 0 0,-11 0 0,8 0 0,-19 0 0,19 0 0,-5 0 0,15 0 0,5 0 0,4 0 0,1 0 0,1 0 0,0 0 0,-8 0 0,-3 0 0,-17 0 0,-4 7 0,-9-5 0,10 5 0,-6-7 0,24 0 0,-12 0 0,21 0 0,-5 0 0,7 0 0,1 0 0,1 0 0,0 0 0,1 0 0,-1 0 0,-5 0 0,3 0 0,-4 0 0,-4 0 0,6 0 0,-5 0 0,7 0 0,1 0 0,0 0 0,0 0 0,-4 0 0,3 0 0,-12 0 0,3 0 0,-8 6 0,8-5 0,-5 10 0,12-9 0,-5 3 0,11-5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4:28:27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762 73 24575,'-7'0'0,"-7"0"0,-4 0 0,0 0 0,-6-6 0,6 5 0,0-5 0,-10 2 0,16 3 0,-8-3 0,11 0 0,1 3 0,-1-3 0,1 4 0,-1 0 0,-1 0 0,-6-6 0,-2 5 0,-30-5 0,8-1 0,-31 5 0,30-10 0,-6 10 0,22-4 0,6 6 0,3 0 0,7 0 0,0 0 0,1 0 0,1 0 0,0 0 0,-1 0 0,0 0 0,-1 0 0,0 0 0,1 0 0,-1 0 0,2 0 0,3 4 0,1 0 0,3 4 0,-4 0 0,-1-1 0,0 2 0,-2 0 0,2 0 0,-5 0 0,5 0 0,-3 1 0,7-1 0,-3 0 0,0 0 0,3 0 0,-3 0 0,4 0 0,0 0 0,0-1 0,-4 1 0,3 1 0,-4-1 0,0 7 0,3-5 0,-3 8 0,5-9 0,0 2 0,0-4 0,0 0 0,0-2 0,3-2 0,2-1 0,3-3 0,1 0 0,0 4 0,0 1 0,0 5 0,0-1 0,6 11 0,-5-8 0,16 19 0,-14-19 0,9 8 0,-12-10 0,4-1 0,-3-4 0,3-1 0,-4 0 0,-1-3 0,1 3 0,5-4 0,-4 4 0,14-3 0,-12 3 0,17-4 0,-10 0 0,18 0 0,1 0 0,0 6 0,8-5 0,-19 5 0,9-6 0,-19 0 0,-1 0 0,1 0 0,-6 0 0,9 0 0,-11 0 0,4 0 0,-1 0 0,-3 0 0,5 0 0,-5 0 0,7 0 0,2 0 0,7-5 0,0 3 0,-8-3 0,11 1 0,-9 3 0,4-3 0,1-4 0,-17 2 0,10-3 0,-16 1 0,6 4 0,-6-5 0,6 0 0,-6 1 0,7-1 0,-3 0 0,0-4 0,-1-1 0,-4-5 0,0 5 0,0 0 0,0 5 0,0 0 0,0 0 0,0-18 0,0 6 0,0-15 0,0 0 0,0 14 0,0-12 0,0 23 0,0-6 0,0 8 0,0 1 0,-4 3 0,-1 1 0,-4 0 0,0 3 0,0-3 0,0 4 0,-4 0 0,2 0 0,-13 0 0,12 0 0,-16 0 0,10 0 0,0 0 0,1 0 0,8 0 0,0 0 0,0 0 0,0 0 0,0 0 0,1 0 0,-2 0 0,1 4 0,-4 1 0,7 2 0,2-2 0,4-2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25T14:40:59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70,'83'0,"1"0,-1 0,0 0,20 0,-4 0,-35 0,-45 0,-6 0,9 0,-9 0,43 0,-29-6,27 4,-25-4,-9 6,7 0,-14-5,6 4,-4-4,-4 0,8 4,-3-4,-1 2,3 2,-6-3,7 4,3 0,3 0,4 0,0 0,0 0,0 0,0 0,-8 0,-2 0,-9 0,5 0,4 0,-3 0,10 0,-14 0,7 0,-4 0,17 0,-12 0,18-7,-17 6,20-6,-9 7,0-5,-5 4,-14-3,5 4,-3 0,-3 0,7 0,5 0,-6 0,5 0,-4 0,2 0,8 0,0 0,0 0,0 0,0 0,0 0,0 0,-1 0,-7 0,-2 0,-9 0,6 0,1 0,6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4:47:1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235 295 24575,'-32'80'0,"0"1"0,1 0 0,10-22 0,1 4 0,2 8 0,-3 16 0,-1 6 0,4-6 0,6-17 0,5-11 0,7-6 0,3 34 0,7-12 0,5-47 0,14-5 0,-5-1 0,1-4 0,2-4 0,35 12 0,-11-6 0,21 8 0,-19-10 0,-10-1 0,13-7 0,-13 5 0,-2-14 0,-12 12 0,-9-11 0,-1 4 0,-9-6 0,5 0 0,-4 0 0,3 0 0,-5 0 0,0 0 0,1 0 0,8 0 0,15 0 0,-2 0 0,22 0 0,-21 0 0,20 0 0,-20 0 0,20 0 0,-20 0 0,45 0 0,-28 0 0,31 0 0,-25 0 0,16 0 0,-12-8 0,12-2 0,-16-9 0,0 1 0,0 7 0,0-5 0,-11 14 0,8-14 0,-8 14 0,-1-13 0,9 13 0,-8-12 0,-1 12 0,10-15 0,-10 15 0,12-14 0,0 14 0,-11-13 0,8 13 0,-20-11 0,8 12 0,-11-6 0,0 7 0,-8 0 0,5-6 0,-14 4 0,7-4 0,-8 1 0,-2 0 0,1-5 0,7-1 0,3-1 0,36-16 0,-8 0 0,38-6 0,-27-1 0,27 1 0,-39 6 0,21-2 0,-36 15 0,0 0 0,-13 8 0,-9 2 0,1 0 0,-5 1 0,-2-6 0,0 2 0,4-10 0,10-2 0,21-26 0,12-4 0,16-18 0,0 1 0,-5 13 0,-9-5 0,-9 12 0,-10 10 0,-9-1 0,-5 23 0,-13-4 0,-2 4 0,-5 4 0,0-4 0,-5 10 0,-7-17 0,0 13 0,-7-23 0,4 0 0,0 0 0,-1-9 0,1 12 0,7 0 0,-5-1 0,5 1 0,-4 8 0,-1 3 0,-6 12 0,7 1 0,-15 5 0,6 0 0,0 0 0,-6 0 0,6 0 0,-8 0 0,0 0 0,-11 0 0,-4 0 0,-10-8 0,-2-2 0,1-9 0,-40-9 0,29 15 0,-29-14 0,40 25 0,-14-12 0,11 12 0,-11-4 0,14 6 0,-16 0 0,12 0 0,-27 0 0,-12 0 0,18 0 0,24 0 0,2 0 0,-6 0 0,-26 0 0,12 0 0,-16 0 0,0 9 0,0-6 0,16 15 0,3-16 0,28 13 0,-10-14 0,21 6 0,-13-7 0,23 0 0,-2 0 0,14 0 0,-1 4 0,1-2 0,-1 2 0,-8 3 0,-13-6 0,-12 14 0,-12-5 0,-14 10 0,11-1 0,-12 1 0,16-10 0,-1 7 0,13-15 0,-9 14 0,28-14 0,-6 11 0,19-12 0,1 4 0,4 0 0,-4-4 0,9 8 0,-8-8 0,8 9 0,-4-5 0,0 0 0,4 4 0,-7-4 0,2 5 0,-12 1 0,-3 2 0,0-5 0,-6 5 0,15-12 0,-7 6 0,8-7 0,1 0 0,4 3 0,4-2 0,3 2 0,2-3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5:02:0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503 0 24575,'-66'43'0,"-1"-1"0,1 1 0,-1-1 0,-17-1 0,1-3 0,35-2 0,53 13 0,-5-42 0,5-2 0,-4 2 0,7-6 0,-7 7 0,6-3 0,-6 4 0,7 1 0,-7-1 0,8-3 0,-8 3 0,4-3 0,0 0 0,-4 3 0,7-4 0,-7 5 0,7-2 0,-7 2 0,7-1 0,-7 1 0,7-1 0,-3 1 0,5 0 0,-2-2 0,2-3 0,-1-1 0,2-4 0,12 11 0,-1-2 0,11 16 0,-4-9 0,-8 3 0,18 5 0,-24-10 0,16 8 0,-21-12 0,0-4 0,1-1 0,-1-5 0,1 0 0,-2 0 0,2 0 0,-3 0 0,3 0 0,-2 0 0,1 0 0,0 0 0,0 0 0,9 0 0,1 0 0,9 0 0,12 0 0,-9 0 0,20 0 0,-8 0 0,0 0 0,8 0 0,-20 0 0,9 0 0,-13 0 0,0 0 0,-8 0 0,-1 0 0,-9 0 0,10 0 0,-8 0 0,2-5 0,-5-1 0,-4-3 0,1-2 0,2 6 0,-2-4 0,3 8 0,1-8 0,-1 8 0,1-3 0,0 4 0,1 0 0,-1 0 0,9 0 0,-6 0 0,14 0 0,-15 0 0,7 0 0,-9 0 0,1 0 0,-1 0 0,9 0 0,2 0 0,-1 0 0,7 0 0,-14 0 0,14 0 0,-7 0 0,9 0 0,0 0 0,0 0 0,1 0 0,-1 0 0,12 0 0,-9 0 0,10 0 0,-22 0 0,-1 0 0,-8 0 0,-1 0 0,1 0 0,-1 0 0,0 0 0,9 0 0,2 0 0,8 0 0,0 0 0,0 0 0,0 0 0,0 0 0,0 0 0,-1 0 0,-7 0 0,5 0 0,-13 0 0,6 0 0,-1 0 0,-5 0 0,14 0 0,-7 0 0,9 0 0,-1 0 0,1 0 0,0 7 0,0-6 0,0 6 0,-1-7 0,1 0 0,0 0 0,0 6 0,0-4 0,0 4 0,0-6 0,12 0 0,-9 6 0,9-4 0,-12 5 0,0-7 0,0 0 0,0 0 0,0 0 0,-9 0 0,-1 0 0,0 0 0,-7 0 0,7 0 0,-9 0 0,0 0 0,-4-5 0,-3-1 0,1-4 0,-3 0 0,3 0 0,-4 0 0,6-9 0,-4 6 0,4-14 0,-6 6 0,0-8 0,0 0 0,0 0 0,0 0 0,0 0 0,0-1 0,0 1 0,0 8 0,0-6 0,0 15 0,0-15 0,0 14 0,0-6 0,-4 9 0,-2-1 0,-13-1 0,6 1 0,-14 3 0,15-1 0,-15 8 0,6-11 0,-20 11 0,9-6 0,-9 7 0,1 0 0,8 0 0,-19 0 0,8 0 0,0 0 0,-10 0 0,10 0 0,-13 0 0,3-4 0,-4-2 0,-27 4-400,20-3 0,-1 0 400,-25-5 0,0 7 0,0-7-17,16 2 17,3 6 0,16-6 0,11 1 0,3 6 0,12-6 800,-12 7-800,-2 0 17,-13-8-17,12 6 0,-8-6 0,8 8 0,-11 0 0,11 0 0,3 0 0,12-7 0,0 5 0,8-4 0,2 1 0,9 4 0,0-7 0,1 7 0,0-3 0,1 4 0,-2 0 0,0 0 0,-20 0 0,-6 0 0,-19 0 0,-1 0 0,1 0 0,0 0 0,-16 0 0,-4 0 0,1 0 0,-12 0 0,27 0 0,0 0 0,18 0 0,12 0 0,8 0 0,2 0 0,8 0 0,1 0 0,0 0 0,1 0 0,1 0 0,7 0 0,12 0 0,-5 0 0,7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2-25T15:22:37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3370 2577 24575,'-16'75'0,"1"-1"0,-1 1 0,1 0 0,-2 20 0,4-3 0,17-40 0,19-52 0,11 0 0,-26 0 0,-3 3 0,-2 3 0,1 2 0,-3 2 0,3 0 0,-4 1 0,0-2 0,5 1 0,-4 0 0,4 0 0,-2-1 0,-2 0 0,8-5 0,-8 4 0,7-7 0,-7 7 0,7-7 0,-3 6 0,5-1 0,0 4 0,1 0 0,-1 0 0,1 1 0,-1-1 0,0 1 0,1-1 0,-1 1 0,1-5 0,-2-2 0,2-4 0,-6 5 0,4-4 0,-3 4 0,4-1 0,1-2 0,-1 2 0,-4 1 0,3-4 0,-4 4 0,6-5 0,-3 0 0,2 0 0,-2 0 0,0 0 0,0 0 0,0 0 0,2 0 0,-1 0 0,2 0 0,-2-4 0,6 3 0,16-3 0,24 4 0,4 0 0,27 0 0,-27 8 0,12 2 0,-16 9 0,0-1 0,1 1 0,-1-1 0,0 1 0,1-9 0,-1 6 0,-12-14 0,-2 13 0,-12-14 0,-8 6 0,-3-3 0,-7-3 0,-1 4 0,1-5 0,-1 0 0,-1 0 0,1 0 0,-2 0 0,2 0 0,-1 0 0,2 0 0,7 0 0,3 0 0,20 0 0,2 0 0,12 0 0,1 0 0,-1 0 0,0 0 0,1 0 0,-1 0 0,-11 0 0,8 0 0,-8 0 0,11 0 0,0-8 0,16-4 0,-13-7 0,13-1 0,-16 9 0,0 3 0,-11 2 0,-4 4 0,-19-4 0,-3 6 0,-7 0 0,-1 0 0,1 0 0,-1 0 0,1 0 0,-1 0 0,1 0 0,-1 0 0,0 0 0,1 0 0,-1 0 0,1 0 0,-1 0 0,0 0 0,0 0 0,0 0 0,0 0 0,9 0 0,13 0 0,12 0 0,11 0 0,1 0 0,-1 8 0,0-6 0,1 14 0,-1-6 0,0 9 0,0-1 0,-11-8 0,8 7 0,-20-15 0,8 6 0,1-8 0,-9 0 0,20 0 0,-8 0 0,11 0 0,0 0 0,16 0 0,-12 0 0,11 0 0,1 0 0,-12 0 0,27 0 0,-27 0 0,27 0 0,-12 0-263,-20 0 1,1 0 262,38 0 0,-29-6 0,0 0 0,28 3 0,-28-9 0,0 1 0,29 8-475,-29-9 1,0 0 474,30 9 0,0-9-265,-9 2 265,-25 8 0,9-8 0,2 10 0,-13-8 0,13 6 493,-1-6-493,-11-1 0,27 7 0,-11-6 0,14-2 959,1 8-959,-33-3 0,0 0 0,39-5 0,3 7 0,-14-7 0,-26 2 0,27 6 0,-11-16 0,14 15 0,-14-7 0,11 0 0,-27 8 287,12-8-287,-16 1 0,0 7 0,0-6 0,1 8 0,-1 0 0,0 0 0,0 0 0,16 0 0,3 0 0,0 0 0,11 0 0,-11 0 0,16 0 0,-15 0 0,-5 0 0,-15 0 0,1 0 0,-13 0 0,-10 0 0,6 0 0,-3 0 0,8 0 0,10 0 0,-22 0 0,20 0 0,-20 0 0,20 0 0,-20 0 0,21 0 0,-10 0 0,1 7 0,24-6 0,-21 14 0,24-13 0,-16 6 0,0 0 0,1-6 0,-1 15 0,0-15 0,-11 12 0,-3-12 0,-13 4 0,13-6 0,-9 7 0,9-6 0,-13 6 0,1-7 0,0 0 0,0 0 0,11 0 0,4 0 0,0 0 0,8 0 0,-9 0 0,13 0 0,-1 0 0,15 0 0,-11 0 0,12 0 0,-16 0 0,1 0 0,-1 0 0,0 0 0,-11 0 0,8 0 0,-8 0 0,11 0 0,0 0 0,1 0 0,-13 0 0,-2 0 0,-12 0 0,13 0 0,-10 0 0,10 0 0,-2-8 0,-8-1 0,9-7 0,-12 8 0,0-5 0,12 11 0,-9-11 0,20 3 0,-20-5 0,20-3 0,-20 10 0,21-9 0,-10 7 0,1-7 0,8-1 0,-20 9 0,9-5 0,0 12 0,-9-11 0,8 12 0,-11-12 0,-8 11 0,6-4 0,-14 6 0,5 0 0,1 0 0,-7 0 0,7 0 0,-9 0 0,9 0 0,2 0 0,21 0 0,-10 0 0,10 0 0,-13 0 0,0 0 0,-5 0 0,4 0 0,-3 6 0,4 2 0,0 6 0,0 1 0,0-1 0,0 7 0,12-3 0,-10 10 0,10-4 0,-20-3 0,6-1 0,-15-9 0,7 2 0,-8-8 0,-1 0 0,0-5 0,0 0 0,0 0 0,-1 0 0,1 0 0,8 0 0,3-6 0,20-4 0,2-7 0,1-6 0,8 3 0,-8-11 0,0 12 0,-4-12 0,-17 8 0,4-6 0,-11 0 0,15-12 0,-10-18 0,0 14 0,0-3-419,-6-8 1,-2-2 418,5 2 0,0-1 0,-4-7 0,-2 0 0,1 7 0,-1 1 0,2-42-85,-7 43 1,-2 5 84,-5 2 0,0-8 0,0 35 0,-4 3 0,-1 13 830,-5 1-830,-21 4 176,-19 0-176,-25-10 0,-14-3-865,-1 1 865,36 1 0,-1 0 0,-40-2 0,41 1 0,0-1 0,-36-9 0,27 3 0,7 7 0,27-1 0,0 12 0,-12-14 0,9 13 865,-36-6-865,6 8 0,-28 0-408,36 0 1,-1 0 407,-39 0 0,39 0 0,1 0 0,-36 0 0,36-1 0,0 2 0,-41 9 0,19-3 0,2 2 0,-11 12 0,12-7 0,0 0 0,-6 7 0,16-3 0,-2 1 0,18-1 0,0 0 0,-17 2 0,0 0 0,17 2 0,0-1 0,-8-8 0,1 1 0,-36 28 0,36-28 0,-1-1 0,9 3 0,-2 1 0,-16 2 0,0 0 0,-30 6 0,39-2 0,1 0 0,-36 2 0,0 17 0,1-17 0,14 14 0,4-17 0,16 5 0,-1 0 0,1-7 0,-16 9 0,12-2 815,-12-5-815,28 3 0,-10-7 0,21-3 0,-20 3 0,20-3 0,-9 1 0,0-8 0,17-2 0,-15-6 0,27 0 0,-7 0 0,-12 0 0,-4 0 0,-21 0 0,1 0 0,-15 0 0,-5 0-357,22 0 1,-2 0 356,-40 0 0,31 0 0,1 0 0,-32 0 0,40-4 0,1-2 0,-36-6 0,1-11 0,14-6 0,19 13 0,1 0 0,-10-13 0,11 13 0,-3 1 0,-36-7 0,14 9 0,17 1 0,0 0 0,-17-1 0,16 7 0,-2-2-533,8-4 0,0 2 533,-9 9 0,0-1 0,9-8 0,1-2 0,-8 5 0,0 0 0,7-5 0,1-1 0,0 6 0,-1 0 0,-6-6 0,-2 2 0,-16 9 0,0 1-697,19-10 0,-1 0 697,-26 10 0,2 0 0,29-10 0,2 0 0,-10 9 0,0 1-262,8-10 0,2 0 262,1 10 0,2 0 0,-37-19 0,0 17 0,0-7 0,0 0 0,0 8 0,16-8 0,-12 10 467,27 0-467,-27 0 983,26 0-983,5 0 0,0 0 0,-11 0 0,11 0 0,0 0 0,-20 0 0,1 0 0,-12 0 0,11 0 1061,-15 0-1061,1 0 0,35 0 0,-1 0 0,-39 0 0,39 4 0,2 2 0,-22-4 0,-11 8 0,27-10 0,-11 0 603,15 0-603,0 0 160,0 0-160,0 8 0,0-6 0,0 6 423,11-8-423,-8 0 0,20 0 0,-9 0 0,20 0 0,-6 0 0,6 0 0,-19 0 0,-29 0 0,-8 0 0,-7 0 0,14 0 0,-1 0 0,12 0 0,0 0 0,6 0 0,21 0 0,-9 7 0,12-6 0,0 6 0,-12-7 0,-2 0 0,-13 8 0,1-6 0,-16 6 0,-22-8-470,-2 10 470,2-7 0,7 7 0,26-10 0,-10 0 0,15 8 0,11-6 0,-8 6 0,8 0 0,-11-6 470,-1 6-470,1 1 0,-16-7 0,-3 6 0,-1-8 0,5 0 0,14 0 0,12 0 0,4 0 0,19 0 0,2 0 0,10 0 0,3 4 0,3 1 0,3 3 0,0 1 0,0 0 0,0 1 0,0 0 0,0 0 0,0 0 0,0 1 0,0-1 0,0 1 0,0-1 0,0 1 0,-5-6 0,4 5 0,-4-5 0,0 1 0,4 3 0,-8-7 0,8 7 0,-9-8 0,5 4 0,-7-5 0,6 0 0,-1 0 0</inkml:trace>
  <inkml:trace contextRef="#ctx0" brushRef="#br0" timeOffset="2668">7038 472 24575,'-16'0'0,"-4"0"0,-9 0 0,0 0 0,-27 0 0,-26 0 0,17 0 0,-6 0-1450,-6 0 1,-6 0 1449,7 0 0,-5 0 0,-1 0-1158,-1 0 0,0 0 0,-4 0 1158,13 0 0,-2 0 0,-2 0 0,-1 0 0,-7 0 0,-2 0 0,1 0 0,7 0 0,5 0 0,6 0 0,-5 0-585,-4 0 1,-6 0 0,1 0 0,10 0 584,-6 0 0,3 0-513,6 0 1,-3 0-1,0 0 513,4 0 0,1 0 0,1 0 0,-17 0 0,2 0 292,-2 0 0,0 0-292,-4 0 0,3 0 0,25 0 0,1 0 1171,-10 0 0,2 0-1171,-26 0 0,7 0 0,27 0 2611,-12 0-2611,16 0 2371,-1 0-2371,13 0 1850,-10 0-1850,9 0 490,-11 0-490,-1 0 0,-14 0 0,-24 0-671,39 0 0,-3 0 671,-8 0 0,0 0 0,-1 0 0,1 0 0,-1 0 0,2 0-446,8 0 0,0 0 446,-7 0 0,1 0 0,-32 0 0,41 0 0,0 0 0,-36 0 0,1 0 0,-1 0-41,15 0 41,5 0 0,14 8 0,1 3 1276,11-1-1276,-9 6 953,21-7-953,-8 7 46,-1 0-46,9-1 0,-9 1 0,20-3 0,2-1 0,9-1 0,-1-1 0,1 0 0,-1-4 0,1 4 0,-9-9 0,-2 10 0,-20-10 0,-3 14 0,-11-5 0,-1 9 0,1-1 0,0 1 0,-16 1 0,12-1 0,-12 1 0,15-2 0,1 1 0,11-2 0,3-1 0,16 1 0,3 5 0,11-5 0,5 2 0,6-9 0,0 0 0,0 1 0,0-1 0,0 1 0,0 8 0,0-7 0,0 7 0,0-9 0,0 1 0,0-1 0,0 0 0,0 1 0,7-5 0,19-2 0,27-4 0,-5 0 0,35 10 0,-36 9 0,39 15 0,-27 4 0,12-6 0,-16 3 0,-11-16 0,8 7 0,-8-9 0,26 3 0,-11-1 0,-8-13 0,3 0-318,-5 4 1,0 0 317,7-4 0,1 1 0,-1-1 0,-3 2 0,37 12 0,-1-18 0,1 18 0,0-17 0,-16 7 0,-11-3 0,2-1-787,-15-4 0,3-1 787,31 6 0,9 0 0,-9-3 0,6 0 0,0 1 0,-3 1 0,-1 0 0,5 2-1128,-5 0 1,4 0 0,1 1 0,-2 0 1127,-2 1 0,0 1 0,-2-1 0,-4-1 0,0 0 0,-5-2 0,5-1-680,-3-1 0,5 0 0,0-1 0,-7 1 680,-7 0 0,-5 1 0,3-2-532,21-2 0,4-2 0,-1 2 532,-10 3 0,-2 1 0,3-2 0,-8-2 0,3-3 0,1 1 0,-3-1-371,12 1 0,-3 0 0,3 0 371,-12 0 0,3 0 0,-1 0 0,-3 0 0,9 0 0,-4 0 0,1 0 0,1 0 0,0 0 0,-2 0 754,18 0 1,-1 0-755,-29 0 0,1 0 0,-1 0 0,27 0 0,-1 0 0,1 0 0,1 0 0,-1 0 0,-2 0 0,0 0 0,-6 0 834,-26 0 1,-1 0-835,16 0 0,0 0 0,-18 0 0,-1 0 0,1 0 0,-1 0 1065,-1 0 0,-1 0-1065,36 0 0,-1 0 0,1 0 0,-1 0 0,0 0 0,-15-8 0,12-4 0,-12-9 0,16 9 0,-16-7 0,12 7 0,-12-8 0,0-1 0,11 9 0,-25-4 3156,10 5-3156,-15 1 2083,1-6-2083,-13 13 1238,-2-11-1238,-20 12 362,-2-4-362,-9 6 0,5 0 0,-8-4 0,2-1 0,-9-4 0,-4-1 0,-4-8 0,-23-7 0,6-5 0,-33-19 0,13 12 0,-17-10 0,-4-1-1175,-6-1 1175,-1-1 0,0 0 0,-3 5 0,19 12 0,-2 2 0,12 7 0,0 2 0,-6-2 0,-3-1 0,-8-8 0,-3 1-1164,-2 10 0,-4 0 1164,6-2 0,-4-3 0,0 3-1370,-22-1 0,-3 2 1370,10 6 0,-5 0 0,3-4 0,12-4 0,3-3 0,-1 4 0,1 9 0,-1 4 0,0-3 0,-4-10 0,0-5 0,5 2 0,-11-3 0,2 0-643,13 8 0,-2 0 1,2-2 642,-24-13 0,3 0-215,9 7 0,2 2 215,-1 5 0,5 2 629,25 2 1,2 3-630,-6 2 0,3 4 2528,-9-1-2528,1 1 2455,27 10-2455,5 0 449,2 0 1,8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25T15:27:38.7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0,'97'0,"-1"0,1 0,-1 0,1 0,-1 0,1 0,-1 0,1 0,-1 0,1 0,-1 0,1 0,-1 0,1 0,10 0,4 0,0 0,1 0,-2 0,-4 0,-5 0,-6 0,-9 0,-10 0,-11 0,48 0,-34 0,-20 0,-41 0,49 0,-30 0,12 0,4 0,-10 0,13 0,14 0,-11 0,27 0,-27 0,27 0,-27 0,12 0,-16 0,1 0,14 0,-11 0,12 0,-16 0,16 0,13 0,3 0,12 0,-11 0,-8 0,-37 0,10 0,-10 0,1 0,-3 0,-12 0,-9 0,7 0,-14 0,5 0,1 0,-6 0,5 0,-3 0,-3 0,8 0,-4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25T15:27:42.7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 1,'61'0,"-16"0,-14 0,1 0,0 0,9 0,-12 0,0 0,0 0,-8 0,6 0,-2 0,5 0,4 0,3 0,-6 0,7 0,-18 0,7 0,-14 0,6 0,-4 0,-4 0,11 0,-4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9-02-25T15:29:27.2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0,'97'0,"0"0,0 0,0 0,0 0,0 0,0 0,0 0,4 0,-2 0,-7 0,-13 0,-19 0,18 0,-50 0,-6 0,-9 0,9 0,-7 0,-3 0,16 0,-14 0,9 0,-8 5,-3-4,7 8,-7-8,8 4,-4-5,0 0,4 0,-9 0,7 0,-2 0,-2 0,6 0,-6 0,2 0,11 0,-14 0,11 0,-9 0,-5 0,4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23.02.2024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2766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3833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2199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2034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7118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7224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2635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550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7585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2151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77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23.02.2024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23.02.2024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23.02.2024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23.02.2024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23.02.2024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23.02.2024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23.02.2024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3.png"/><Relationship Id="rId12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17.png"/><Relationship Id="rId5" Type="http://schemas.openxmlformats.org/officeDocument/2006/relationships/customXml" Target="../ink/ink7.xml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customXml" Target="../ink/ink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3" Type="http://schemas.openxmlformats.org/officeDocument/2006/relationships/hyperlink" Target="https://www.python.org/ftp/python/3.7.2/python-3.7.2.exe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customXml" Target="../ink/ink2.xml"/><Relationship Id="rId5" Type="http://schemas.openxmlformats.org/officeDocument/2006/relationships/image" Target="../media/image4.pn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ycharm/download/download-thanks.html?platform=windows&amp;code=PCC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Relationship Id="rId5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driver.storage.googleapis.com/73.0.3683.20/chromedriver_win32.zi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xpath-helper/hgimnogjllphhhkhlmebbmlgjoejdpjl?hl=e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Testování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Cvičení 3. – Instalace potřebných nástrojů</a:t>
            </a:r>
          </a:p>
        </p:txBody>
      </p:sp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379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Nastavení prostředí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PyCharm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+ instalace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pluginu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„Robot Framework support“</a:t>
            </a:r>
          </a:p>
          <a:p>
            <a:pPr algn="l"/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cs-CZ" sz="7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Otevřete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PyCharm</a:t>
            </a: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Neimportujte nastavení … „Do not import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settings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Confirm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a 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Continue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Don‘t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send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“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statistics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about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usage</a:t>
            </a: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Asi chcete 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Darcula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“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Theme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-&gt; “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Next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“ a “Start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using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…“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Vypněte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tips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</a:t>
            </a:r>
          </a:p>
          <a:p>
            <a:pPr algn="l"/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4428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379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Vytvoření prvního projektu</a:t>
            </a:r>
          </a:p>
          <a:p>
            <a:pPr algn="l"/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cs-CZ" sz="7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Klikněte na 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Create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New Project“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Zvolte umístění projektové složky a pojmenujte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Zkontrolujte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Interpreter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 -&gt; zvolte python 3.7.2 viz obrázek (dle verze pythonu)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Klikněte na 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Create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Počkejte až doběhne proces indexace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  <a:sym typeface="Wingdings" pitchFamily="2" charset="2"/>
              </a:rPr>
              <a:t>Vpravo dole …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B013A1F2-A202-EF4E-932F-D6E5B1C00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1086" b="54493"/>
          <a:stretch/>
        </p:blipFill>
        <p:spPr>
          <a:xfrm>
            <a:off x="5726876" y="3168574"/>
            <a:ext cx="6465124" cy="31208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Rukopis 10">
                <a:extLst>
                  <a:ext uri="{FF2B5EF4-FFF2-40B4-BE49-F238E27FC236}">
                    <a16:creationId xmlns:a16="http://schemas.microsoft.com/office/drawing/2014/main" id="{11F48EFA-50DC-BB4D-938D-973767C3569A}"/>
                  </a:ext>
                </a:extLst>
              </p14:cNvPr>
              <p14:cNvContentPartPr/>
              <p14:nvPr/>
            </p14:nvContentPartPr>
            <p14:xfrm>
              <a:off x="5921703" y="3970941"/>
              <a:ext cx="5970960" cy="1282320"/>
            </p14:xfrm>
          </p:contentPart>
        </mc:Choice>
        <mc:Fallback xmlns="">
          <p:pic>
            <p:nvPicPr>
              <p:cNvPr id="11" name="Rukopis 10">
                <a:extLst>
                  <a:ext uri="{FF2B5EF4-FFF2-40B4-BE49-F238E27FC236}">
                    <a16:creationId xmlns:a16="http://schemas.microsoft.com/office/drawing/2014/main" id="{11F48EFA-50DC-BB4D-938D-973767C356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13063" y="3961941"/>
                <a:ext cx="598860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3219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379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Nainstalujte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plugin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– Robot Framework Support</a:t>
            </a:r>
          </a:p>
          <a:p>
            <a:pPr algn="l"/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endParaRPr lang="cs-CZ" sz="7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Navigujte se do -&gt;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File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–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Settings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–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Plugins</a:t>
            </a: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V “Marketplace“ vyhledejte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Plugin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„Robot Framework Support“ a nainstalujte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Bude potřeba „Restart IDE“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rgbClr val="FF0000"/>
                </a:solidFill>
                <a:latin typeface="Source Sans Pro Semibold" pitchFamily="34" charset="-18"/>
              </a:rPr>
              <a:t>Pozor co rok se toto mění …</a:t>
            </a:r>
            <a:endParaRPr lang="cs-CZ" sz="1100" dirty="0">
              <a:solidFill>
                <a:srgbClr val="FF0000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C858FBB-2240-BF40-BEC2-E35931E0892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780" b="54927"/>
          <a:stretch/>
        </p:blipFill>
        <p:spPr>
          <a:xfrm>
            <a:off x="5141090" y="3777670"/>
            <a:ext cx="6935840" cy="22487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C8B1FD7A-9BD2-7D4B-8E59-3DA472016D51}"/>
                  </a:ext>
                </a:extLst>
              </p14:cNvPr>
              <p14:cNvContentPartPr/>
              <p14:nvPr/>
            </p14:nvContentPartPr>
            <p14:xfrm>
              <a:off x="7655103" y="4552701"/>
              <a:ext cx="1768320" cy="3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C8B1FD7A-9BD2-7D4B-8E59-3DA472016D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01103" y="4444701"/>
                <a:ext cx="1875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A31B4017-8FB6-1048-9FAD-5955366E14AA}"/>
                  </a:ext>
                </a:extLst>
              </p14:cNvPr>
              <p14:cNvContentPartPr/>
              <p14:nvPr/>
            </p14:nvContentPartPr>
            <p14:xfrm>
              <a:off x="6438303" y="5829261"/>
              <a:ext cx="258840" cy="360"/>
            </p14:xfrm>
          </p:contentPart>
        </mc:Choice>
        <mc:Fallback xmlns=""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A31B4017-8FB6-1048-9FAD-5955366E14A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84663" y="5721621"/>
                <a:ext cx="366480" cy="2160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Obrázek 12">
            <a:extLst>
              <a:ext uri="{FF2B5EF4-FFF2-40B4-BE49-F238E27FC236}">
                <a16:creationId xmlns:a16="http://schemas.microsoft.com/office/drawing/2014/main" id="{2FE1816F-4852-2945-82A3-B8A1439DABE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1" r="719" b="83043"/>
          <a:stretch/>
        </p:blipFill>
        <p:spPr>
          <a:xfrm>
            <a:off x="3690306" y="336954"/>
            <a:ext cx="7892094" cy="11628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Rukopis 13">
                <a:extLst>
                  <a:ext uri="{FF2B5EF4-FFF2-40B4-BE49-F238E27FC236}">
                    <a16:creationId xmlns:a16="http://schemas.microsoft.com/office/drawing/2014/main" id="{E7334DD6-D883-264C-92E0-5BFB3667F84A}"/>
                  </a:ext>
                </a:extLst>
              </p14:cNvPr>
              <p14:cNvContentPartPr/>
              <p14:nvPr/>
            </p14:nvContentPartPr>
            <p14:xfrm>
              <a:off x="10775943" y="669381"/>
              <a:ext cx="649800" cy="7920"/>
            </p14:xfrm>
          </p:contentPart>
        </mc:Choice>
        <mc:Fallback xmlns="">
          <p:pic>
            <p:nvPicPr>
              <p:cNvPr id="14" name="Rukopis 13">
                <a:extLst>
                  <a:ext uri="{FF2B5EF4-FFF2-40B4-BE49-F238E27FC236}">
                    <a16:creationId xmlns:a16="http://schemas.microsoft.com/office/drawing/2014/main" id="{E7334DD6-D883-264C-92E0-5BFB3667F8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721943" y="561381"/>
                <a:ext cx="757440" cy="223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6975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379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Pro úspěšné vypracování všech úloh, přípravu a vypracování závěrečné úlohy bude potřeba:</a:t>
            </a:r>
          </a:p>
          <a:p>
            <a:pPr algn="l"/>
            <a:endParaRPr lang="cs-CZ" sz="1500" dirty="0">
              <a:solidFill>
                <a:srgbClr val="64272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Instalace Windows 10+ (Není až tak nutné, lze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multiplatformně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)</a:t>
            </a:r>
          </a:p>
          <a:p>
            <a:pPr marL="285750" indent="-285750" algn="l">
              <a:buFont typeface="Courier New" pitchFamily="49" charset="0"/>
              <a:buChar char="o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Python verze 3.7 a více</a:t>
            </a:r>
          </a:p>
          <a:p>
            <a:pPr marL="742950" lvl="1" indent="-285750" algn="l">
              <a:buFont typeface="Courier New" pitchFamily="49" charset="0"/>
              <a:buChar char="o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Tady nezapomenout nainstalovat pip – volba při instalaci</a:t>
            </a:r>
          </a:p>
          <a:p>
            <a:pPr marL="742950" lvl="1" indent="-285750" algn="l">
              <a:buFont typeface="Courier New" pitchFamily="49" charset="0"/>
              <a:buChar char="o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A mít propojené do PATH</a:t>
            </a:r>
          </a:p>
          <a:p>
            <a:pPr marL="742950" lvl="1" indent="-285750" algn="l">
              <a:buFont typeface="Courier New" pitchFamily="49" charset="0"/>
              <a:buChar char="o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Pomocí pip nainstalovat  knihovny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robotframework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a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robotframework-seleniumlibrary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PyCharm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</a:p>
          <a:p>
            <a:pPr marL="742950" lvl="1" indent="-285750" algn="l">
              <a:buFont typeface="Courier New" pitchFamily="49" charset="0"/>
              <a:buChar char="o"/>
            </a:pP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Plugin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– Robot Framework Support</a:t>
            </a:r>
          </a:p>
          <a:p>
            <a:pPr marL="285750" indent="-285750" algn="l">
              <a:buFont typeface="Courier New" pitchFamily="49" charset="0"/>
              <a:buChar char="o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Prohlížeč Chrome</a:t>
            </a:r>
          </a:p>
          <a:p>
            <a:pPr marL="742950" lvl="1" indent="-285750" algn="l">
              <a:buFont typeface="Courier New" pitchFamily="49" charset="0"/>
              <a:buChar char="o"/>
            </a:pP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ChromeDriver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plug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-in</a:t>
            </a:r>
          </a:p>
          <a:p>
            <a:pPr marL="742950" lvl="1" indent="-285750" algn="l">
              <a:buFont typeface="Courier New" pitchFamily="49" charset="0"/>
              <a:buChar char="o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Plugin –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SelectorsHub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Courier New" pitchFamily="49" charset="0"/>
              <a:buChar char="o"/>
            </a:pP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Plugin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–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Xpath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Helper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Courier New" pitchFamily="49" charset="0"/>
              <a:buChar char="o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Případně ještě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Plugin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–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Relative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Xpath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Helper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Microsoft office či notepad</a:t>
            </a:r>
          </a:p>
          <a:p>
            <a:pPr marL="742950" lvl="1" indent="-285750" algn="l">
              <a:buFont typeface="Courier New" pitchFamily="49" charset="0"/>
              <a:buChar char="o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Word + Excel</a:t>
            </a: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678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379" y="1664804"/>
            <a:ext cx="7981078" cy="3528392"/>
          </a:xfrm>
        </p:spPr>
        <p:txBody>
          <a:bodyPr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Následující návod je hlavně zaměřený a prochází podrobně instalaci potřebných nástrojů pro Windows 10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Není nutné instalovat jen na Windows 10, je na Vás, kam to nainstalujete -&gt; je to multiplatformní, ale návod si budete muset méně či více upravit dle Vašich konkrétních požadavků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Pokud byste si nevěděli rady (pomůžu na cvičení nebo mail), ale Google ví hodně …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Pozor na 32-bit verze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Návod provází instalací většiny nástrojů (viz předchozí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slejd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)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5801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6942" y="593643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Instalace Python 3.7.2 -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nnejnovější</a:t>
            </a: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endParaRPr lang="cs-CZ" sz="1500" dirty="0">
              <a:solidFill>
                <a:srgbClr val="64272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Python verze 3.7.2 stahujte (odkaz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Moodle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) nebo odkaz níže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  <a:hlinkClick r:id="rId3"/>
              </a:rPr>
              <a:t>https://www.python.org/ftp/python/3.7.2/python-3.7.2.exe</a:t>
            </a:r>
            <a:endParaRPr lang="cs-CZ" sz="7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Při instalaci nezapomeňte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Zaškrtnout volbu instalace „pip“ a update proměnné „PATH“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Při instalaci si poznamenejte umístění, kam Python instalujete</a:t>
            </a:r>
          </a:p>
          <a:p>
            <a:pPr marL="342900" indent="-342900" algn="l">
              <a:buFont typeface="+mj-lt"/>
              <a:buAutoNum type="arabicPeriod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Zaškrtněte volbu 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Add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Python 3.7 to PATH“</a:t>
            </a:r>
          </a:p>
          <a:p>
            <a:pPr marL="342900" indent="-342900" algn="l">
              <a:buFont typeface="+mj-lt"/>
              <a:buAutoNum type="arabicPeriod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Klikněte na 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Customize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Installation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“</a:t>
            </a:r>
          </a:p>
          <a:p>
            <a:pPr marL="342900" indent="-342900" algn="l">
              <a:buFont typeface="+mj-lt"/>
              <a:buAutoNum type="arabicPeriod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Zkontrolujte, že jsou všechny volby zaškrtnuté -&gt; zejména „pip“ a klikněte na 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Next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“</a:t>
            </a:r>
          </a:p>
          <a:p>
            <a:pPr marL="342900" indent="-342900" algn="l">
              <a:buFont typeface="+mj-lt"/>
              <a:buAutoNum type="arabicPeriod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Zaškrtněte volbu 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Download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debug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binaries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…“</a:t>
            </a:r>
          </a:p>
          <a:p>
            <a:pPr marL="342900" indent="-342900" algn="l">
              <a:buFont typeface="+mj-lt"/>
              <a:buAutoNum type="arabicPeriod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Poznamenejte si cestu instalace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Defaultně - C:\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Users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\Krypto - WIN10\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AppData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\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Local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\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Programs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\Python\Python37-32 (dle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vezre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pip –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version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napoví umístění</a:t>
            </a:r>
          </a:p>
          <a:p>
            <a:pPr marL="457200" indent="-457200" algn="l">
              <a:buFont typeface="+mj-lt"/>
              <a:buAutoNum type="arabicPeriod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Dokončete instalaci -&gt;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Reboot</a:t>
            </a: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Pokud vyžaduje -&gt; 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Disable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path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length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limit“ (je to velice vhodné)</a:t>
            </a: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77AC82FB-BC73-F749-9E22-C30C586BC45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1488" b="23182"/>
          <a:stretch/>
        </p:blipFill>
        <p:spPr>
          <a:xfrm>
            <a:off x="7873870" y="454255"/>
            <a:ext cx="4191181" cy="25755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0433F871-A538-C84B-AAC0-CEF10802013C}"/>
                  </a:ext>
                </a:extLst>
              </p14:cNvPr>
              <p14:cNvContentPartPr/>
              <p14:nvPr/>
            </p14:nvContentPartPr>
            <p14:xfrm>
              <a:off x="9000080" y="2797950"/>
              <a:ext cx="1159920" cy="17712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0433F871-A538-C84B-AAC0-CEF1080201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91080" y="2789310"/>
                <a:ext cx="1177560" cy="19476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Obrázek 9">
            <a:extLst>
              <a:ext uri="{FF2B5EF4-FFF2-40B4-BE49-F238E27FC236}">
                <a16:creationId xmlns:a16="http://schemas.microsoft.com/office/drawing/2014/main" id="{97FE89D0-711A-3545-ABC0-5AB7DA741DC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r="909" b="26558"/>
          <a:stretch/>
        </p:blipFill>
        <p:spPr>
          <a:xfrm>
            <a:off x="7847488" y="3318659"/>
            <a:ext cx="4215827" cy="25276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Rukopis 10">
                <a:extLst>
                  <a:ext uri="{FF2B5EF4-FFF2-40B4-BE49-F238E27FC236}">
                    <a16:creationId xmlns:a16="http://schemas.microsoft.com/office/drawing/2014/main" id="{8F2237A3-66A2-8C46-9506-A7F4BE62E0CB}"/>
                  </a:ext>
                </a:extLst>
              </p14:cNvPr>
              <p14:cNvContentPartPr/>
              <p14:nvPr/>
            </p14:nvContentPartPr>
            <p14:xfrm>
              <a:off x="8927477" y="4100339"/>
              <a:ext cx="343080" cy="167040"/>
            </p14:xfrm>
          </p:contentPart>
        </mc:Choice>
        <mc:Fallback xmlns="">
          <p:pic>
            <p:nvPicPr>
              <p:cNvPr id="11" name="Rukopis 10">
                <a:extLst>
                  <a:ext uri="{FF2B5EF4-FFF2-40B4-BE49-F238E27FC236}">
                    <a16:creationId xmlns:a16="http://schemas.microsoft.com/office/drawing/2014/main" id="{8F2237A3-66A2-8C46-9506-A7F4BE62E0C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18837" y="4091339"/>
                <a:ext cx="360720" cy="18468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Obrázek 11">
            <a:extLst>
              <a:ext uri="{FF2B5EF4-FFF2-40B4-BE49-F238E27FC236}">
                <a16:creationId xmlns:a16="http://schemas.microsoft.com/office/drawing/2014/main" id="{B7E7B651-D0FA-6B4B-9350-D1707F98EE45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r="823" b="50000"/>
          <a:stretch/>
        </p:blipFill>
        <p:spPr>
          <a:xfrm>
            <a:off x="928347" y="4719205"/>
            <a:ext cx="4478540" cy="13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31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379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Instalace knihoven do Pythonu -&gt;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robotframework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+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robotframework-seleniumlibrary</a:t>
            </a: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endParaRPr lang="cs-CZ" sz="1500" dirty="0">
              <a:solidFill>
                <a:srgbClr val="64272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Otevřete příkazový řádek jako správce (domácí PC)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Proveďte update nástroje „pip“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sv" sz="1100" dirty="0">
                <a:solidFill>
                  <a:schemeClr val="tx1"/>
                </a:solidFill>
                <a:latin typeface="Source Sans Pro Semibold" pitchFamily="34" charset="-18"/>
              </a:rPr>
              <a:t>python -m pip install --upgrade pip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Instalujte potřebné knihovny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python –m pip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install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pyhamcrest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python –m pip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install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robotframework-seleniumlibrary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cs-CZ" sz="7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19B559CB-8254-8A41-9BAE-C781F41A5B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530" y="2382492"/>
            <a:ext cx="1797878" cy="29444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C8825602-8983-4C49-8E24-2C6EB3BB108E}"/>
                  </a:ext>
                </a:extLst>
              </p14:cNvPr>
              <p14:cNvContentPartPr/>
              <p14:nvPr/>
            </p14:nvContentPartPr>
            <p14:xfrm>
              <a:off x="8348260" y="3005014"/>
              <a:ext cx="778680" cy="2556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C8825602-8983-4C49-8E24-2C6EB3BB108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4260" y="2897374"/>
                <a:ext cx="886320" cy="24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174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379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Instalace prostředí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PyCharm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–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Community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Edition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(máte i plnou verzi v rámci školy – registrace na školní účet)</a:t>
            </a:r>
          </a:p>
          <a:p>
            <a:pPr algn="l"/>
            <a:endParaRPr lang="cs-CZ" sz="1500" dirty="0">
              <a:solidFill>
                <a:srgbClr val="64272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Stahujte viz odkaz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Moodle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nebo odkaz níže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050" dirty="0">
                <a:solidFill>
                  <a:schemeClr val="tx1"/>
                </a:solidFill>
                <a:latin typeface="Source Sans Pro Semibold" pitchFamily="34" charset="-18"/>
                <a:hlinkClick r:id="rId3"/>
              </a:rPr>
              <a:t>https://www.jetbrains.com/pycharm/download/download-thanks.html?platform=windows&amp;code=PCC</a:t>
            </a:r>
            <a:endParaRPr lang="cs-CZ" sz="105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Při instalaci postupujte dle průvodce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Nezapomeňte opět přidat do „PATH“ -&gt; Zaškrtnete volbu viz obrázek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Nainstalujte -&gt;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Reboot</a:t>
            </a: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26783AC-4DD1-A14A-ABEE-59C8ACF736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13" b="27148"/>
          <a:stretch/>
        </p:blipFill>
        <p:spPr>
          <a:xfrm>
            <a:off x="7082908" y="3441538"/>
            <a:ext cx="3076713" cy="23130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4B3AF6A5-1E7A-8948-A167-4FD2053074B5}"/>
                  </a:ext>
                </a:extLst>
              </p14:cNvPr>
              <p14:cNvContentPartPr/>
              <p14:nvPr/>
            </p14:nvContentPartPr>
            <p14:xfrm>
              <a:off x="8723969" y="4020986"/>
              <a:ext cx="1326600" cy="57708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4B3AF6A5-1E7A-8948-A167-4FD2053074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15329" y="4012346"/>
                <a:ext cx="1344240" cy="594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2721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379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Nainstalujte a updatujte prohlížeč Chrome na nejnovější verzi</a:t>
            </a:r>
          </a:p>
          <a:p>
            <a:pPr algn="l"/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897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379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Nainstalujte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chromedriver.exe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plugin</a:t>
            </a: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Stáhnete viz odkaz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Moodle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nebo odkaz níže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  <a:hlinkClick r:id="rId3"/>
              </a:rPr>
              <a:t>https://chromedriver.storage.googleapis.com/73.0.3683.20/chromedriver_win32.zip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Rozbalte soubor „chromedriver_win32.zip“ a soubor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chromedriver.exe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vložte do složky s instalací Python 3.7.2 (dle verze) do podsložky „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Scripts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“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Pro zobrazení složky musíte mít zviditelněné skryté soubory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Total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Commander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 -&gt; Konfigurace – Zobrazení – Zaškrtnout „Zobrazovat skryté soubory“</a:t>
            </a: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330EDA4C-AD8F-634A-8BC6-96A6DAF415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014" b="28964"/>
          <a:stretch/>
        </p:blipFill>
        <p:spPr>
          <a:xfrm>
            <a:off x="8115349" y="3632476"/>
            <a:ext cx="3909667" cy="31214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Rukopis 4">
                <a:extLst>
                  <a:ext uri="{FF2B5EF4-FFF2-40B4-BE49-F238E27FC236}">
                    <a16:creationId xmlns:a16="http://schemas.microsoft.com/office/drawing/2014/main" id="{D647F834-B3C9-814D-9154-78B7DA562A16}"/>
                  </a:ext>
                </a:extLst>
              </p14:cNvPr>
              <p14:cNvContentPartPr/>
              <p14:nvPr/>
            </p14:nvContentPartPr>
            <p14:xfrm>
              <a:off x="9169263" y="3938181"/>
              <a:ext cx="1067760" cy="248760"/>
            </p14:xfrm>
          </p:contentPart>
        </mc:Choice>
        <mc:Fallback xmlns="">
          <p:pic>
            <p:nvPicPr>
              <p:cNvPr id="5" name="Rukopis 4">
                <a:extLst>
                  <a:ext uri="{FF2B5EF4-FFF2-40B4-BE49-F238E27FC236}">
                    <a16:creationId xmlns:a16="http://schemas.microsoft.com/office/drawing/2014/main" id="{D647F834-B3C9-814D-9154-78B7DA562A1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60263" y="3929181"/>
                <a:ext cx="1085400" cy="2664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Obrázek 9">
            <a:extLst>
              <a:ext uri="{FF2B5EF4-FFF2-40B4-BE49-F238E27FC236}">
                <a16:creationId xmlns:a16="http://schemas.microsoft.com/office/drawing/2014/main" id="{2E85657E-46C4-1C45-8BED-0C732264123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" r="1482" b="75239"/>
          <a:stretch/>
        </p:blipFill>
        <p:spPr>
          <a:xfrm>
            <a:off x="1954977" y="3971837"/>
            <a:ext cx="5465558" cy="192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5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379" y="1664804"/>
            <a:ext cx="7981078" cy="3528392"/>
          </a:xfrm>
        </p:spPr>
        <p:txBody>
          <a:bodyPr>
            <a:noAutofit/>
          </a:bodyPr>
          <a:lstStyle/>
          <a:p>
            <a:pPr algn="l"/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Nainstalovat rozšíření do Chrome –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ChroPath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+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Xpath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Helper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+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Xpath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Relative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Helper</a:t>
            </a: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algn="l"/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SelectorsHub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Xpath</a:t>
            </a:r>
            <a:r>
              <a:rPr lang="cs-CZ" sz="15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500" dirty="0" err="1">
                <a:solidFill>
                  <a:schemeClr val="tx1"/>
                </a:solidFill>
                <a:latin typeface="Source Sans Pro Semibold" pitchFamily="34" charset="-18"/>
              </a:rPr>
              <a:t>Helper</a:t>
            </a: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  <a:hlinkClick r:id="rId3"/>
              </a:rPr>
              <a:t>https://chrome.google.com/webstore/detail/xpath-helper/hgimnogjllphhhkhlmebbmlgjoejdpjl?hl=en</a:t>
            </a:r>
            <a:endParaRPr lang="cs-CZ" sz="11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cs-CZ" sz="1600" dirty="0" err="1">
                <a:solidFill>
                  <a:schemeClr val="tx1"/>
                </a:solidFill>
                <a:latin typeface="Source Sans Pro Semibold" pitchFamily="34" charset="-18"/>
              </a:rPr>
              <a:t>Relative</a:t>
            </a: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600" dirty="0" err="1">
                <a:solidFill>
                  <a:schemeClr val="tx1"/>
                </a:solidFill>
                <a:latin typeface="Source Sans Pro Semibold" pitchFamily="34" charset="-18"/>
              </a:rPr>
              <a:t>Xpath</a:t>
            </a:r>
            <a:r>
              <a:rPr lang="cs-CZ" sz="1600" dirty="0">
                <a:solidFill>
                  <a:schemeClr val="tx1"/>
                </a:solidFill>
                <a:latin typeface="Source Sans Pro Semibold" pitchFamily="34" charset="-18"/>
              </a:rPr>
              <a:t> </a:t>
            </a:r>
            <a:r>
              <a:rPr lang="cs-CZ" sz="1600" dirty="0" err="1">
                <a:solidFill>
                  <a:schemeClr val="tx1"/>
                </a:solidFill>
                <a:latin typeface="Source Sans Pro Semibold" pitchFamily="34" charset="-18"/>
              </a:rPr>
              <a:t>Helper</a:t>
            </a:r>
            <a:endParaRPr lang="cs-CZ" sz="16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https://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chrome.google.com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/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webstore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/detail/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relative-xpath-helper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/</a:t>
            </a:r>
            <a:r>
              <a:rPr lang="cs-CZ" sz="1100" dirty="0" err="1">
                <a:solidFill>
                  <a:schemeClr val="tx1"/>
                </a:solidFill>
                <a:latin typeface="Source Sans Pro Semibold" pitchFamily="34" charset="-18"/>
              </a:rPr>
              <a:t>eanaofphbanknlngejejepmfomkjaiic?hl</a:t>
            </a:r>
            <a:r>
              <a:rPr lang="cs-CZ" sz="1100" dirty="0">
                <a:solidFill>
                  <a:schemeClr val="tx1"/>
                </a:solidFill>
                <a:latin typeface="Source Sans Pro Semibold" pitchFamily="34" charset="-18"/>
              </a:rPr>
              <a:t>=en</a:t>
            </a:r>
            <a:endParaRPr lang="cs-CZ" sz="7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  <a:p>
            <a:pPr marL="285750" indent="-285750" algn="l">
              <a:buFont typeface="Courier New" pitchFamily="49" charset="0"/>
              <a:buChar char="o"/>
            </a:pPr>
            <a:endParaRPr lang="cs-CZ" sz="1500" dirty="0">
              <a:solidFill>
                <a:schemeClr val="tx1"/>
              </a:solidFill>
              <a:latin typeface="Source Sans Pro Semibold" pitchFamily="34" charset="-18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6231657"/>
            <a:ext cx="235223" cy="235223"/>
          </a:xfrm>
          <a:prstGeom prst="rect">
            <a:avLst/>
          </a:prstGeom>
        </p:spPr>
      </p:pic>
      <p:sp>
        <p:nvSpPr>
          <p:cNvPr id="9" name="Footer Placeholder 3"/>
          <p:cNvSpPr txBox="1">
            <a:spLocks/>
          </p:cNvSpPr>
          <p:nvPr/>
        </p:nvSpPr>
        <p:spPr>
          <a:xfrm>
            <a:off x="8760296" y="6097877"/>
            <a:ext cx="2016224" cy="504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100">
                <a:solidFill>
                  <a:schemeClr val="bg1"/>
                </a:solidFill>
                <a:latin typeface="Berlin CE" pitchFamily="2" charset="0"/>
              </a:rPr>
              <a:t>fhs.utb.cz</a:t>
            </a:r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6016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AE8BE0F9241ED4083F743BB03EE1D68" ma:contentTypeVersion="2" ma:contentTypeDescription="Vytvoří nový dokument" ma:contentTypeScope="" ma:versionID="82c6b27d64d19767bc2bf87c959a1423">
  <xsd:schema xmlns:xsd="http://www.w3.org/2001/XMLSchema" xmlns:xs="http://www.w3.org/2001/XMLSchema" xmlns:p="http://schemas.microsoft.com/office/2006/metadata/properties" xmlns:ns2="34a0577a-2fcf-4f5f-aec4-f2eae0fecbd1" targetNamespace="http://schemas.microsoft.com/office/2006/metadata/properties" ma:root="true" ma:fieldsID="705a280cb99df2e0bb524bcf5dce08f9" ns2:_="">
    <xsd:import namespace="34a0577a-2fcf-4f5f-aec4-f2eae0fecb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a0577a-2fcf-4f5f-aec4-f2eae0fecb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84C1FB-9575-4C33-9D86-AA24D29321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a0577a-2fcf-4f5f-aec4-f2eae0fecb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purl.org/dc/dcmitype/"/>
    <ds:schemaRef ds:uri="http://purl.org/dc/elements/1.1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34a0577a-2fcf-4f5f-aec4-f2eae0fecbd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472</TotalTime>
  <Words>796</Words>
  <Application>Microsoft Macintosh PowerPoint</Application>
  <PresentationFormat>Širokoúhlá obrazovka</PresentationFormat>
  <Paragraphs>126</Paragraphs>
  <Slides>12</Slides>
  <Notes>12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20" baseType="lpstr">
      <vt:lpstr>Source Sans Pro Bold</vt:lpstr>
      <vt:lpstr>Calibri</vt:lpstr>
      <vt:lpstr>Source sans Pro</vt:lpstr>
      <vt:lpstr>Source Sans Pro Semibold</vt:lpstr>
      <vt:lpstr>Courier New</vt:lpstr>
      <vt:lpstr>Arial</vt:lpstr>
      <vt:lpstr>Berlin CE</vt:lpstr>
      <vt:lpstr>Office Theme</vt:lpstr>
      <vt:lpstr>Testování software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Petr Žáček</cp:lastModifiedBy>
  <cp:revision>63</cp:revision>
  <dcterms:modified xsi:type="dcterms:W3CDTF">2024-02-23T06:39:21Z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0x010100FAE8BE0F9241ED4083F743BB03EE1D68</vt:lpwstr>
  </property>
</Properties>
</file>