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1D2B0-2E36-4D8F-8724-C6F06E46725E}" v="12" dt="2022-01-27T04:25:59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e LING (TP)" userId="0a3aaf87-36fe-4e5f-b03e-f28aa414cf2f" providerId="ADAL" clId="{CED1D2B0-2E36-4D8F-8724-C6F06E46725E}"/>
    <pc:docChg chg="undo custSel modSld">
      <pc:chgData name="Maurice LING (TP)" userId="0a3aaf87-36fe-4e5f-b03e-f28aa414cf2f" providerId="ADAL" clId="{CED1D2B0-2E36-4D8F-8724-C6F06E46725E}" dt="2022-01-27T04:26:30.309" v="162" actId="1076"/>
      <pc:docMkLst>
        <pc:docMk/>
      </pc:docMkLst>
      <pc:sldChg chg="addSp delSp modSp mod">
        <pc:chgData name="Maurice LING (TP)" userId="0a3aaf87-36fe-4e5f-b03e-f28aa414cf2f" providerId="ADAL" clId="{CED1D2B0-2E36-4D8F-8724-C6F06E46725E}" dt="2022-01-27T04:26:30.309" v="162" actId="1076"/>
        <pc:sldMkLst>
          <pc:docMk/>
          <pc:sldMk cId="1316632528" sldId="256"/>
        </pc:sldMkLst>
        <pc:spChg chg="mod">
          <ac:chgData name="Maurice LING (TP)" userId="0a3aaf87-36fe-4e5f-b03e-f28aa414cf2f" providerId="ADAL" clId="{CED1D2B0-2E36-4D8F-8724-C6F06E46725E}" dt="2022-01-27T04:23:02.300" v="62" actId="1076"/>
          <ac:spMkLst>
            <pc:docMk/>
            <pc:sldMk cId="1316632528" sldId="256"/>
            <ac:spMk id="12" creationId="{4F0A59B5-F114-4419-A94F-5F9F791D04E6}"/>
          </ac:spMkLst>
        </pc:spChg>
        <pc:spChg chg="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13" creationId="{BDBE8380-718F-4234-B56A-945F741879A5}"/>
          </ac:spMkLst>
        </pc:spChg>
        <pc:spChg chg="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14" creationId="{1202EB14-DD48-411B-A0AB-E31E240EFFEB}"/>
          </ac:spMkLst>
        </pc:spChg>
        <pc:spChg chg="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16" creationId="{B1B6F5A1-0F81-4837-B8D9-42EECEC456C0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3" creationId="{638809ED-0F84-4807-8DAD-F1DCE6A814E5}"/>
          </ac:spMkLst>
        </pc:spChg>
        <pc:spChg chg="add del mod">
          <ac:chgData name="Maurice LING (TP)" userId="0a3aaf87-36fe-4e5f-b03e-f28aa414cf2f" providerId="ADAL" clId="{CED1D2B0-2E36-4D8F-8724-C6F06E46725E}" dt="2022-01-27T04:23:07.516" v="67" actId="1037"/>
          <ac:spMkLst>
            <pc:docMk/>
            <pc:sldMk cId="1316632528" sldId="256"/>
            <ac:spMk id="24" creationId="{BC9A2B2F-0212-4996-8B57-C8696C119D67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5" creationId="{A8B9ED5F-005F-4F1B-AFD6-532C133AF4C2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6" creationId="{155C53EA-21E4-42C2-B82A-823218236F91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7" creationId="{BA7316B5-1247-4BDB-9F92-81A19219105D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8" creationId="{CB5901EA-9456-4E71-B97D-AD2A6EC45385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9" creationId="{376764F2-2C8B-421C-8AFB-96745FADF372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30" creationId="{E2D6B641-E9CC-4BC3-A0C8-65F9E49C4B83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32" creationId="{F173904F-9272-475E-9A9A-177DA5902CCA}"/>
          </ac:spMkLst>
        </pc:spChg>
        <pc:spChg chg="add mod">
          <ac:chgData name="Maurice LING (TP)" userId="0a3aaf87-36fe-4e5f-b03e-f28aa414cf2f" providerId="ADAL" clId="{CED1D2B0-2E36-4D8F-8724-C6F06E46725E}" dt="2022-01-27T04:24:43.192" v="109" actId="1035"/>
          <ac:spMkLst>
            <pc:docMk/>
            <pc:sldMk cId="1316632528" sldId="256"/>
            <ac:spMk id="33" creationId="{2C675B21-7DFB-4AC1-8529-B766301E6181}"/>
          </ac:spMkLst>
        </pc:spChg>
        <pc:spChg chg="add mod">
          <ac:chgData name="Maurice LING (TP)" userId="0a3aaf87-36fe-4e5f-b03e-f28aa414cf2f" providerId="ADAL" clId="{CED1D2B0-2E36-4D8F-8724-C6F06E46725E}" dt="2022-01-27T04:25:01.183" v="127" actId="20577"/>
          <ac:spMkLst>
            <pc:docMk/>
            <pc:sldMk cId="1316632528" sldId="256"/>
            <ac:spMk id="34" creationId="{400F8756-CCE3-4B37-BF8E-B6D163D61268}"/>
          </ac:spMkLst>
        </pc:spChg>
        <pc:spChg chg="add mod">
          <ac:chgData name="Maurice LING (TP)" userId="0a3aaf87-36fe-4e5f-b03e-f28aa414cf2f" providerId="ADAL" clId="{CED1D2B0-2E36-4D8F-8724-C6F06E46725E}" dt="2022-01-27T04:25:39.999" v="156" actId="20577"/>
          <ac:spMkLst>
            <pc:docMk/>
            <pc:sldMk cId="1316632528" sldId="256"/>
            <ac:spMk id="35" creationId="{DFD62E5D-D987-4911-99BB-4DAC23F65B9A}"/>
          </ac:spMkLst>
        </pc:spChg>
        <pc:spChg chg="add mod">
          <ac:chgData name="Maurice LING (TP)" userId="0a3aaf87-36fe-4e5f-b03e-f28aa414cf2f" providerId="ADAL" clId="{CED1D2B0-2E36-4D8F-8724-C6F06E46725E}" dt="2022-01-27T04:26:30.309" v="162" actId="1076"/>
          <ac:spMkLst>
            <pc:docMk/>
            <pc:sldMk cId="1316632528" sldId="256"/>
            <ac:spMk id="36" creationId="{D978FADF-4236-4FA1-843D-825CC8BFEB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D79D-31D3-426E-8BF2-63BD59931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5CC9B-DF21-4362-8D0D-0F0DB8F8F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BF2E-B4EC-45B5-8F21-371F1E80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E71-FD6D-4FDD-9AB9-2E22B6BF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2EEE-8561-4C9D-AF46-19738B43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754C-02F5-4B3F-B8E1-6A399FA6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8703C-B45E-40C8-81A0-847F9BEC6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69FF-3B3D-483B-A650-7857AC9D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5035-FEA1-4753-8180-88812026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E0F5C-D235-4C7E-A85B-75EB3AC4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AC69E-D900-4939-8D0D-DD3B707A4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CF228-D464-497A-95F2-79A39C299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845E-1B8E-47EC-A183-3E4726FA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5953-A38A-4414-A1F4-2D0EC8EE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3DA4-12C2-443D-9C6C-796665F9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760-533F-4844-A3FB-AD018423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0421-F422-445A-A423-FBC7538F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FE83-8F1D-430D-894E-563E064A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ABC2-D290-4AA4-BB08-BBA4D80C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47F4-948D-4A92-99D7-F9AB1947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73B3-0BB6-4D35-8FBF-FB271E20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DEC2-7197-43C1-9CAD-C98E6E19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3F65-AA49-48DA-A004-3668F0AB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671B-CE56-4FB2-8697-172E40F9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7414-37D5-44E0-8687-70F95DA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00FF-C7FA-44AA-8801-FFB6387C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7DD4-CCE3-4CE5-9CFE-25C54A8FC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204C7-93D2-469E-BC70-003A55D8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3905-E75E-4B07-913A-AA1BA65B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2D4D9-B17B-428B-9070-F75F444C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34D6C-8718-483C-95FD-5EE0046A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D754-DB87-4FF7-9BAF-0C04D640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14F3D-260B-44CB-B86A-468E1A56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0B10-BC76-4047-A5F7-3E9EECF9B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E7000-6DBE-48BB-8E83-3120E4E5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658FE-E068-466A-B614-C447F2709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E9332-F917-4BEF-B385-A74FE7DC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B059E-D368-4B63-950B-A51DC765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C6469-C1D4-44AD-B39A-22DFB655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B741-1893-4F5C-884B-B3CE472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FA14A-EC22-482B-9289-6E25AFC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8581F-2310-495F-8B78-E8EF0F51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50036-ED97-4E06-834F-515A166F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90950-B021-470B-8A58-C00D8121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5581E-E6BC-48BD-83ED-3E83B2D1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7DD00-BE4D-476E-AD99-BB734B05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1636-CF8E-4A83-B2BB-7E39391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B6AF-307A-4526-9F01-CA34FC9B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00E7-9FD1-4DA1-A467-74CC421A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9DB5B-D27D-44E2-BFE2-D4B1998C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52B19-74EE-4792-A3CE-808C3D12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B438-993D-424D-9007-ACEF29E3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8E84-75AC-478B-97A2-8755A07B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DB4CE-2D83-44DD-9034-066A335A7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BB87A-8CBA-4646-B9A6-304C25FD2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E7D38-A97F-4612-8111-9E6AFC08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1139-97D7-4244-A375-AE03B691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17467-872E-491D-8766-20D5E2B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65405-3941-4CB4-9087-82458A3F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A5F5-688F-48A6-B19F-BD8CDCF3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4287-5D9F-4524-851D-B47C509F1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7A83-3C7A-463D-B437-60D798D3A08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7FC5-AC54-450F-B06B-9692BFF5B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D59D5-A60C-4870-9885-5C8E7F893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1CB448-0075-4C81-93A2-5BCBC2A18126}"/>
              </a:ext>
            </a:extLst>
          </p:cNvPr>
          <p:cNvCxnSpPr>
            <a:cxnSpLocks/>
          </p:cNvCxnSpPr>
          <p:nvPr/>
        </p:nvCxnSpPr>
        <p:spPr>
          <a:xfrm>
            <a:off x="1785257" y="5834743"/>
            <a:ext cx="694508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F67ED-77AB-4421-B672-9CCBBB4F7A6A}"/>
              </a:ext>
            </a:extLst>
          </p:cNvPr>
          <p:cNvCxnSpPr>
            <a:cxnSpLocks/>
          </p:cNvCxnSpPr>
          <p:nvPr/>
        </p:nvCxnSpPr>
        <p:spPr>
          <a:xfrm flipV="1">
            <a:off x="1785257" y="272143"/>
            <a:ext cx="0" cy="55626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0A59B5-F114-4419-A94F-5F9F791D04E6}"/>
              </a:ext>
            </a:extLst>
          </p:cNvPr>
          <p:cNvSpPr txBox="1"/>
          <p:nvPr/>
        </p:nvSpPr>
        <p:spPr>
          <a:xfrm>
            <a:off x="669116" y="521096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E8380-718F-4234-B56A-945F741879A5}"/>
              </a:ext>
            </a:extLst>
          </p:cNvPr>
          <p:cNvSpPr txBox="1"/>
          <p:nvPr/>
        </p:nvSpPr>
        <p:spPr>
          <a:xfrm>
            <a:off x="594256" y="468477"/>
            <a:ext cx="1001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2EB14-DD48-411B-A0AB-E31E240EFFEB}"/>
              </a:ext>
            </a:extLst>
          </p:cNvPr>
          <p:cNvSpPr txBox="1"/>
          <p:nvPr/>
        </p:nvSpPr>
        <p:spPr>
          <a:xfrm>
            <a:off x="1705619" y="58347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6F5A1-0F81-4837-B8D9-42EECEC456C0}"/>
              </a:ext>
            </a:extLst>
          </p:cNvPr>
          <p:cNvSpPr txBox="1"/>
          <p:nvPr/>
        </p:nvSpPr>
        <p:spPr>
          <a:xfrm>
            <a:off x="7587343" y="583474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167E8-35E1-43F3-8B74-BF4850F69F76}"/>
              </a:ext>
            </a:extLst>
          </p:cNvPr>
          <p:cNvCxnSpPr/>
          <p:nvPr/>
        </p:nvCxnSpPr>
        <p:spPr>
          <a:xfrm flipV="1">
            <a:off x="5388429" y="381000"/>
            <a:ext cx="0" cy="54537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5AE80E-F1C3-4752-949C-7193A88EE620}"/>
              </a:ext>
            </a:extLst>
          </p:cNvPr>
          <p:cNvCxnSpPr>
            <a:cxnSpLocks/>
          </p:cNvCxnSpPr>
          <p:nvPr/>
        </p:nvCxnSpPr>
        <p:spPr>
          <a:xfrm>
            <a:off x="1785256" y="2977243"/>
            <a:ext cx="70247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8809ED-0F84-4807-8DAD-F1DCE6A814E5}"/>
              </a:ext>
            </a:extLst>
          </p:cNvPr>
          <p:cNvSpPr txBox="1"/>
          <p:nvPr/>
        </p:nvSpPr>
        <p:spPr>
          <a:xfrm>
            <a:off x="8136656" y="606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A2B2F-0212-4996-8B57-C8696C119D67}"/>
              </a:ext>
            </a:extLst>
          </p:cNvPr>
          <p:cNvSpPr txBox="1"/>
          <p:nvPr/>
        </p:nvSpPr>
        <p:spPr>
          <a:xfrm>
            <a:off x="4676831" y="303167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B9ED5F-005F-4F1B-AFD6-532C133AF4C2}"/>
              </a:ext>
            </a:extLst>
          </p:cNvPr>
          <p:cNvSpPr txBox="1"/>
          <p:nvPr/>
        </p:nvSpPr>
        <p:spPr>
          <a:xfrm>
            <a:off x="1869045" y="6069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C53EA-21E4-42C2-B82A-823218236F91}"/>
              </a:ext>
            </a:extLst>
          </p:cNvPr>
          <p:cNvSpPr txBox="1"/>
          <p:nvPr/>
        </p:nvSpPr>
        <p:spPr>
          <a:xfrm>
            <a:off x="6930175" y="47935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7316B5-1247-4BDB-9F92-81A19219105D}"/>
              </a:ext>
            </a:extLst>
          </p:cNvPr>
          <p:cNvSpPr txBox="1"/>
          <p:nvPr/>
        </p:nvSpPr>
        <p:spPr>
          <a:xfrm>
            <a:off x="6911932" y="509607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Minitab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901EA-9456-4E71-B97D-AD2A6EC45385}"/>
              </a:ext>
            </a:extLst>
          </p:cNvPr>
          <p:cNvSpPr txBox="1"/>
          <p:nvPr/>
        </p:nvSpPr>
        <p:spPr>
          <a:xfrm>
            <a:off x="6930175" y="44909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6764F2-2C8B-421C-8AFB-96745FADF372}"/>
              </a:ext>
            </a:extLst>
          </p:cNvPr>
          <p:cNvSpPr txBox="1"/>
          <p:nvPr/>
        </p:nvSpPr>
        <p:spPr>
          <a:xfrm>
            <a:off x="8132931" y="24555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6B641-E9CC-4BC3-A0C8-65F9E49C4B83}"/>
              </a:ext>
            </a:extLst>
          </p:cNvPr>
          <p:cNvSpPr txBox="1"/>
          <p:nvPr/>
        </p:nvSpPr>
        <p:spPr>
          <a:xfrm>
            <a:off x="8132931" y="21184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73904F-9272-475E-9A9A-177DA5902CCA}"/>
              </a:ext>
            </a:extLst>
          </p:cNvPr>
          <p:cNvSpPr txBox="1"/>
          <p:nvPr/>
        </p:nvSpPr>
        <p:spPr>
          <a:xfrm>
            <a:off x="5517046" y="4680581"/>
            <a:ext cx="1286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GraphPad Prism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75B21-7DFB-4AC1-8529-B766301E6181}"/>
              </a:ext>
            </a:extLst>
          </p:cNvPr>
          <p:cNvSpPr txBox="1"/>
          <p:nvPr/>
        </p:nvSpPr>
        <p:spPr>
          <a:xfrm>
            <a:off x="1821035" y="300048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SageMath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0F8756-CCE3-4B37-BF8E-B6D163D61268}"/>
              </a:ext>
            </a:extLst>
          </p:cNvPr>
          <p:cNvSpPr txBox="1"/>
          <p:nvPr/>
        </p:nvSpPr>
        <p:spPr>
          <a:xfrm>
            <a:off x="6340270" y="245551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Mathematica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62E5D-D987-4911-99BB-4DAC23F65B9A}"/>
              </a:ext>
            </a:extLst>
          </p:cNvPr>
          <p:cNvSpPr txBox="1"/>
          <p:nvPr/>
        </p:nvSpPr>
        <p:spPr>
          <a:xfrm>
            <a:off x="1857043" y="97194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/ Pandas / SciPy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78FADF-4236-4FA1-843D-825CC8BFEBFE}"/>
              </a:ext>
            </a:extLst>
          </p:cNvPr>
          <p:cNvSpPr txBox="1"/>
          <p:nvPr/>
        </p:nvSpPr>
        <p:spPr>
          <a:xfrm>
            <a:off x="1975023" y="4942191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663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LING (TP)</dc:creator>
  <cp:lastModifiedBy>Maurice LING (TP)</cp:lastModifiedBy>
  <cp:revision>1</cp:revision>
  <dcterms:created xsi:type="dcterms:W3CDTF">2022-01-27T04:11:01Z</dcterms:created>
  <dcterms:modified xsi:type="dcterms:W3CDTF">2022-01-27T04:26:35Z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cb20ed-001a-45f4-b2e7-234c5fc91178_Enabled">
    <vt:lpwstr>True</vt:lpwstr>
  </property>
  <property fmtid="{D5CDD505-2E9C-101B-9397-08002B2CF9AE}" pid="3" name="MSIP_Label_4bcb20ed-001a-45f4-b2e7-234c5fc91178_SiteId">
    <vt:lpwstr>25a99bf0-8e72-472a-ae50-adfbdf0df6f1</vt:lpwstr>
  </property>
  <property fmtid="{D5CDD505-2E9C-101B-9397-08002B2CF9AE}" pid="4" name="MSIP_Label_4bcb20ed-001a-45f4-b2e7-234c5fc91178_Owner">
    <vt:lpwstr>maurice@TP.EDU.SG</vt:lpwstr>
  </property>
  <property fmtid="{D5CDD505-2E9C-101B-9397-08002B2CF9AE}" pid="5" name="MSIP_Label_4bcb20ed-001a-45f4-b2e7-234c5fc91178_SetDate">
    <vt:lpwstr>2022-01-27T04:15:46.1007503Z</vt:lpwstr>
  </property>
  <property fmtid="{D5CDD505-2E9C-101B-9397-08002B2CF9AE}" pid="6" name="MSIP_Label_4bcb20ed-001a-45f4-b2e7-234c5fc91178_Name">
    <vt:lpwstr>OFFICIAL (CLOSED)</vt:lpwstr>
  </property>
  <property fmtid="{D5CDD505-2E9C-101B-9397-08002B2CF9AE}" pid="7" name="MSIP_Label_4bcb20ed-001a-45f4-b2e7-234c5fc91178_Application">
    <vt:lpwstr>Microsoft Azure Information Protection</vt:lpwstr>
  </property>
  <property fmtid="{D5CDD505-2E9C-101B-9397-08002B2CF9AE}" pid="8" name="MSIP_Label_4bcb20ed-001a-45f4-b2e7-234c5fc91178_ActionId">
    <vt:lpwstr>3e1331a8-051d-4bff-a292-b93f9fa9345f</vt:lpwstr>
  </property>
  <property fmtid="{D5CDD505-2E9C-101B-9397-08002B2CF9AE}" pid="9" name="MSIP_Label_4bcb20ed-001a-45f4-b2e7-234c5fc91178_Extended_MSFT_Method">
    <vt:lpwstr>Automatic</vt:lpwstr>
  </property>
  <property fmtid="{D5CDD505-2E9C-101B-9397-08002B2CF9AE}" pid="10" name="MSIP_Label_f69d7fc4-da81-42e5-b309-526f71322d86_Enabled">
    <vt:lpwstr>True</vt:lpwstr>
  </property>
  <property fmtid="{D5CDD505-2E9C-101B-9397-08002B2CF9AE}" pid="11" name="MSIP_Label_f69d7fc4-da81-42e5-b309-526f71322d86_SiteId">
    <vt:lpwstr>25a99bf0-8e72-472a-ae50-adfbdf0df6f1</vt:lpwstr>
  </property>
  <property fmtid="{D5CDD505-2E9C-101B-9397-08002B2CF9AE}" pid="12" name="MSIP_Label_f69d7fc4-da81-42e5-b309-526f71322d86_Owner">
    <vt:lpwstr>maurice@TP.EDU.SG</vt:lpwstr>
  </property>
  <property fmtid="{D5CDD505-2E9C-101B-9397-08002B2CF9AE}" pid="13" name="MSIP_Label_f69d7fc4-da81-42e5-b309-526f71322d86_SetDate">
    <vt:lpwstr>2022-01-27T04:15:46.1007503Z</vt:lpwstr>
  </property>
  <property fmtid="{D5CDD505-2E9C-101B-9397-08002B2CF9AE}" pid="14" name="MSIP_Label_f69d7fc4-da81-42e5-b309-526f71322d86_Name">
    <vt:lpwstr>NON-SENSITIVE</vt:lpwstr>
  </property>
  <property fmtid="{D5CDD505-2E9C-101B-9397-08002B2CF9AE}" pid="15" name="MSIP_Label_f69d7fc4-da81-42e5-b309-526f71322d86_Application">
    <vt:lpwstr>Microsoft Azure Information Protection</vt:lpwstr>
  </property>
  <property fmtid="{D5CDD505-2E9C-101B-9397-08002B2CF9AE}" pid="16" name="MSIP_Label_f69d7fc4-da81-42e5-b309-526f71322d86_ActionId">
    <vt:lpwstr>3e1331a8-051d-4bff-a292-b93f9fa9345f</vt:lpwstr>
  </property>
  <property fmtid="{D5CDD505-2E9C-101B-9397-08002B2CF9AE}" pid="17" name="MSIP_Label_f69d7fc4-da81-42e5-b309-526f71322d86_Parent">
    <vt:lpwstr>4bcb20ed-001a-45f4-b2e7-234c5fc91178</vt:lpwstr>
  </property>
  <property fmtid="{D5CDD505-2E9C-101B-9397-08002B2CF9AE}" pid="18" name="MSIP_Label_f69d7fc4-da81-42e5-b309-526f71322d86_Extended_MSFT_Method">
    <vt:lpwstr>Automatic</vt:lpwstr>
  </property>
  <property fmtid="{D5CDD505-2E9C-101B-9397-08002B2CF9AE}" pid="19" name="Sensitivity">
    <vt:lpwstr>OFFICIAL (CLOSED) NON-SENSITIVE</vt:lpwstr>
  </property>
</Properties>
</file>