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2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xmlns="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https://github.com/Mugulsundar/Naan-Mudhalvan/tree/main/TASK-2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DHNAUSHPRAKSH V</a:t>
                      </a:r>
                      <a:r>
                        <a:rPr sz="105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KESHNI 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AKSHARAA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MUGULSUNGAR</a:t>
                      </a:r>
                      <a:r>
                        <a:rPr sz="105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n-US" spc="-25" dirty="0"/>
              <a:t/>
            </a: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1799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TO CREATE A VARIOUS FRONT END PROGRAM:</vt:lpstr>
      <vt:lpstr>Slide 3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SANKARAPAPANASAM</cp:lastModifiedBy>
  <cp:revision>7</cp:revision>
  <dcterms:created xsi:type="dcterms:W3CDTF">2023-03-17T05:59:42Z</dcterms:created>
  <dcterms:modified xsi:type="dcterms:W3CDTF">2023-03-17T17:30:22Z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