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58" r:id="rId6"/>
    <p:sldId id="259" r:id="rId7"/>
    <p:sldId id="260" r:id="rId8"/>
    <p:sldId id="261" r:id="rId9"/>
    <p:sldId id="262" r:id="rId10"/>
    <p:sldId id="266" r:id="rId11"/>
    <p:sldId id="267" r:id="rId12"/>
    <p:sldId id="2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9149B-BA19-46CD-AACB-66440D97A05F}" v="658" dt="2023-10-26T18:25:48.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Harini Rajamanicka" userId="a0f1e7d80aa070b2" providerId="Windows Live" clId="Web-{6C79149B-BA19-46CD-AACB-66440D97A05F}"/>
    <pc:docChg chg="addSld delSld modSld sldOrd">
      <pc:chgData name="JaiHarini Rajamanicka" userId="a0f1e7d80aa070b2" providerId="Windows Live" clId="Web-{6C79149B-BA19-46CD-AACB-66440D97A05F}" dt="2023-10-26T18:25:44.855" v="617" actId="20577"/>
      <pc:docMkLst>
        <pc:docMk/>
      </pc:docMkLst>
      <pc:sldChg chg="delSp modSp">
        <pc:chgData name="JaiHarini Rajamanicka" userId="a0f1e7d80aa070b2" providerId="Windows Live" clId="Web-{6C79149B-BA19-46CD-AACB-66440D97A05F}" dt="2023-10-26T17:23:21.544" v="15" actId="1076"/>
        <pc:sldMkLst>
          <pc:docMk/>
          <pc:sldMk cId="109857222" sldId="256"/>
        </pc:sldMkLst>
        <pc:spChg chg="mod">
          <ac:chgData name="JaiHarini Rajamanicka" userId="a0f1e7d80aa070b2" providerId="Windows Live" clId="Web-{6C79149B-BA19-46CD-AACB-66440D97A05F}" dt="2023-10-26T17:23:21.544" v="15" actId="1076"/>
          <ac:spMkLst>
            <pc:docMk/>
            <pc:sldMk cId="109857222" sldId="256"/>
            <ac:spMk id="2" creationId="{00000000-0000-0000-0000-000000000000}"/>
          </ac:spMkLst>
        </pc:spChg>
        <pc:spChg chg="del">
          <ac:chgData name="JaiHarini Rajamanicka" userId="a0f1e7d80aa070b2" providerId="Windows Live" clId="Web-{6C79149B-BA19-46CD-AACB-66440D97A05F}" dt="2023-10-26T17:22:25.730" v="1"/>
          <ac:spMkLst>
            <pc:docMk/>
            <pc:sldMk cId="109857222" sldId="256"/>
            <ac:spMk id="3" creationId="{00000000-0000-0000-0000-000000000000}"/>
          </ac:spMkLst>
        </pc:spChg>
      </pc:sldChg>
      <pc:sldChg chg="modSp new">
        <pc:chgData name="JaiHarini Rajamanicka" userId="a0f1e7d80aa070b2" providerId="Windows Live" clId="Web-{6C79149B-BA19-46CD-AACB-66440D97A05F}" dt="2023-10-26T18:22:08.755" v="580" actId="20577"/>
        <pc:sldMkLst>
          <pc:docMk/>
          <pc:sldMk cId="294055840" sldId="257"/>
        </pc:sldMkLst>
        <pc:spChg chg="mod">
          <ac:chgData name="JaiHarini Rajamanicka" userId="a0f1e7d80aa070b2" providerId="Windows Live" clId="Web-{6C79149B-BA19-46CD-AACB-66440D97A05F}" dt="2023-10-26T18:21:57.708" v="563" actId="20577"/>
          <ac:spMkLst>
            <pc:docMk/>
            <pc:sldMk cId="294055840" sldId="257"/>
            <ac:spMk id="2" creationId="{7AFAEAAB-4D70-1FAE-5C5F-298E67F4E156}"/>
          </ac:spMkLst>
        </pc:spChg>
        <pc:spChg chg="mod">
          <ac:chgData name="JaiHarini Rajamanicka" userId="a0f1e7d80aa070b2" providerId="Windows Live" clId="Web-{6C79149B-BA19-46CD-AACB-66440D97A05F}" dt="2023-10-26T18:22:08.755" v="580" actId="20577"/>
          <ac:spMkLst>
            <pc:docMk/>
            <pc:sldMk cId="294055840" sldId="257"/>
            <ac:spMk id="3" creationId="{978577FD-0AC7-CF1A-FC38-4E4B15915464}"/>
          </ac:spMkLst>
        </pc:spChg>
      </pc:sldChg>
      <pc:sldChg chg="modSp new">
        <pc:chgData name="JaiHarini Rajamanicka" userId="a0f1e7d80aa070b2" providerId="Windows Live" clId="Web-{6C79149B-BA19-46CD-AACB-66440D97A05F}" dt="2023-10-26T17:30:57.276" v="181" actId="14100"/>
        <pc:sldMkLst>
          <pc:docMk/>
          <pc:sldMk cId="3128991795" sldId="258"/>
        </pc:sldMkLst>
        <pc:spChg chg="mod">
          <ac:chgData name="JaiHarini Rajamanicka" userId="a0f1e7d80aa070b2" providerId="Windows Live" clId="Web-{6C79149B-BA19-46CD-AACB-66440D97A05F}" dt="2023-10-26T17:30:53.323" v="180" actId="14100"/>
          <ac:spMkLst>
            <pc:docMk/>
            <pc:sldMk cId="3128991795" sldId="258"/>
            <ac:spMk id="2" creationId="{142F154C-6AB0-21F8-B115-90E686C56B24}"/>
          </ac:spMkLst>
        </pc:spChg>
        <pc:spChg chg="mod">
          <ac:chgData name="JaiHarini Rajamanicka" userId="a0f1e7d80aa070b2" providerId="Windows Live" clId="Web-{6C79149B-BA19-46CD-AACB-66440D97A05F}" dt="2023-10-26T17:30:57.276" v="181" actId="14100"/>
          <ac:spMkLst>
            <pc:docMk/>
            <pc:sldMk cId="3128991795" sldId="258"/>
            <ac:spMk id="3" creationId="{29ACB0CE-5582-3DAE-6131-D0470CE5E644}"/>
          </ac:spMkLst>
        </pc:spChg>
      </pc:sldChg>
      <pc:sldChg chg="modSp new">
        <pc:chgData name="JaiHarini Rajamanicka" userId="a0f1e7d80aa070b2" providerId="Windows Live" clId="Web-{6C79149B-BA19-46CD-AACB-66440D97A05F}" dt="2023-10-26T17:36:14.894" v="259" actId="1076"/>
        <pc:sldMkLst>
          <pc:docMk/>
          <pc:sldMk cId="1557855859" sldId="259"/>
        </pc:sldMkLst>
        <pc:spChg chg="mod">
          <ac:chgData name="JaiHarini Rajamanicka" userId="a0f1e7d80aa070b2" providerId="Windows Live" clId="Web-{6C79149B-BA19-46CD-AACB-66440D97A05F}" dt="2023-10-26T17:35:05.033" v="250" actId="14100"/>
          <ac:spMkLst>
            <pc:docMk/>
            <pc:sldMk cId="1557855859" sldId="259"/>
            <ac:spMk id="2" creationId="{47C7947F-306B-2936-26B7-9095A1608D5E}"/>
          </ac:spMkLst>
        </pc:spChg>
        <pc:spChg chg="mod">
          <ac:chgData name="JaiHarini Rajamanicka" userId="a0f1e7d80aa070b2" providerId="Windows Live" clId="Web-{6C79149B-BA19-46CD-AACB-66440D97A05F}" dt="2023-10-26T17:36:14.894" v="259" actId="1076"/>
          <ac:spMkLst>
            <pc:docMk/>
            <pc:sldMk cId="1557855859" sldId="259"/>
            <ac:spMk id="3" creationId="{343EDC8C-9AB9-A4C6-D275-E9B3CF7B5E31}"/>
          </ac:spMkLst>
        </pc:spChg>
      </pc:sldChg>
      <pc:sldChg chg="modSp new">
        <pc:chgData name="JaiHarini Rajamanicka" userId="a0f1e7d80aa070b2" providerId="Windows Live" clId="Web-{6C79149B-BA19-46CD-AACB-66440D97A05F}" dt="2023-10-26T17:51:45.515" v="311" actId="20577"/>
        <pc:sldMkLst>
          <pc:docMk/>
          <pc:sldMk cId="170049355" sldId="260"/>
        </pc:sldMkLst>
        <pc:spChg chg="mod">
          <ac:chgData name="JaiHarini Rajamanicka" userId="a0f1e7d80aa070b2" providerId="Windows Live" clId="Web-{6C79149B-BA19-46CD-AACB-66440D97A05F}" dt="2023-10-26T17:49:18.729" v="271" actId="20577"/>
          <ac:spMkLst>
            <pc:docMk/>
            <pc:sldMk cId="170049355" sldId="260"/>
            <ac:spMk id="2" creationId="{DED9187C-C613-FFA0-131A-856376AB5963}"/>
          </ac:spMkLst>
        </pc:spChg>
        <pc:spChg chg="mod">
          <ac:chgData name="JaiHarini Rajamanicka" userId="a0f1e7d80aa070b2" providerId="Windows Live" clId="Web-{6C79149B-BA19-46CD-AACB-66440D97A05F}" dt="2023-10-26T17:51:45.515" v="311" actId="20577"/>
          <ac:spMkLst>
            <pc:docMk/>
            <pc:sldMk cId="170049355" sldId="260"/>
            <ac:spMk id="3" creationId="{F9ECF0BF-E919-657B-55AD-22BFAF7BE86D}"/>
          </ac:spMkLst>
        </pc:spChg>
      </pc:sldChg>
      <pc:sldChg chg="addSp modSp new">
        <pc:chgData name="JaiHarini Rajamanicka" userId="a0f1e7d80aa070b2" providerId="Windows Live" clId="Web-{6C79149B-BA19-46CD-AACB-66440D97A05F}" dt="2023-10-26T18:23:09.288" v="583" actId="20577"/>
        <pc:sldMkLst>
          <pc:docMk/>
          <pc:sldMk cId="2585381507" sldId="261"/>
        </pc:sldMkLst>
        <pc:spChg chg="mod">
          <ac:chgData name="JaiHarini Rajamanicka" userId="a0f1e7d80aa070b2" providerId="Windows Live" clId="Web-{6C79149B-BA19-46CD-AACB-66440D97A05F}" dt="2023-10-26T18:23:09.288" v="583" actId="20577"/>
          <ac:spMkLst>
            <pc:docMk/>
            <pc:sldMk cId="2585381507" sldId="261"/>
            <ac:spMk id="2" creationId="{618A595B-7217-0895-F7DA-106A9C3D4411}"/>
          </ac:spMkLst>
        </pc:spChg>
        <pc:spChg chg="mod">
          <ac:chgData name="JaiHarini Rajamanicka" userId="a0f1e7d80aa070b2" providerId="Windows Live" clId="Web-{6C79149B-BA19-46CD-AACB-66440D97A05F}" dt="2023-10-26T17:54:35.317" v="336" actId="14100"/>
          <ac:spMkLst>
            <pc:docMk/>
            <pc:sldMk cId="2585381507" sldId="261"/>
            <ac:spMk id="3" creationId="{62CF2C0B-4CF4-A38A-E674-E17B7A903A79}"/>
          </ac:spMkLst>
        </pc:spChg>
        <pc:picChg chg="add mod">
          <ac:chgData name="JaiHarini Rajamanicka" userId="a0f1e7d80aa070b2" providerId="Windows Live" clId="Web-{6C79149B-BA19-46CD-AACB-66440D97A05F}" dt="2023-10-26T17:56:11.694" v="343" actId="14100"/>
          <ac:picMkLst>
            <pc:docMk/>
            <pc:sldMk cId="2585381507" sldId="261"/>
            <ac:picMk id="4" creationId="{AEB7B623-407A-7018-3A6B-A409579E16BA}"/>
          </ac:picMkLst>
        </pc:picChg>
      </pc:sldChg>
      <pc:sldChg chg="addSp delSp modSp new">
        <pc:chgData name="JaiHarini Rajamanicka" userId="a0f1e7d80aa070b2" providerId="Windows Live" clId="Web-{6C79149B-BA19-46CD-AACB-66440D97A05F}" dt="2023-10-26T18:08:56.717" v="407" actId="14100"/>
        <pc:sldMkLst>
          <pc:docMk/>
          <pc:sldMk cId="4034120406" sldId="262"/>
        </pc:sldMkLst>
        <pc:spChg chg="del mod">
          <ac:chgData name="JaiHarini Rajamanicka" userId="a0f1e7d80aa070b2" providerId="Windows Live" clId="Web-{6C79149B-BA19-46CD-AACB-66440D97A05F}" dt="2023-10-26T17:57:22.321" v="349"/>
          <ac:spMkLst>
            <pc:docMk/>
            <pc:sldMk cId="4034120406" sldId="262"/>
            <ac:spMk id="2" creationId="{BA0B68BC-C68F-6941-FBFB-C86A48F7DC35}"/>
          </ac:spMkLst>
        </pc:spChg>
        <pc:spChg chg="mod">
          <ac:chgData name="JaiHarini Rajamanicka" userId="a0f1e7d80aa070b2" providerId="Windows Live" clId="Web-{6C79149B-BA19-46CD-AACB-66440D97A05F}" dt="2023-10-26T18:08:49.263" v="406" actId="14100"/>
          <ac:spMkLst>
            <pc:docMk/>
            <pc:sldMk cId="4034120406" sldId="262"/>
            <ac:spMk id="3" creationId="{51540B6D-3D6E-83D3-70C4-5D5FE9F66ADF}"/>
          </ac:spMkLst>
        </pc:spChg>
        <pc:picChg chg="add del mod">
          <ac:chgData name="JaiHarini Rajamanicka" userId="a0f1e7d80aa070b2" providerId="Windows Live" clId="Web-{6C79149B-BA19-46CD-AACB-66440D97A05F}" dt="2023-10-26T17:59:02.527" v="363"/>
          <ac:picMkLst>
            <pc:docMk/>
            <pc:sldMk cId="4034120406" sldId="262"/>
            <ac:picMk id="4" creationId="{2F038E4E-ECB0-C375-DE71-5018B9D19A0A}"/>
          </ac:picMkLst>
        </pc:picChg>
        <pc:picChg chg="add del mod">
          <ac:chgData name="JaiHarini Rajamanicka" userId="a0f1e7d80aa070b2" providerId="Windows Live" clId="Web-{6C79149B-BA19-46CD-AACB-66440D97A05F}" dt="2023-10-26T18:07:36.167" v="393"/>
          <ac:picMkLst>
            <pc:docMk/>
            <pc:sldMk cId="4034120406" sldId="262"/>
            <ac:picMk id="5" creationId="{9956BEAD-9C0C-ACBC-25D7-DAC882D64621}"/>
          </ac:picMkLst>
        </pc:picChg>
        <pc:picChg chg="add mod">
          <ac:chgData name="JaiHarini Rajamanicka" userId="a0f1e7d80aa070b2" providerId="Windows Live" clId="Web-{6C79149B-BA19-46CD-AACB-66440D97A05F}" dt="2023-10-26T18:08:56.717" v="407" actId="14100"/>
          <ac:picMkLst>
            <pc:docMk/>
            <pc:sldMk cId="4034120406" sldId="262"/>
            <ac:picMk id="6" creationId="{2E25B4CB-F817-4221-7BFB-7675897E7A37}"/>
          </ac:picMkLst>
        </pc:picChg>
      </pc:sldChg>
      <pc:sldChg chg="delSp new del">
        <pc:chgData name="JaiHarini Rajamanicka" userId="a0f1e7d80aa070b2" providerId="Windows Live" clId="Web-{6C79149B-BA19-46CD-AACB-66440D97A05F}" dt="2023-10-26T18:18:02.717" v="493"/>
        <pc:sldMkLst>
          <pc:docMk/>
          <pc:sldMk cId="3924608209" sldId="263"/>
        </pc:sldMkLst>
        <pc:spChg chg="del">
          <ac:chgData name="JaiHarini Rajamanicka" userId="a0f1e7d80aa070b2" providerId="Windows Live" clId="Web-{6C79149B-BA19-46CD-AACB-66440D97A05F}" dt="2023-10-26T17:56:58.946" v="346"/>
          <ac:spMkLst>
            <pc:docMk/>
            <pc:sldMk cId="3924608209" sldId="263"/>
            <ac:spMk id="2" creationId="{3FCF8EBD-293A-57B2-80C6-3E63A39A78A0}"/>
          </ac:spMkLst>
        </pc:spChg>
      </pc:sldChg>
      <pc:sldChg chg="addSp delSp modSp new del">
        <pc:chgData name="JaiHarini Rajamanicka" userId="a0f1e7d80aa070b2" providerId="Windows Live" clId="Web-{6C79149B-BA19-46CD-AACB-66440D97A05F}" dt="2023-10-26T18:18:06.857" v="494"/>
        <pc:sldMkLst>
          <pc:docMk/>
          <pc:sldMk cId="4255654062" sldId="264"/>
        </pc:sldMkLst>
        <pc:spChg chg="add del">
          <ac:chgData name="JaiHarini Rajamanicka" userId="a0f1e7d80aa070b2" providerId="Windows Live" clId="Web-{6C79149B-BA19-46CD-AACB-66440D97A05F}" dt="2023-10-26T18:07:53.090" v="398"/>
          <ac:spMkLst>
            <pc:docMk/>
            <pc:sldMk cId="4255654062" sldId="264"/>
            <ac:spMk id="2" creationId="{8A43D2FE-EE46-E23B-FB0B-CF22607A45E1}"/>
          </ac:spMkLst>
        </pc:spChg>
        <pc:spChg chg="del mod">
          <ac:chgData name="JaiHarini Rajamanicka" userId="a0f1e7d80aa070b2" providerId="Windows Live" clId="Web-{6C79149B-BA19-46CD-AACB-66440D97A05F}" dt="2023-10-26T18:08:03.590" v="400"/>
          <ac:spMkLst>
            <pc:docMk/>
            <pc:sldMk cId="4255654062" sldId="264"/>
            <ac:spMk id="3" creationId="{91C80E51-7DDD-F939-3BDC-44C48CFFFEEA}"/>
          </ac:spMkLst>
        </pc:spChg>
        <pc:spChg chg="add del mod">
          <ac:chgData name="JaiHarini Rajamanicka" userId="a0f1e7d80aa070b2" providerId="Windows Live" clId="Web-{6C79149B-BA19-46CD-AACB-66440D97A05F}" dt="2023-10-26T18:10:16.859" v="422"/>
          <ac:spMkLst>
            <pc:docMk/>
            <pc:sldMk cId="4255654062" sldId="264"/>
            <ac:spMk id="5" creationId="{31A9998B-0D07-69F5-B283-31134207C6FE}"/>
          </ac:spMkLst>
        </pc:spChg>
        <pc:spChg chg="add del mod">
          <ac:chgData name="JaiHarini Rajamanicka" userId="a0f1e7d80aa070b2" providerId="Windows Live" clId="Web-{6C79149B-BA19-46CD-AACB-66440D97A05F}" dt="2023-10-26T18:09:45.796" v="414"/>
          <ac:spMkLst>
            <pc:docMk/>
            <pc:sldMk cId="4255654062" sldId="264"/>
            <ac:spMk id="7" creationId="{AF8FDC92-DCE9-6384-20A7-0BA1D4028647}"/>
          </ac:spMkLst>
        </pc:spChg>
        <pc:spChg chg="add mod">
          <ac:chgData name="JaiHarini Rajamanicka" userId="a0f1e7d80aa070b2" providerId="Windows Live" clId="Web-{6C79149B-BA19-46CD-AACB-66440D97A05F}" dt="2023-10-26T18:13:40.615" v="454" actId="20577"/>
          <ac:spMkLst>
            <pc:docMk/>
            <pc:sldMk cId="4255654062" sldId="264"/>
            <ac:spMk id="10" creationId="{C5F1ACBB-145C-3462-1F2C-C80145D2EE0D}"/>
          </ac:spMkLst>
        </pc:spChg>
        <pc:picChg chg="add del mod ord">
          <ac:chgData name="JaiHarini Rajamanicka" userId="a0f1e7d80aa070b2" providerId="Windows Live" clId="Web-{6C79149B-BA19-46CD-AACB-66440D97A05F}" dt="2023-10-26T18:09:22.311" v="412"/>
          <ac:picMkLst>
            <pc:docMk/>
            <pc:sldMk cId="4255654062" sldId="264"/>
            <ac:picMk id="4" creationId="{BCACDD25-4F62-F9B6-416D-A636D16D6672}"/>
          </ac:picMkLst>
        </pc:picChg>
        <pc:picChg chg="add del mod ord">
          <ac:chgData name="JaiHarini Rajamanicka" userId="a0f1e7d80aa070b2" providerId="Windows Live" clId="Web-{6C79149B-BA19-46CD-AACB-66440D97A05F}" dt="2023-10-26T18:10:47.548" v="429"/>
          <ac:picMkLst>
            <pc:docMk/>
            <pc:sldMk cId="4255654062" sldId="264"/>
            <ac:picMk id="8" creationId="{B5D4DBC0-636C-CD64-D789-ADF0E0704B33}"/>
          </ac:picMkLst>
        </pc:picChg>
      </pc:sldChg>
      <pc:sldChg chg="new del">
        <pc:chgData name="JaiHarini Rajamanicka" userId="a0f1e7d80aa070b2" providerId="Windows Live" clId="Web-{6C79149B-BA19-46CD-AACB-66440D97A05F}" dt="2023-10-26T18:18:01.139" v="492"/>
        <pc:sldMkLst>
          <pc:docMk/>
          <pc:sldMk cId="1996615183" sldId="265"/>
        </pc:sldMkLst>
      </pc:sldChg>
      <pc:sldChg chg="addSp delSp modSp new">
        <pc:chgData name="JaiHarini Rajamanicka" userId="a0f1e7d80aa070b2" providerId="Windows Live" clId="Web-{6C79149B-BA19-46CD-AACB-66440D97A05F}" dt="2023-10-26T18:13:46.662" v="456" actId="1076"/>
        <pc:sldMkLst>
          <pc:docMk/>
          <pc:sldMk cId="3281127075" sldId="266"/>
        </pc:sldMkLst>
        <pc:spChg chg="del">
          <ac:chgData name="JaiHarini Rajamanicka" userId="a0f1e7d80aa070b2" providerId="Windows Live" clId="Web-{6C79149B-BA19-46CD-AACB-66440D97A05F}" dt="2023-10-26T18:10:57.142" v="431"/>
          <ac:spMkLst>
            <pc:docMk/>
            <pc:sldMk cId="3281127075" sldId="266"/>
            <ac:spMk id="2" creationId="{4C71044D-5E6A-06D3-0CE3-14F0BF88AF6E}"/>
          </ac:spMkLst>
        </pc:spChg>
        <pc:spChg chg="mod">
          <ac:chgData name="JaiHarini Rajamanicka" userId="a0f1e7d80aa070b2" providerId="Windows Live" clId="Web-{6C79149B-BA19-46CD-AACB-66440D97A05F}" dt="2023-10-26T18:11:07.752" v="432" actId="14100"/>
          <ac:spMkLst>
            <pc:docMk/>
            <pc:sldMk cId="3281127075" sldId="266"/>
            <ac:spMk id="3" creationId="{88C7B32F-375A-5D5B-85E7-7291959F2A72}"/>
          </ac:spMkLst>
        </pc:spChg>
        <pc:picChg chg="add mod">
          <ac:chgData name="JaiHarini Rajamanicka" userId="a0f1e7d80aa070b2" providerId="Windows Live" clId="Web-{6C79149B-BA19-46CD-AACB-66440D97A05F}" dt="2023-10-26T18:13:46.662" v="456" actId="1076"/>
          <ac:picMkLst>
            <pc:docMk/>
            <pc:sldMk cId="3281127075" sldId="266"/>
            <ac:picMk id="4" creationId="{57CE696A-6795-CEEC-A5D9-19E5C829DEF3}"/>
          </ac:picMkLst>
        </pc:picChg>
      </pc:sldChg>
      <pc:sldChg chg="addSp modSp new">
        <pc:chgData name="JaiHarini Rajamanicka" userId="a0f1e7d80aa070b2" providerId="Windows Live" clId="Web-{6C79149B-BA19-46CD-AACB-66440D97A05F}" dt="2023-10-26T18:16:24.776" v="480" actId="14100"/>
        <pc:sldMkLst>
          <pc:docMk/>
          <pc:sldMk cId="1977746248" sldId="267"/>
        </pc:sldMkLst>
        <pc:spChg chg="mod">
          <ac:chgData name="JaiHarini Rajamanicka" userId="a0f1e7d80aa070b2" providerId="Windows Live" clId="Web-{6C79149B-BA19-46CD-AACB-66440D97A05F}" dt="2023-10-26T18:14:20.492" v="467" actId="14100"/>
          <ac:spMkLst>
            <pc:docMk/>
            <pc:sldMk cId="1977746248" sldId="267"/>
            <ac:spMk id="2" creationId="{F0C130CF-0658-5FDA-F7C3-9984D53F913A}"/>
          </ac:spMkLst>
        </pc:spChg>
        <pc:spChg chg="mod">
          <ac:chgData name="JaiHarini Rajamanicka" userId="a0f1e7d80aa070b2" providerId="Windows Live" clId="Web-{6C79149B-BA19-46CD-AACB-66440D97A05F}" dt="2023-10-26T18:16:20.870" v="479" actId="14100"/>
          <ac:spMkLst>
            <pc:docMk/>
            <pc:sldMk cId="1977746248" sldId="267"/>
            <ac:spMk id="3" creationId="{AB59A430-D4A0-7DC5-166F-8A3045B94B8F}"/>
          </ac:spMkLst>
        </pc:spChg>
        <pc:picChg chg="add mod">
          <ac:chgData name="JaiHarini Rajamanicka" userId="a0f1e7d80aa070b2" providerId="Windows Live" clId="Web-{6C79149B-BA19-46CD-AACB-66440D97A05F}" dt="2023-10-26T18:16:24.776" v="480" actId="14100"/>
          <ac:picMkLst>
            <pc:docMk/>
            <pc:sldMk cId="1977746248" sldId="267"/>
            <ac:picMk id="4" creationId="{540C92C0-3FB1-D7AA-5F7D-AF3CBA7F6A1E}"/>
          </ac:picMkLst>
        </pc:picChg>
      </pc:sldChg>
      <pc:sldChg chg="addSp delSp modSp new ord">
        <pc:chgData name="JaiHarini Rajamanicka" userId="a0f1e7d80aa070b2" providerId="Windows Live" clId="Web-{6C79149B-BA19-46CD-AACB-66440D97A05F}" dt="2023-10-26T18:22:37.209" v="581"/>
        <pc:sldMkLst>
          <pc:docMk/>
          <pc:sldMk cId="2373172779" sldId="268"/>
        </pc:sldMkLst>
        <pc:spChg chg="mod">
          <ac:chgData name="JaiHarini Rajamanicka" userId="a0f1e7d80aa070b2" providerId="Windows Live" clId="Web-{6C79149B-BA19-46CD-AACB-66440D97A05F}" dt="2023-10-26T18:17:19.419" v="486" actId="20577"/>
          <ac:spMkLst>
            <pc:docMk/>
            <pc:sldMk cId="2373172779" sldId="268"/>
            <ac:spMk id="2" creationId="{AE0E6136-FC59-A1EE-FB73-9E37B3EB643E}"/>
          </ac:spMkLst>
        </pc:spChg>
        <pc:spChg chg="del">
          <ac:chgData name="JaiHarini Rajamanicka" userId="a0f1e7d80aa070b2" providerId="Windows Live" clId="Web-{6C79149B-BA19-46CD-AACB-66440D97A05F}" dt="2023-10-26T18:17:41.169" v="487"/>
          <ac:spMkLst>
            <pc:docMk/>
            <pc:sldMk cId="2373172779" sldId="268"/>
            <ac:spMk id="3" creationId="{322426B4-34BC-6CB6-7A57-FF663A15FD63}"/>
          </ac:spMkLst>
        </pc:spChg>
        <pc:picChg chg="add mod ord">
          <ac:chgData name="JaiHarini Rajamanicka" userId="a0f1e7d80aa070b2" providerId="Windows Live" clId="Web-{6C79149B-BA19-46CD-AACB-66440D97A05F}" dt="2023-10-26T18:17:51.888" v="491" actId="14100"/>
          <ac:picMkLst>
            <pc:docMk/>
            <pc:sldMk cId="2373172779" sldId="268"/>
            <ac:picMk id="4" creationId="{A5083093-8B56-CFF1-D39A-CA1BF39DD1C8}"/>
          </ac:picMkLst>
        </pc:picChg>
      </pc:sldChg>
      <pc:sldChg chg="addSp delSp modSp new ord">
        <pc:chgData name="JaiHarini Rajamanicka" userId="a0f1e7d80aa070b2" providerId="Windows Live" clId="Web-{6C79149B-BA19-46CD-AACB-66440D97A05F}" dt="2023-10-26T18:22:51.522" v="582"/>
        <pc:sldMkLst>
          <pc:docMk/>
          <pc:sldMk cId="1578995812" sldId="269"/>
        </pc:sldMkLst>
        <pc:spChg chg="mod">
          <ac:chgData name="JaiHarini Rajamanicka" userId="a0f1e7d80aa070b2" providerId="Windows Live" clId="Web-{6C79149B-BA19-46CD-AACB-66440D97A05F}" dt="2023-10-26T18:19:29.516" v="501" actId="20577"/>
          <ac:spMkLst>
            <pc:docMk/>
            <pc:sldMk cId="1578995812" sldId="269"/>
            <ac:spMk id="2" creationId="{A4524F9D-6959-1B98-5206-B98A3A7B8A59}"/>
          </ac:spMkLst>
        </pc:spChg>
        <pc:spChg chg="del">
          <ac:chgData name="JaiHarini Rajamanicka" userId="a0f1e7d80aa070b2" providerId="Windows Live" clId="Web-{6C79149B-BA19-46CD-AACB-66440D97A05F}" dt="2023-10-26T18:19:52.751" v="502"/>
          <ac:spMkLst>
            <pc:docMk/>
            <pc:sldMk cId="1578995812" sldId="269"/>
            <ac:spMk id="3" creationId="{3363E263-7DF7-5409-784E-EE97A43DFCD1}"/>
          </ac:spMkLst>
        </pc:spChg>
        <pc:picChg chg="add mod ord">
          <ac:chgData name="JaiHarini Rajamanicka" userId="a0f1e7d80aa070b2" providerId="Windows Live" clId="Web-{6C79149B-BA19-46CD-AACB-66440D97A05F}" dt="2023-10-26T18:20:05.877" v="508" actId="1076"/>
          <ac:picMkLst>
            <pc:docMk/>
            <pc:sldMk cId="1578995812" sldId="269"/>
            <ac:picMk id="4" creationId="{8A56DDAC-1EAD-E8D1-0D91-101334AF3576}"/>
          </ac:picMkLst>
        </pc:picChg>
      </pc:sldChg>
      <pc:sldChg chg="delSp modSp new">
        <pc:chgData name="JaiHarini Rajamanicka" userId="a0f1e7d80aa070b2" providerId="Windows Live" clId="Web-{6C79149B-BA19-46CD-AACB-66440D97A05F}" dt="2023-10-26T18:25:44.855" v="617" actId="20577"/>
        <pc:sldMkLst>
          <pc:docMk/>
          <pc:sldMk cId="3996796493" sldId="270"/>
        </pc:sldMkLst>
        <pc:spChg chg="del">
          <ac:chgData name="JaiHarini Rajamanicka" userId="a0f1e7d80aa070b2" providerId="Windows Live" clId="Web-{6C79149B-BA19-46CD-AACB-66440D97A05F}" dt="2023-10-26T18:23:59.602" v="587"/>
          <ac:spMkLst>
            <pc:docMk/>
            <pc:sldMk cId="3996796493" sldId="270"/>
            <ac:spMk id="2" creationId="{353A743B-E7D4-D18E-991B-89A848CB7713}"/>
          </ac:spMkLst>
        </pc:spChg>
        <pc:spChg chg="mod">
          <ac:chgData name="JaiHarini Rajamanicka" userId="a0f1e7d80aa070b2" providerId="Windows Live" clId="Web-{6C79149B-BA19-46CD-AACB-66440D97A05F}" dt="2023-10-26T18:25:44.855" v="617" actId="20577"/>
          <ac:spMkLst>
            <pc:docMk/>
            <pc:sldMk cId="3996796493" sldId="270"/>
            <ac:spMk id="3" creationId="{3D8DF7A9-FB96-E25C-7443-E06E5DDF23E6}"/>
          </ac:spMkLst>
        </pc:spChg>
      </pc:sldChg>
    </pc:docChg>
  </pc:docChgLst>
  <pc:docChgLst>
    <pc:chgData clId="Web-{6C79149B-BA19-46CD-AACB-66440D97A05F}"/>
    <pc:docChg chg="modSld">
      <pc:chgData name="" userId="" providerId="" clId="Web-{6C79149B-BA19-46CD-AACB-66440D97A05F}" dt="2023-10-26T17:22:12.573" v="3" actId="20577"/>
      <pc:docMkLst>
        <pc:docMk/>
      </pc:docMkLst>
      <pc:sldChg chg="modSp">
        <pc:chgData name="" userId="" providerId="" clId="Web-{6C79149B-BA19-46CD-AACB-66440D97A05F}" dt="2023-10-26T17:22:12.573" v="3" actId="20577"/>
        <pc:sldMkLst>
          <pc:docMk/>
          <pc:sldMk cId="109857222" sldId="256"/>
        </pc:sldMkLst>
        <pc:spChg chg="mod">
          <ac:chgData name="" userId="" providerId="" clId="Web-{6C79149B-BA19-46CD-AACB-66440D97A05F}" dt="2023-10-26T17:22:12.573" v="3"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26/10/2023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26/10/2023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26/10/2023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26/10/2023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83721"/>
            <a:ext cx="9144000" cy="2301336"/>
          </a:xfrm>
        </p:spPr>
        <p:txBody>
          <a:bodyPr>
            <a:noAutofit/>
          </a:bodyPr>
          <a:lstStyle/>
          <a:p>
            <a:r>
              <a:rPr lang="en-GB" sz="4800" b="1" dirty="0">
                <a:latin typeface="Times New Roman"/>
                <a:cs typeface="Times New Roman"/>
              </a:rPr>
              <a:t>DISASTER RECOVERY</a:t>
            </a:r>
            <a:br>
              <a:rPr lang="en-GB" sz="4800" b="1" dirty="0">
                <a:latin typeface="Times New Roman"/>
                <a:cs typeface="Times New Roman"/>
              </a:rPr>
            </a:br>
            <a:r>
              <a:rPr lang="en-GB" sz="4800" b="1" dirty="0">
                <a:latin typeface="Times New Roman"/>
                <a:cs typeface="Times New Roman"/>
              </a:rPr>
              <a:t> WITH </a:t>
            </a:r>
            <a:br>
              <a:rPr lang="en-GB" sz="4800" b="1" dirty="0">
                <a:latin typeface="Times New Roman"/>
                <a:cs typeface="Times New Roman"/>
              </a:rPr>
            </a:br>
            <a:r>
              <a:rPr lang="en-GB" sz="4800" b="1" dirty="0">
                <a:latin typeface="Times New Roman"/>
                <a:cs typeface="Times New Roman"/>
              </a:rPr>
              <a:t>IBM VIRTUAL SERVERS.</a:t>
            </a:r>
            <a:endParaRPr lang="en-GB" sz="480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7B32F-375A-5D5B-85E7-7291959F2A72}"/>
              </a:ext>
            </a:extLst>
          </p:cNvPr>
          <p:cNvSpPr>
            <a:spLocks noGrp="1"/>
          </p:cNvSpPr>
          <p:nvPr>
            <p:ph idx="1"/>
          </p:nvPr>
        </p:nvSpPr>
        <p:spPr>
          <a:xfrm>
            <a:off x="838200" y="488531"/>
            <a:ext cx="10515600" cy="5688432"/>
          </a:xfrm>
        </p:spPr>
        <p:txBody>
          <a:bodyPr vert="horz" lIns="91440" tIns="45720" rIns="91440" bIns="45720" rtlCol="0" anchor="t">
            <a:normAutofit/>
          </a:bodyPr>
          <a:lstStyle/>
          <a:p>
            <a:pPr>
              <a:lnSpc>
                <a:spcPct val="100000"/>
              </a:lnSpc>
              <a:spcBef>
                <a:spcPts val="0"/>
              </a:spcBef>
            </a:pPr>
            <a:r>
              <a:rPr lang="en-GB" sz="1800" dirty="0">
                <a:latin typeface="Times New Roman"/>
                <a:cs typeface="Times New Roman"/>
              </a:rPr>
              <a:t>Give account Name and enter the IBM Cloud API Key. </a:t>
            </a:r>
            <a:endParaRPr lang="en-US" sz="1800" dirty="0">
              <a:latin typeface="Times New Roman"/>
              <a:cs typeface="Times New Roman"/>
            </a:endParaRPr>
          </a:p>
          <a:p>
            <a:pPr>
              <a:lnSpc>
                <a:spcPct val="100000"/>
              </a:lnSpc>
              <a:spcBef>
                <a:spcPts val="0"/>
              </a:spcBef>
            </a:pPr>
            <a:r>
              <a:rPr lang="en-GB" sz="1800" dirty="0">
                <a:latin typeface="Times New Roman"/>
                <a:cs typeface="Times New Roman"/>
              </a:rPr>
              <a:t>And </a:t>
            </a:r>
            <a:r>
              <a:rPr lang="en-GB" sz="1800" dirty="0" err="1">
                <a:latin typeface="Times New Roman"/>
                <a:cs typeface="Times New Roman"/>
              </a:rPr>
              <a:t>then,Once</a:t>
            </a:r>
            <a:r>
              <a:rPr lang="en-GB" sz="1800" dirty="0">
                <a:latin typeface="Times New Roman"/>
                <a:cs typeface="Times New Roman"/>
              </a:rPr>
              <a:t> you have added your IBM Cloud account, you are all set to use Disaster Recovery as a Service for your IBM Cloud Infrastructure and Resources once your resources are discovered</a:t>
            </a:r>
          </a:p>
          <a:p>
            <a:pPr>
              <a:lnSpc>
                <a:spcPct val="100000"/>
              </a:lnSpc>
              <a:spcBef>
                <a:spcPts val="0"/>
              </a:spcBef>
            </a:pPr>
            <a:endParaRPr lang="en-GB" sz="1800" dirty="0">
              <a:latin typeface="Times New Roman"/>
              <a:cs typeface="Times New Roman"/>
            </a:endParaRPr>
          </a:p>
        </p:txBody>
      </p:sp>
      <p:pic>
        <p:nvPicPr>
          <p:cNvPr id="4" name="Picture 3" descr="A screenshot of a computer&#10;&#10;Description automatically generated">
            <a:extLst>
              <a:ext uri="{FF2B5EF4-FFF2-40B4-BE49-F238E27FC236}">
                <a16:creationId xmlns:a16="http://schemas.microsoft.com/office/drawing/2014/main" id="{57CE696A-6795-CEEC-A5D9-19E5C829DEF3}"/>
              </a:ext>
            </a:extLst>
          </p:cNvPr>
          <p:cNvPicPr>
            <a:picLocks noChangeAspect="1"/>
          </p:cNvPicPr>
          <p:nvPr/>
        </p:nvPicPr>
        <p:blipFill>
          <a:blip r:embed="rId2"/>
          <a:stretch>
            <a:fillRect/>
          </a:stretch>
        </p:blipFill>
        <p:spPr>
          <a:xfrm>
            <a:off x="1935193" y="1836507"/>
            <a:ext cx="8192218" cy="4205778"/>
          </a:xfrm>
          <a:prstGeom prst="rect">
            <a:avLst/>
          </a:prstGeom>
        </p:spPr>
      </p:pic>
    </p:spTree>
    <p:extLst>
      <p:ext uri="{BB962C8B-B14F-4D97-AF65-F5344CB8AC3E}">
        <p14:creationId xmlns:p14="http://schemas.microsoft.com/office/powerpoint/2010/main" val="328112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30CF-0658-5FDA-F7C3-9984D53F913A}"/>
              </a:ext>
            </a:extLst>
          </p:cNvPr>
          <p:cNvSpPr>
            <a:spLocks noGrp="1"/>
          </p:cNvSpPr>
          <p:nvPr>
            <p:ph type="title"/>
          </p:nvPr>
        </p:nvSpPr>
        <p:spPr>
          <a:xfrm>
            <a:off x="838200" y="365125"/>
            <a:ext cx="10515600" cy="879865"/>
          </a:xfrm>
        </p:spPr>
        <p:txBody>
          <a:bodyPr/>
          <a:lstStyle/>
          <a:p>
            <a:r>
              <a:rPr lang="en-GB" sz="3200" b="1" dirty="0">
                <a:latin typeface="Times New Roman"/>
                <a:cs typeface="Times New Roman"/>
              </a:rPr>
              <a:t>ACCESS THE VPC+ DRAAS TOOL</a:t>
            </a:r>
            <a:endParaRPr lang="en-GB" sz="3200" i="1" dirty="0">
              <a:latin typeface="Times New Roman"/>
              <a:cs typeface="Times New Roman"/>
            </a:endParaRPr>
          </a:p>
          <a:p>
            <a:endParaRPr lang="en-GB" sz="1100" dirty="0">
              <a:latin typeface="Times New Roman"/>
              <a:cs typeface="Times New Roman"/>
            </a:endParaRPr>
          </a:p>
        </p:txBody>
      </p:sp>
      <p:sp>
        <p:nvSpPr>
          <p:cNvPr id="3" name="Content Placeholder 2">
            <a:extLst>
              <a:ext uri="{FF2B5EF4-FFF2-40B4-BE49-F238E27FC236}">
                <a16:creationId xmlns:a16="http://schemas.microsoft.com/office/drawing/2014/main" id="{AB59A430-D4A0-7DC5-166F-8A3045B94B8F}"/>
              </a:ext>
            </a:extLst>
          </p:cNvPr>
          <p:cNvSpPr>
            <a:spLocks noGrp="1"/>
          </p:cNvSpPr>
          <p:nvPr>
            <p:ph idx="1"/>
          </p:nvPr>
        </p:nvSpPr>
        <p:spPr>
          <a:xfrm>
            <a:off x="838200" y="1581210"/>
            <a:ext cx="10515600" cy="4998319"/>
          </a:xfrm>
        </p:spPr>
        <p:txBody>
          <a:bodyPr vert="horz" lIns="91440" tIns="45720" rIns="91440" bIns="45720" rtlCol="0" anchor="t">
            <a:normAutofit/>
          </a:bodyPr>
          <a:lstStyle/>
          <a:p>
            <a:r>
              <a:rPr lang="en-GB" sz="2000" dirty="0">
                <a:latin typeface="Times New Roman"/>
                <a:cs typeface="Times New Roman"/>
              </a:rPr>
              <a:t>VPC+ </a:t>
            </a:r>
            <a:r>
              <a:rPr lang="en-GB" sz="2000" err="1">
                <a:latin typeface="Times New Roman"/>
                <a:cs typeface="Times New Roman"/>
              </a:rPr>
              <a:t>DRaaS</a:t>
            </a:r>
            <a:r>
              <a:rPr lang="en-GB" sz="2000" dirty="0">
                <a:latin typeface="Times New Roman"/>
                <a:cs typeface="Times New Roman"/>
              </a:rPr>
              <a:t> is a third-party service that can be accessed here. Or Go to IBM Cloud </a:t>
            </a:r>
            <a:r>
              <a:rPr lang="en-GB" sz="2000" err="1">
                <a:latin typeface="Times New Roman"/>
                <a:cs typeface="Times New Roman"/>
              </a:rPr>
              <a:t>Catalog</a:t>
            </a:r>
            <a:r>
              <a:rPr lang="en-GB" sz="2000" dirty="0">
                <a:latin typeface="Times New Roman"/>
                <a:cs typeface="Times New Roman"/>
              </a:rPr>
              <a:t> page and filter </a:t>
            </a:r>
            <a:r>
              <a:rPr lang="en-GB" sz="2000" err="1">
                <a:latin typeface="Times New Roman"/>
                <a:cs typeface="Times New Roman"/>
              </a:rPr>
              <a:t>Wanclouds</a:t>
            </a:r>
            <a:r>
              <a:rPr lang="en-GB" sz="2000" dirty="0">
                <a:latin typeface="Times New Roman"/>
                <a:cs typeface="Times New Roman"/>
              </a:rPr>
              <a:t> in Providers list on the left side of page. After filtering out the providers, then select VPC+ </a:t>
            </a:r>
            <a:r>
              <a:rPr lang="en-GB" sz="2000" err="1">
                <a:latin typeface="Times New Roman"/>
                <a:cs typeface="Times New Roman"/>
              </a:rPr>
              <a:t>DRaaS</a:t>
            </a:r>
            <a:r>
              <a:rPr lang="en-GB" sz="2000" dirty="0">
                <a:latin typeface="Times New Roman"/>
                <a:cs typeface="Times New Roman"/>
              </a:rPr>
              <a:t> (VPC+ Disaster Recovery As A Service).</a:t>
            </a:r>
          </a:p>
          <a:p>
            <a:endParaRPr lang="en-GB" sz="2000" dirty="0">
              <a:latin typeface="Times New Roman"/>
              <a:cs typeface="Times New Roman"/>
            </a:endParaRPr>
          </a:p>
        </p:txBody>
      </p:sp>
      <p:pic>
        <p:nvPicPr>
          <p:cNvPr id="4" name="Picture 3" descr="A screenshot of a computer&#10;&#10;Description automatically generated">
            <a:extLst>
              <a:ext uri="{FF2B5EF4-FFF2-40B4-BE49-F238E27FC236}">
                <a16:creationId xmlns:a16="http://schemas.microsoft.com/office/drawing/2014/main" id="{540C92C0-3FB1-D7AA-5F7D-AF3CBA7F6A1E}"/>
              </a:ext>
            </a:extLst>
          </p:cNvPr>
          <p:cNvPicPr>
            <a:picLocks noChangeAspect="1"/>
          </p:cNvPicPr>
          <p:nvPr/>
        </p:nvPicPr>
        <p:blipFill>
          <a:blip r:embed="rId2"/>
          <a:stretch>
            <a:fillRect/>
          </a:stretch>
        </p:blipFill>
        <p:spPr>
          <a:xfrm>
            <a:off x="1955321" y="2592356"/>
            <a:ext cx="8065697" cy="3542345"/>
          </a:xfrm>
          <a:prstGeom prst="rect">
            <a:avLst/>
          </a:prstGeom>
        </p:spPr>
      </p:pic>
    </p:spTree>
    <p:extLst>
      <p:ext uri="{BB962C8B-B14F-4D97-AF65-F5344CB8AC3E}">
        <p14:creationId xmlns:p14="http://schemas.microsoft.com/office/powerpoint/2010/main" val="197774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DF7A9-FB96-E25C-7443-E06E5DDF23E6}"/>
              </a:ext>
            </a:extLst>
          </p:cNvPr>
          <p:cNvSpPr>
            <a:spLocks noGrp="1"/>
          </p:cNvSpPr>
          <p:nvPr>
            <p:ph idx="1"/>
          </p:nvPr>
        </p:nvSpPr>
        <p:spPr>
          <a:xfrm>
            <a:off x="838200" y="431022"/>
            <a:ext cx="10515600" cy="5745941"/>
          </a:xfrm>
        </p:spPr>
        <p:txBody>
          <a:bodyPr vert="horz" lIns="91440" tIns="45720" rIns="91440" bIns="45720" rtlCol="0" anchor="t">
            <a:noAutofit/>
          </a:bodyPr>
          <a:lstStyle/>
          <a:p>
            <a:r>
              <a:rPr lang="en-GB" sz="2600" b="1" dirty="0">
                <a:latin typeface="Times New Roman"/>
                <a:cs typeface="Times New Roman"/>
              </a:rPr>
              <a:t>Add your IBM Cloud Account to VPC+ </a:t>
            </a:r>
            <a:r>
              <a:rPr lang="en-GB" sz="2600" b="1" dirty="0" err="1">
                <a:latin typeface="Times New Roman"/>
                <a:cs typeface="Times New Roman"/>
              </a:rPr>
              <a:t>DRaaS</a:t>
            </a:r>
            <a:r>
              <a:rPr lang="en-GB" sz="2600" b="1" dirty="0">
                <a:latin typeface="Times New Roman"/>
                <a:cs typeface="Times New Roman"/>
              </a:rPr>
              <a:t> Tool</a:t>
            </a:r>
            <a:endParaRPr lang="en-GB" sz="2600" i="1">
              <a:latin typeface="Times New Roman"/>
              <a:cs typeface="Times New Roman"/>
            </a:endParaRPr>
          </a:p>
          <a:p>
            <a:r>
              <a:rPr lang="en-GB" sz="2600" dirty="0">
                <a:latin typeface="Times New Roman"/>
                <a:cs typeface="Times New Roman"/>
              </a:rPr>
              <a:t>In order for VPC+ </a:t>
            </a:r>
            <a:r>
              <a:rPr lang="en-GB" sz="2600" dirty="0" err="1">
                <a:latin typeface="Times New Roman"/>
                <a:cs typeface="Times New Roman"/>
              </a:rPr>
              <a:t>DRaaS</a:t>
            </a:r>
            <a:r>
              <a:rPr lang="en-GB" sz="2600" dirty="0">
                <a:latin typeface="Times New Roman"/>
                <a:cs typeface="Times New Roman"/>
              </a:rPr>
              <a:t> to backup or restore your resources, you need to add your IBM Cloud account on VPC+. </a:t>
            </a:r>
            <a:endParaRPr lang="en-GB" dirty="0">
              <a:latin typeface="Times New Roman"/>
              <a:cs typeface="Times New Roman"/>
            </a:endParaRPr>
          </a:p>
          <a:p>
            <a:r>
              <a:rPr lang="en-GB" sz="2600" dirty="0">
                <a:latin typeface="Times New Roman"/>
                <a:cs typeface="Times New Roman"/>
              </a:rPr>
              <a:t>Once if you have added your IBM Cloud account, you are all set to use the VPC+ Disaster Recovery as a Service for your IBM Cloud Infrastructure and Resources.</a:t>
            </a:r>
            <a:endParaRPr lang="en-GB">
              <a:latin typeface="Times New Roman"/>
              <a:cs typeface="Times New Roman"/>
            </a:endParaRPr>
          </a:p>
          <a:p>
            <a:r>
              <a:rPr lang="en-GB" sz="2600" dirty="0">
                <a:latin typeface="Times New Roman"/>
                <a:cs typeface="Times New Roman"/>
              </a:rPr>
              <a:t>VPC+ by </a:t>
            </a:r>
            <a:r>
              <a:rPr lang="en-GB" sz="2600" err="1">
                <a:latin typeface="Times New Roman"/>
                <a:cs typeface="Times New Roman"/>
              </a:rPr>
              <a:t>Wanclouds</a:t>
            </a:r>
            <a:r>
              <a:rPr lang="en-GB" sz="2600" dirty="0">
                <a:latin typeface="Times New Roman"/>
                <a:cs typeface="Times New Roman"/>
              </a:rPr>
              <a:t> provides you with a comprehensive Disaster Recovery as a Service for your IBM Cloud Infrastructure and Resources.</a:t>
            </a:r>
            <a:endParaRPr lang="en-GB">
              <a:latin typeface="Times New Roman"/>
              <a:cs typeface="Times New Roman"/>
            </a:endParaRPr>
          </a:p>
          <a:p>
            <a:r>
              <a:rPr lang="en-GB" sz="2600" dirty="0">
                <a:latin typeface="Times New Roman"/>
                <a:cs typeface="Times New Roman"/>
              </a:rPr>
              <a:t>Our </a:t>
            </a:r>
            <a:r>
              <a:rPr lang="en-GB" sz="2600" err="1">
                <a:latin typeface="Times New Roman"/>
                <a:cs typeface="Times New Roman"/>
              </a:rPr>
              <a:t>DRaaS</a:t>
            </a:r>
            <a:r>
              <a:rPr lang="en-GB" sz="2600" dirty="0">
                <a:latin typeface="Times New Roman"/>
                <a:cs typeface="Times New Roman"/>
              </a:rPr>
              <a:t> enables IBM Cloud customers to </a:t>
            </a:r>
            <a:r>
              <a:rPr lang="en-GB" sz="2600" err="1">
                <a:latin typeface="Times New Roman"/>
                <a:cs typeface="Times New Roman"/>
              </a:rPr>
              <a:t>backup</a:t>
            </a:r>
            <a:r>
              <a:rPr lang="en-GB" sz="2600" dirty="0">
                <a:latin typeface="Times New Roman"/>
                <a:cs typeface="Times New Roman"/>
              </a:rPr>
              <a:t> their entire virtual private cloud (VPC) resources including network, compute, storage as well as Kubernetes deployments, and be able to restore it across different regions in the IBM Cloud.</a:t>
            </a:r>
            <a:endParaRPr lang="en-GB">
              <a:latin typeface="Times New Roman"/>
              <a:cs typeface="Times New Roman"/>
            </a:endParaRPr>
          </a:p>
          <a:p>
            <a:endParaRPr lang="en-GB" sz="2600" dirty="0">
              <a:latin typeface="Times New Roman"/>
              <a:cs typeface="Calibri"/>
            </a:endParaRPr>
          </a:p>
        </p:txBody>
      </p:sp>
    </p:spTree>
    <p:extLst>
      <p:ext uri="{BB962C8B-B14F-4D97-AF65-F5344CB8AC3E}">
        <p14:creationId xmlns:p14="http://schemas.microsoft.com/office/powerpoint/2010/main" val="399679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AAB-4D70-1FAE-5C5F-298E67F4E156}"/>
              </a:ext>
            </a:extLst>
          </p:cNvPr>
          <p:cNvSpPr>
            <a:spLocks noGrp="1"/>
          </p:cNvSpPr>
          <p:nvPr>
            <p:ph type="title"/>
          </p:nvPr>
        </p:nvSpPr>
        <p:spPr/>
        <p:txBody>
          <a:bodyPr>
            <a:normAutofit/>
          </a:bodyPr>
          <a:lstStyle/>
          <a:p>
            <a:r>
              <a:rPr lang="en-GB" sz="4000" b="1" dirty="0">
                <a:latin typeface="Times New Roman"/>
                <a:cs typeface="Calibri Light"/>
              </a:rPr>
              <a:t>DISASTER RECOVERY :</a:t>
            </a:r>
            <a:endParaRPr lang="en-GB" sz="4000" b="1" dirty="0">
              <a:latin typeface="Times New Roman"/>
            </a:endParaRPr>
          </a:p>
        </p:txBody>
      </p:sp>
      <p:sp>
        <p:nvSpPr>
          <p:cNvPr id="3" name="Content Placeholder 2">
            <a:extLst>
              <a:ext uri="{FF2B5EF4-FFF2-40B4-BE49-F238E27FC236}">
                <a16:creationId xmlns:a16="http://schemas.microsoft.com/office/drawing/2014/main" id="{978577FD-0AC7-CF1A-FC38-4E4B15915464}"/>
              </a:ext>
            </a:extLst>
          </p:cNvPr>
          <p:cNvSpPr>
            <a:spLocks noGrp="1"/>
          </p:cNvSpPr>
          <p:nvPr>
            <p:ph idx="1"/>
          </p:nvPr>
        </p:nvSpPr>
        <p:spPr/>
        <p:txBody>
          <a:bodyPr vert="horz" lIns="91440" tIns="45720" rIns="91440" bIns="45720" rtlCol="0" anchor="t">
            <a:normAutofit/>
          </a:bodyPr>
          <a:lstStyle/>
          <a:p>
            <a:r>
              <a:rPr lang="en-GB" b="1" dirty="0">
                <a:latin typeface="Times New Roman"/>
                <a:cs typeface="Times New Roman"/>
              </a:rPr>
              <a:t>COMPLETING PREREQUISITES FOR </a:t>
            </a:r>
            <a:r>
              <a:rPr lang="en-GB" b="1" dirty="0" err="1">
                <a:latin typeface="Times New Roman"/>
                <a:cs typeface="Times New Roman"/>
              </a:rPr>
              <a:t>DRaaS</a:t>
            </a:r>
            <a:r>
              <a:rPr lang="en-GB" b="1" dirty="0">
                <a:latin typeface="Times New Roman"/>
                <a:cs typeface="Times New Roman"/>
              </a:rPr>
              <a:t>:</a:t>
            </a:r>
            <a:endParaRPr lang="en-GB" i="1">
              <a:latin typeface="Times New Roman"/>
              <a:cs typeface="Times New Roman"/>
            </a:endParaRPr>
          </a:p>
          <a:p>
            <a:r>
              <a:rPr lang="en-GB" dirty="0">
                <a:latin typeface="Times New Roman"/>
                <a:cs typeface="Times New Roman"/>
              </a:rPr>
              <a:t>Before creating backups for the resources, we need to complete some prerequisite steps to ensure this service is able to access the environment and store backups. </a:t>
            </a:r>
          </a:p>
          <a:p>
            <a:r>
              <a:rPr lang="en-GB" dirty="0">
                <a:latin typeface="Times New Roman"/>
                <a:cs typeface="Times New Roman"/>
              </a:rPr>
              <a:t>And also select the plan for disaster recovery as a services:</a:t>
            </a:r>
          </a:p>
          <a:p>
            <a:endParaRPr lang="en-GB" dirty="0">
              <a:latin typeface="Times New Roman"/>
              <a:cs typeface="Times New Roman"/>
            </a:endParaRPr>
          </a:p>
        </p:txBody>
      </p:sp>
    </p:spTree>
    <p:extLst>
      <p:ext uri="{BB962C8B-B14F-4D97-AF65-F5344CB8AC3E}">
        <p14:creationId xmlns:p14="http://schemas.microsoft.com/office/powerpoint/2010/main" val="29405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6136-FC59-A1EE-FB73-9E37B3EB643E}"/>
              </a:ext>
            </a:extLst>
          </p:cNvPr>
          <p:cNvSpPr>
            <a:spLocks noGrp="1"/>
          </p:cNvSpPr>
          <p:nvPr>
            <p:ph type="title"/>
          </p:nvPr>
        </p:nvSpPr>
        <p:spPr/>
        <p:txBody>
          <a:bodyPr/>
          <a:lstStyle/>
          <a:p>
            <a:r>
              <a:rPr lang="en-GB" sz="3600" dirty="0">
                <a:solidFill>
                  <a:srgbClr val="161616"/>
                </a:solidFill>
                <a:latin typeface="Times New Roman"/>
                <a:cs typeface="Times New Roman"/>
              </a:rPr>
              <a:t>Custom Migrations and Disaster Recovery as a Service</a:t>
            </a:r>
            <a:endParaRPr lang="en-US" sz="3600" dirty="0">
              <a:latin typeface="Times New Roman"/>
              <a:cs typeface="Times New Roman"/>
            </a:endParaRPr>
          </a:p>
        </p:txBody>
      </p:sp>
      <p:pic>
        <p:nvPicPr>
          <p:cNvPr id="4" name="Content Placeholder 3" descr="A screenshot of a computer&#10;&#10;Description automatically generated">
            <a:extLst>
              <a:ext uri="{FF2B5EF4-FFF2-40B4-BE49-F238E27FC236}">
                <a16:creationId xmlns:a16="http://schemas.microsoft.com/office/drawing/2014/main" id="{A5083093-8B56-CFF1-D39A-CA1BF39DD1C8}"/>
              </a:ext>
            </a:extLst>
          </p:cNvPr>
          <p:cNvPicPr>
            <a:picLocks noGrp="1" noChangeAspect="1"/>
          </p:cNvPicPr>
          <p:nvPr>
            <p:ph idx="1"/>
          </p:nvPr>
        </p:nvPicPr>
        <p:blipFill>
          <a:blip r:embed="rId2"/>
          <a:stretch>
            <a:fillRect/>
          </a:stretch>
        </p:blipFill>
        <p:spPr>
          <a:xfrm>
            <a:off x="1811548" y="1913820"/>
            <a:ext cx="8856452" cy="4117439"/>
          </a:xfrm>
        </p:spPr>
      </p:pic>
    </p:spTree>
    <p:extLst>
      <p:ext uri="{BB962C8B-B14F-4D97-AF65-F5344CB8AC3E}">
        <p14:creationId xmlns:p14="http://schemas.microsoft.com/office/powerpoint/2010/main" val="237317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4F9D-6959-1B98-5206-B98A3A7B8A59}"/>
              </a:ext>
            </a:extLst>
          </p:cNvPr>
          <p:cNvSpPr>
            <a:spLocks noGrp="1"/>
          </p:cNvSpPr>
          <p:nvPr>
            <p:ph type="title"/>
          </p:nvPr>
        </p:nvSpPr>
        <p:spPr/>
        <p:txBody>
          <a:bodyPr/>
          <a:lstStyle/>
          <a:p>
            <a:r>
              <a:rPr lang="en-GB" sz="3600" dirty="0">
                <a:solidFill>
                  <a:srgbClr val="161616"/>
                </a:solidFill>
                <a:latin typeface="Times New Roman"/>
                <a:cs typeface="Times New Roman"/>
              </a:rPr>
              <a:t>VPC+ </a:t>
            </a:r>
            <a:r>
              <a:rPr lang="en-GB" sz="3600" dirty="0" err="1">
                <a:solidFill>
                  <a:srgbClr val="161616"/>
                </a:solidFill>
                <a:latin typeface="Times New Roman"/>
                <a:cs typeface="Times New Roman"/>
              </a:rPr>
              <a:t>DRaaS</a:t>
            </a:r>
            <a:r>
              <a:rPr lang="en-GB" sz="3600" dirty="0">
                <a:solidFill>
                  <a:srgbClr val="161616"/>
                </a:solidFill>
                <a:latin typeface="Times New Roman"/>
                <a:cs typeface="Times New Roman"/>
              </a:rPr>
              <a:t> (VPC+ Disaster Recovery as a Service)</a:t>
            </a:r>
            <a:endParaRPr lang="en-US" sz="3600" dirty="0">
              <a:latin typeface="Times New Roman"/>
              <a:cs typeface="Times New Roman"/>
            </a:endParaRPr>
          </a:p>
        </p:txBody>
      </p:sp>
      <p:pic>
        <p:nvPicPr>
          <p:cNvPr id="4" name="Content Placeholder 3" descr="A screenshot of a computer&#10;&#10;Description automatically generated">
            <a:extLst>
              <a:ext uri="{FF2B5EF4-FFF2-40B4-BE49-F238E27FC236}">
                <a16:creationId xmlns:a16="http://schemas.microsoft.com/office/drawing/2014/main" id="{8A56DDAC-1EAD-E8D1-0D91-101334AF3576}"/>
              </a:ext>
            </a:extLst>
          </p:cNvPr>
          <p:cNvPicPr>
            <a:picLocks noGrp="1" noChangeAspect="1"/>
          </p:cNvPicPr>
          <p:nvPr>
            <p:ph idx="1"/>
          </p:nvPr>
        </p:nvPicPr>
        <p:blipFill>
          <a:blip r:embed="rId2"/>
          <a:stretch>
            <a:fillRect/>
          </a:stretch>
        </p:blipFill>
        <p:spPr>
          <a:xfrm>
            <a:off x="1739661" y="2043217"/>
            <a:ext cx="8913961" cy="4031175"/>
          </a:xfrm>
        </p:spPr>
      </p:pic>
    </p:spTree>
    <p:extLst>
      <p:ext uri="{BB962C8B-B14F-4D97-AF65-F5344CB8AC3E}">
        <p14:creationId xmlns:p14="http://schemas.microsoft.com/office/powerpoint/2010/main" val="157899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154C-6AB0-21F8-B115-90E686C56B24}"/>
              </a:ext>
            </a:extLst>
          </p:cNvPr>
          <p:cNvSpPr>
            <a:spLocks noGrp="1"/>
          </p:cNvSpPr>
          <p:nvPr>
            <p:ph type="title"/>
          </p:nvPr>
        </p:nvSpPr>
        <p:spPr>
          <a:xfrm>
            <a:off x="838200" y="365125"/>
            <a:ext cx="10515600" cy="822356"/>
          </a:xfrm>
        </p:spPr>
        <p:txBody>
          <a:bodyPr>
            <a:normAutofit/>
          </a:bodyPr>
          <a:lstStyle/>
          <a:p>
            <a:r>
              <a:rPr lang="en-GB" sz="2800" b="1" dirty="0">
                <a:latin typeface="Times New Roman"/>
                <a:cs typeface="Times New Roman"/>
              </a:rPr>
              <a:t>IBM Cloud Virtual Private Cloud and IKS &amp; OpenShift Clusters</a:t>
            </a:r>
            <a:endParaRPr lang="en-US" sz="2800" dirty="0">
              <a:cs typeface="Calibri Light" panose="020F0302020204030204"/>
            </a:endParaRPr>
          </a:p>
        </p:txBody>
      </p:sp>
      <p:sp>
        <p:nvSpPr>
          <p:cNvPr id="3" name="Content Placeholder 2">
            <a:extLst>
              <a:ext uri="{FF2B5EF4-FFF2-40B4-BE49-F238E27FC236}">
                <a16:creationId xmlns:a16="http://schemas.microsoft.com/office/drawing/2014/main" id="{29ACB0CE-5582-3DAE-6131-D0470CE5E644}"/>
              </a:ext>
            </a:extLst>
          </p:cNvPr>
          <p:cNvSpPr>
            <a:spLocks noGrp="1"/>
          </p:cNvSpPr>
          <p:nvPr>
            <p:ph idx="1"/>
          </p:nvPr>
        </p:nvSpPr>
        <p:spPr>
          <a:xfrm>
            <a:off x="838200" y="1494946"/>
            <a:ext cx="10515600" cy="5142092"/>
          </a:xfrm>
        </p:spPr>
        <p:txBody>
          <a:bodyPr vert="horz" lIns="91440" tIns="45720" rIns="91440" bIns="45720" rtlCol="0" anchor="t">
            <a:noAutofit/>
          </a:bodyPr>
          <a:lstStyle/>
          <a:p>
            <a:endParaRPr lang="en-GB" sz="1600" b="1" dirty="0">
              <a:latin typeface="Times New Roman"/>
              <a:cs typeface="Times New Roman"/>
            </a:endParaRPr>
          </a:p>
          <a:p>
            <a:r>
              <a:rPr lang="en-GB" b="1" dirty="0">
                <a:latin typeface="Times New Roman"/>
                <a:cs typeface="Times New Roman"/>
              </a:rPr>
              <a:t>IBM Cloud Virtual Private Cloud (VPC)</a:t>
            </a:r>
            <a:endParaRPr lang="en-GB">
              <a:latin typeface="Times New Roman"/>
              <a:cs typeface="Times New Roman"/>
            </a:endParaRPr>
          </a:p>
          <a:p>
            <a:r>
              <a:rPr lang="en-GB" sz="2400" dirty="0">
                <a:latin typeface="Times New Roman"/>
                <a:cs typeface="Times New Roman"/>
              </a:rPr>
              <a:t>Before  discovering and backing up the IBM Virtual Private Cloud resources, we must have permissions for IBM Cloud classic and VPC.</a:t>
            </a:r>
          </a:p>
          <a:p>
            <a:r>
              <a:rPr lang="en-GB" sz="2400" dirty="0">
                <a:latin typeface="Times New Roman"/>
                <a:cs typeface="Times New Roman"/>
              </a:rPr>
              <a:t>An IBM Cloud API key (VPC API key).</a:t>
            </a:r>
          </a:p>
          <a:p>
            <a:r>
              <a:rPr lang="en-GB" sz="2400" dirty="0">
                <a:latin typeface="Times New Roman"/>
                <a:cs typeface="Times New Roman"/>
              </a:rPr>
              <a:t>For the IBM Cloud API key (VPC API key) must have “Reader, Writer” access. we can verify the level of access in IBM Cloud console by clicking </a:t>
            </a:r>
            <a:r>
              <a:rPr lang="en-GB" sz="2400" b="1" dirty="0">
                <a:latin typeface="Times New Roman"/>
                <a:cs typeface="Times New Roman"/>
              </a:rPr>
              <a:t>Manage &gt; Access (IAM) and selecting Authorizations.</a:t>
            </a:r>
          </a:p>
          <a:p>
            <a:r>
              <a:rPr lang="en-GB" sz="2400" dirty="0">
                <a:latin typeface="Times New Roman"/>
                <a:cs typeface="Times New Roman"/>
              </a:rPr>
              <a:t>An IBM Cloud Object Storage (COS) bucket and its Resource Instance ID (service credentials having manager role permissions). The COS bucket will be used to store the images and volumes during the migration process and its Resource Instance ID will allow VPC+ to access it.</a:t>
            </a:r>
            <a:br>
              <a:rPr lang="en-GB" sz="2400" dirty="0">
                <a:latin typeface="Times New Roman"/>
                <a:cs typeface="Times New Roman"/>
              </a:rPr>
            </a:br>
            <a:endParaRPr lang="en-GB" sz="2400" dirty="0">
              <a:latin typeface="Times New Roman"/>
              <a:cs typeface="Times New Roman"/>
            </a:endParaRPr>
          </a:p>
          <a:p>
            <a:endParaRPr lang="en-GB" dirty="0">
              <a:cs typeface="Calibri"/>
            </a:endParaRPr>
          </a:p>
        </p:txBody>
      </p:sp>
    </p:spTree>
    <p:extLst>
      <p:ext uri="{BB962C8B-B14F-4D97-AF65-F5344CB8AC3E}">
        <p14:creationId xmlns:p14="http://schemas.microsoft.com/office/powerpoint/2010/main" val="312899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947F-306B-2936-26B7-9095A1608D5E}"/>
              </a:ext>
            </a:extLst>
          </p:cNvPr>
          <p:cNvSpPr>
            <a:spLocks noGrp="1"/>
          </p:cNvSpPr>
          <p:nvPr>
            <p:ph type="title"/>
          </p:nvPr>
        </p:nvSpPr>
        <p:spPr>
          <a:xfrm>
            <a:off x="838200" y="63201"/>
            <a:ext cx="10515600" cy="707336"/>
          </a:xfrm>
        </p:spPr>
        <p:txBody>
          <a:bodyPr/>
          <a:lstStyle/>
          <a:p>
            <a:r>
              <a:rPr lang="en-GB" sz="2800" b="1" dirty="0">
                <a:latin typeface="Times New Roman"/>
                <a:cs typeface="Times New Roman"/>
              </a:rPr>
              <a:t>IBM Cloud Virtual Private Cloud and IKS &amp; OpenShift Clusters</a:t>
            </a:r>
            <a:endParaRPr lang="en-US" dirty="0"/>
          </a:p>
        </p:txBody>
      </p:sp>
      <p:sp>
        <p:nvSpPr>
          <p:cNvPr id="3" name="Content Placeholder 2">
            <a:extLst>
              <a:ext uri="{FF2B5EF4-FFF2-40B4-BE49-F238E27FC236}">
                <a16:creationId xmlns:a16="http://schemas.microsoft.com/office/drawing/2014/main" id="{343EDC8C-9AB9-A4C6-D275-E9B3CF7B5E31}"/>
              </a:ext>
            </a:extLst>
          </p:cNvPr>
          <p:cNvSpPr>
            <a:spLocks noGrp="1"/>
          </p:cNvSpPr>
          <p:nvPr>
            <p:ph idx="1"/>
          </p:nvPr>
        </p:nvSpPr>
        <p:spPr>
          <a:xfrm>
            <a:off x="838200" y="1049248"/>
            <a:ext cx="10515600" cy="5559033"/>
          </a:xfrm>
        </p:spPr>
        <p:txBody>
          <a:bodyPr vert="horz" lIns="91440" tIns="45720" rIns="91440" bIns="45720" rtlCol="0" anchor="t">
            <a:noAutofit/>
          </a:bodyPr>
          <a:lstStyle/>
          <a:p>
            <a:r>
              <a:rPr lang="en-GB" b="1" dirty="0">
                <a:latin typeface="Times New Roman"/>
                <a:cs typeface="Times New Roman"/>
              </a:rPr>
              <a:t>IKS &amp; OpenShift Clusters:</a:t>
            </a:r>
          </a:p>
          <a:p>
            <a:r>
              <a:rPr lang="en-GB" sz="2400" dirty="0">
                <a:latin typeface="Times New Roman"/>
                <a:cs typeface="Times New Roman"/>
              </a:rPr>
              <a:t>Before we discovering and backing up the IKS and OpenShift clusters, we must have the following permissions:</a:t>
            </a:r>
          </a:p>
          <a:p>
            <a:r>
              <a:rPr lang="en-GB" sz="2400" dirty="0">
                <a:latin typeface="Times New Roman"/>
                <a:cs typeface="Times New Roman"/>
              </a:rPr>
              <a:t>Ensure that there is the following IBM Cloud IAM access policies.</a:t>
            </a:r>
          </a:p>
          <a:p>
            <a:r>
              <a:rPr lang="en-GB" sz="2400" dirty="0">
                <a:latin typeface="Times New Roman"/>
                <a:cs typeface="Times New Roman"/>
              </a:rPr>
              <a:t>Administrator platform role for VPC Infrastructure.</a:t>
            </a:r>
          </a:p>
          <a:p>
            <a:r>
              <a:rPr lang="en-GB" sz="2400" dirty="0">
                <a:latin typeface="Times New Roman"/>
                <a:cs typeface="Times New Roman"/>
              </a:rPr>
              <a:t>Administrator platform role for IBM Cloud Kubernetes Service.</a:t>
            </a:r>
          </a:p>
          <a:p>
            <a:r>
              <a:rPr lang="en-GB" sz="2400" dirty="0">
                <a:latin typeface="Times New Roman"/>
                <a:cs typeface="Times New Roman"/>
              </a:rPr>
              <a:t>Writer or Manager service role for IBM Cloud Kubernetes Service.</a:t>
            </a:r>
          </a:p>
          <a:p>
            <a:r>
              <a:rPr lang="en-GB" sz="2400" dirty="0">
                <a:latin typeface="Times New Roman"/>
                <a:cs typeface="Times New Roman"/>
              </a:rPr>
              <a:t>Administrator platform role for Container Registry.</a:t>
            </a:r>
          </a:p>
          <a:p>
            <a:r>
              <a:rPr lang="en-GB" sz="2400" dirty="0">
                <a:latin typeface="Times New Roman"/>
                <a:cs typeface="Times New Roman"/>
              </a:rPr>
              <a:t>Writer or Manager service role for IBM Cloud Object Storage.</a:t>
            </a:r>
          </a:p>
          <a:p>
            <a:r>
              <a:rPr lang="en-GB" sz="2400" dirty="0">
                <a:latin typeface="Times New Roman"/>
                <a:cs typeface="Times New Roman"/>
              </a:rPr>
              <a:t>Make sure that the API key for the region and resource group that you plan to create the VPC Gen 2 cluster in is set up with the correct infrastructure permissions and </a:t>
            </a:r>
            <a:r>
              <a:rPr lang="en-GB" sz="2400" dirty="0" err="1">
                <a:latin typeface="Times New Roman"/>
                <a:cs typeface="Times New Roman"/>
              </a:rPr>
              <a:t>then,Once</a:t>
            </a:r>
            <a:r>
              <a:rPr lang="en-GB" sz="2400" dirty="0">
                <a:latin typeface="Times New Roman"/>
                <a:cs typeface="Times New Roman"/>
              </a:rPr>
              <a:t> we have completed all the prerequisites, see Creating our account on VPC+ </a:t>
            </a:r>
            <a:r>
              <a:rPr lang="en-GB" sz="2400" dirty="0" err="1">
                <a:latin typeface="Times New Roman"/>
                <a:cs typeface="Times New Roman"/>
              </a:rPr>
              <a:t>DraaS</a:t>
            </a:r>
            <a:r>
              <a:rPr lang="en-GB" sz="2400" dirty="0">
                <a:latin typeface="Times New Roman"/>
                <a:cs typeface="Times New Roman"/>
              </a:rPr>
              <a:t>.</a:t>
            </a:r>
          </a:p>
          <a:p>
            <a:endParaRPr lang="en-GB" sz="2400" b="1" dirty="0">
              <a:latin typeface="Times New Roman"/>
              <a:cs typeface="Times New Roman"/>
            </a:endParaRPr>
          </a:p>
        </p:txBody>
      </p:sp>
    </p:spTree>
    <p:extLst>
      <p:ext uri="{BB962C8B-B14F-4D97-AF65-F5344CB8AC3E}">
        <p14:creationId xmlns:p14="http://schemas.microsoft.com/office/powerpoint/2010/main" val="155785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187C-C613-FFA0-131A-856376AB5963}"/>
              </a:ext>
            </a:extLst>
          </p:cNvPr>
          <p:cNvSpPr>
            <a:spLocks noGrp="1"/>
          </p:cNvSpPr>
          <p:nvPr>
            <p:ph type="title"/>
          </p:nvPr>
        </p:nvSpPr>
        <p:spPr/>
        <p:txBody>
          <a:bodyPr>
            <a:normAutofit/>
          </a:bodyPr>
          <a:lstStyle/>
          <a:p>
            <a:r>
              <a:rPr lang="en-GB" b="1" dirty="0">
                <a:latin typeface="Times New Roman"/>
                <a:cs typeface="Times New Roman"/>
              </a:rPr>
              <a:t>VPC+ </a:t>
            </a:r>
            <a:r>
              <a:rPr lang="en-GB" b="1" err="1">
                <a:latin typeface="Times New Roman"/>
                <a:cs typeface="Times New Roman"/>
              </a:rPr>
              <a:t>DRaaS</a:t>
            </a:r>
            <a:endParaRPr lang="en-GB" err="1">
              <a:latin typeface="Times New Roman"/>
              <a:cs typeface="Times New Roman"/>
            </a:endParaRPr>
          </a:p>
        </p:txBody>
      </p:sp>
      <p:sp>
        <p:nvSpPr>
          <p:cNvPr id="3" name="Content Placeholder 2">
            <a:extLst>
              <a:ext uri="{FF2B5EF4-FFF2-40B4-BE49-F238E27FC236}">
                <a16:creationId xmlns:a16="http://schemas.microsoft.com/office/drawing/2014/main" id="{F9ECF0BF-E919-657B-55AD-22BFAF7BE86D}"/>
              </a:ext>
            </a:extLst>
          </p:cNvPr>
          <p:cNvSpPr>
            <a:spLocks noGrp="1"/>
          </p:cNvSpPr>
          <p:nvPr>
            <p:ph idx="1"/>
          </p:nvPr>
        </p:nvSpPr>
        <p:spPr/>
        <p:txBody>
          <a:bodyPr vert="horz" lIns="91440" tIns="45720" rIns="91440" bIns="45720" rtlCol="0" anchor="t">
            <a:noAutofit/>
          </a:bodyPr>
          <a:lstStyle/>
          <a:p>
            <a:r>
              <a:rPr lang="en-GB" sz="3600" dirty="0">
                <a:latin typeface="Times New Roman"/>
                <a:cs typeface="Times New Roman"/>
              </a:rPr>
              <a:t>VPC+ by </a:t>
            </a:r>
            <a:r>
              <a:rPr lang="en-GB" sz="3600" dirty="0" err="1">
                <a:latin typeface="Times New Roman"/>
                <a:cs typeface="Times New Roman"/>
              </a:rPr>
              <a:t>Wanclouds</a:t>
            </a:r>
            <a:r>
              <a:rPr lang="en-GB" sz="3600" dirty="0">
                <a:latin typeface="Times New Roman"/>
                <a:cs typeface="Times New Roman"/>
              </a:rPr>
              <a:t> provides a comprehensive Disaster Recovery as a Service for our IBM Cloud Infrastructure and </a:t>
            </a:r>
            <a:r>
              <a:rPr lang="en-GB" sz="3600" dirty="0" err="1">
                <a:latin typeface="Times New Roman"/>
                <a:cs typeface="Times New Roman"/>
              </a:rPr>
              <a:t>Resources.This</a:t>
            </a:r>
            <a:r>
              <a:rPr lang="en-GB" sz="3600" dirty="0">
                <a:latin typeface="Times New Roman"/>
                <a:cs typeface="Times New Roman"/>
              </a:rPr>
              <a:t>  </a:t>
            </a:r>
            <a:r>
              <a:rPr lang="en-GB" sz="3600" dirty="0" err="1">
                <a:latin typeface="Times New Roman"/>
                <a:cs typeface="Times New Roman"/>
              </a:rPr>
              <a:t>DRaaS</a:t>
            </a:r>
            <a:r>
              <a:rPr lang="en-GB" sz="3600" dirty="0">
                <a:latin typeface="Times New Roman"/>
                <a:cs typeface="Times New Roman"/>
              </a:rPr>
              <a:t> enables IBM Cloud customers to </a:t>
            </a:r>
            <a:r>
              <a:rPr lang="en-GB" sz="3600" dirty="0" err="1">
                <a:latin typeface="Times New Roman"/>
                <a:cs typeface="Times New Roman"/>
              </a:rPr>
              <a:t>backup</a:t>
            </a:r>
            <a:r>
              <a:rPr lang="en-GB" sz="3600" dirty="0">
                <a:latin typeface="Times New Roman"/>
                <a:cs typeface="Times New Roman"/>
              </a:rPr>
              <a:t> the entire virtual private cloud (VPC) resources including network, compute, storage as well as Kubernetes deployments, and be able to restore it across different regions in the IBM Cloud.</a:t>
            </a:r>
          </a:p>
        </p:txBody>
      </p:sp>
    </p:spTree>
    <p:extLst>
      <p:ext uri="{BB962C8B-B14F-4D97-AF65-F5344CB8AC3E}">
        <p14:creationId xmlns:p14="http://schemas.microsoft.com/office/powerpoint/2010/main" val="17004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595B-7217-0895-F7DA-106A9C3D4411}"/>
              </a:ext>
            </a:extLst>
          </p:cNvPr>
          <p:cNvSpPr>
            <a:spLocks noGrp="1"/>
          </p:cNvSpPr>
          <p:nvPr>
            <p:ph type="title"/>
          </p:nvPr>
        </p:nvSpPr>
        <p:spPr/>
        <p:txBody>
          <a:bodyPr/>
          <a:lstStyle/>
          <a:p>
            <a:r>
              <a:rPr lang="en-GB" sz="3600" b="1" dirty="0">
                <a:latin typeface="Times New Roman"/>
                <a:cs typeface="Times New Roman"/>
              </a:rPr>
              <a:t>Adding your IBM Cloud Account to VPC+ </a:t>
            </a:r>
            <a:r>
              <a:rPr lang="en-GB" sz="3600" b="1" dirty="0" err="1">
                <a:latin typeface="Times New Roman"/>
                <a:cs typeface="Times New Roman"/>
              </a:rPr>
              <a:t>DRaaS</a:t>
            </a:r>
            <a:endParaRPr lang="en-US" sz="3600" dirty="0" err="1">
              <a:cs typeface="Calibri Light" panose="020F0302020204030204"/>
            </a:endParaRPr>
          </a:p>
        </p:txBody>
      </p:sp>
      <p:sp>
        <p:nvSpPr>
          <p:cNvPr id="3" name="Content Placeholder 2">
            <a:extLst>
              <a:ext uri="{FF2B5EF4-FFF2-40B4-BE49-F238E27FC236}">
                <a16:creationId xmlns:a16="http://schemas.microsoft.com/office/drawing/2014/main" id="{62CF2C0B-4CF4-A38A-E674-E17B7A903A79}"/>
              </a:ext>
            </a:extLst>
          </p:cNvPr>
          <p:cNvSpPr>
            <a:spLocks noGrp="1"/>
          </p:cNvSpPr>
          <p:nvPr>
            <p:ph idx="1"/>
          </p:nvPr>
        </p:nvSpPr>
        <p:spPr>
          <a:xfrm>
            <a:off x="838200" y="1825625"/>
            <a:ext cx="10515600" cy="4710771"/>
          </a:xfrm>
        </p:spPr>
        <p:txBody>
          <a:bodyPr vert="horz" lIns="91440" tIns="45720" rIns="91440" bIns="45720" rtlCol="0" anchor="t">
            <a:normAutofit/>
          </a:bodyPr>
          <a:lstStyle/>
          <a:p>
            <a:r>
              <a:rPr lang="en-GB" sz="2400" b="1" dirty="0">
                <a:latin typeface="Times New Roman"/>
                <a:cs typeface="Times New Roman"/>
              </a:rPr>
              <a:t>IBM Cloud Classic Account: </a:t>
            </a:r>
            <a:r>
              <a:rPr lang="en-GB" sz="2400" dirty="0">
                <a:latin typeface="Times New Roman"/>
                <a:cs typeface="Times New Roman"/>
              </a:rPr>
              <a:t>To add your IBM Cloud Classic Account, navigate to Cloud Accounts from the side menu.</a:t>
            </a:r>
            <a:endParaRPr lang="en-GB" sz="3600" b="1" dirty="0">
              <a:latin typeface="Times New Roman"/>
              <a:cs typeface="Times New Roman"/>
            </a:endParaRPr>
          </a:p>
          <a:p>
            <a:endParaRPr lang="en-GB" dirty="0">
              <a:cs typeface="Calibri"/>
            </a:endParaRPr>
          </a:p>
        </p:txBody>
      </p:sp>
      <p:pic>
        <p:nvPicPr>
          <p:cNvPr id="4" name="Picture 3" descr="A screenshot of a computer&#10;&#10;Description automatically generated">
            <a:extLst>
              <a:ext uri="{FF2B5EF4-FFF2-40B4-BE49-F238E27FC236}">
                <a16:creationId xmlns:a16="http://schemas.microsoft.com/office/drawing/2014/main" id="{AEB7B623-407A-7018-3A6B-A409579E16BA}"/>
              </a:ext>
            </a:extLst>
          </p:cNvPr>
          <p:cNvPicPr>
            <a:picLocks noChangeAspect="1"/>
          </p:cNvPicPr>
          <p:nvPr/>
        </p:nvPicPr>
        <p:blipFill>
          <a:blip r:embed="rId2"/>
          <a:stretch>
            <a:fillRect/>
          </a:stretch>
        </p:blipFill>
        <p:spPr>
          <a:xfrm>
            <a:off x="1811548" y="2721753"/>
            <a:ext cx="8036942" cy="3686119"/>
          </a:xfrm>
          <a:prstGeom prst="rect">
            <a:avLst/>
          </a:prstGeom>
        </p:spPr>
      </p:pic>
    </p:spTree>
    <p:extLst>
      <p:ext uri="{BB962C8B-B14F-4D97-AF65-F5344CB8AC3E}">
        <p14:creationId xmlns:p14="http://schemas.microsoft.com/office/powerpoint/2010/main" val="258538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40B6D-3D6E-83D3-70C4-5D5FE9F66ADF}"/>
              </a:ext>
            </a:extLst>
          </p:cNvPr>
          <p:cNvSpPr>
            <a:spLocks noGrp="1"/>
          </p:cNvSpPr>
          <p:nvPr>
            <p:ph idx="1"/>
          </p:nvPr>
        </p:nvSpPr>
        <p:spPr>
          <a:xfrm>
            <a:off x="838200" y="387890"/>
            <a:ext cx="10515600" cy="6076620"/>
          </a:xfrm>
        </p:spPr>
        <p:txBody>
          <a:bodyPr vert="horz" lIns="91440" tIns="45720" rIns="91440" bIns="45720" rtlCol="0" anchor="t">
            <a:normAutofit/>
          </a:bodyPr>
          <a:lstStyle/>
          <a:p>
            <a:r>
              <a:rPr lang="en-GB" sz="1800" dirty="0">
                <a:latin typeface="Times New Roman"/>
                <a:cs typeface="Times New Roman"/>
              </a:rPr>
              <a:t>Give account Name and enter the username and API Key of your IBM Cloud infrastructure. This will be used to discover the resources of your current IBM Cloud Classic environment. IBM Cloud VPC Account Under the IBM Cloud VPC tab, click on Add Account to add your IBM Cloud VPC account.</a:t>
            </a: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a:p>
            <a:endParaRPr lang="en-GB" sz="1800" dirty="0">
              <a:latin typeface="Times New Roman"/>
              <a:cs typeface="Times New Roman"/>
            </a:endParaRPr>
          </a:p>
        </p:txBody>
      </p:sp>
      <p:pic>
        <p:nvPicPr>
          <p:cNvPr id="6" name="Picture 5" descr="A screenshot of a computer&#10;&#10;Description automatically generated">
            <a:extLst>
              <a:ext uri="{FF2B5EF4-FFF2-40B4-BE49-F238E27FC236}">
                <a16:creationId xmlns:a16="http://schemas.microsoft.com/office/drawing/2014/main" id="{2E25B4CB-F817-4221-7BFB-7675897E7A37}"/>
              </a:ext>
            </a:extLst>
          </p:cNvPr>
          <p:cNvPicPr>
            <a:picLocks noChangeAspect="1"/>
          </p:cNvPicPr>
          <p:nvPr/>
        </p:nvPicPr>
        <p:blipFill>
          <a:blip r:embed="rId2"/>
          <a:stretch>
            <a:fillRect/>
          </a:stretch>
        </p:blipFill>
        <p:spPr>
          <a:xfrm>
            <a:off x="1639019" y="1715337"/>
            <a:ext cx="9043358" cy="4088685"/>
          </a:xfrm>
          <a:prstGeom prst="rect">
            <a:avLst/>
          </a:prstGeom>
        </p:spPr>
      </p:pic>
    </p:spTree>
    <p:extLst>
      <p:ext uri="{BB962C8B-B14F-4D97-AF65-F5344CB8AC3E}">
        <p14:creationId xmlns:p14="http://schemas.microsoft.com/office/powerpoint/2010/main" val="4034120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DISASTER RECOVERY  WITH  IBM VIRTUAL SERVERS.</vt:lpstr>
      <vt:lpstr>DISASTER RECOVERY :</vt:lpstr>
      <vt:lpstr>Custom Migrations and Disaster Recovery as a Service</vt:lpstr>
      <vt:lpstr>VPC+ DRaaS (VPC+ Disaster Recovery as a Service)</vt:lpstr>
      <vt:lpstr>IBM Cloud Virtual Private Cloud and IKS &amp; OpenShift Clusters</vt:lpstr>
      <vt:lpstr>IBM Cloud Virtual Private Cloud and IKS &amp; OpenShift Clusters</vt:lpstr>
      <vt:lpstr>VPC+ DRaaS</vt:lpstr>
      <vt:lpstr>Adding your IBM Cloud Account to VPC+ DRaaS</vt:lpstr>
      <vt:lpstr>PowerPoint Presentation</vt:lpstr>
      <vt:lpstr>PowerPoint Presentation</vt:lpstr>
      <vt:lpstr>ACCESS THE VPC+ DRAAS TOOL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250</cp:revision>
  <dcterms:created xsi:type="dcterms:W3CDTF">2013-07-15T20:26:40Z</dcterms:created>
  <dcterms:modified xsi:type="dcterms:W3CDTF">2023-10-26T18:25:49Z</dcterms:modified>
</cp:coreProperties>
</file>