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1" r:id="rId8"/>
    <p:sldId id="260" r:id="rId9"/>
    <p:sldId id="262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DDE3C-B103-4F0F-8772-6B37454E549A}" v="416" dt="2023-10-26T19:25:54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Harini Rajamanicka" userId="a0f1e7d80aa070b2" providerId="Windows Live" clId="Web-{3C3DDE3C-B103-4F0F-8772-6B37454E549A}"/>
    <pc:docChg chg="addSld modSld sldOrd">
      <pc:chgData name="JaiHarini Rajamanicka" userId="a0f1e7d80aa070b2" providerId="Windows Live" clId="Web-{3C3DDE3C-B103-4F0F-8772-6B37454E549A}" dt="2023-10-26T19:25:10.800" v="389" actId="1076"/>
      <pc:docMkLst>
        <pc:docMk/>
      </pc:docMkLst>
      <pc:sldChg chg="delSp modSp">
        <pc:chgData name="JaiHarini Rajamanicka" userId="a0f1e7d80aa070b2" providerId="Windows Live" clId="Web-{3C3DDE3C-B103-4F0F-8772-6B37454E549A}" dt="2023-10-26T18:42:41.473" v="15" actId="14100"/>
        <pc:sldMkLst>
          <pc:docMk/>
          <pc:sldMk cId="109857222" sldId="256"/>
        </pc:sldMkLst>
        <pc:spChg chg="mod">
          <ac:chgData name="JaiHarini Rajamanicka" userId="a0f1e7d80aa070b2" providerId="Windows Live" clId="Web-{3C3DDE3C-B103-4F0F-8772-6B37454E549A}" dt="2023-10-26T18:42:41.473" v="15" actId="1410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aiHarini Rajamanicka" userId="a0f1e7d80aa070b2" providerId="Windows Live" clId="Web-{3C3DDE3C-B103-4F0F-8772-6B37454E549A}" dt="2023-10-26T18:42:06.628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JaiHarini Rajamanicka" userId="a0f1e7d80aa070b2" providerId="Windows Live" clId="Web-{3C3DDE3C-B103-4F0F-8772-6B37454E549A}" dt="2023-10-26T18:44:37.163" v="31" actId="20577"/>
        <pc:sldMkLst>
          <pc:docMk/>
          <pc:sldMk cId="410711580" sldId="257"/>
        </pc:sldMkLst>
        <pc:spChg chg="mod">
          <ac:chgData name="JaiHarini Rajamanicka" userId="a0f1e7d80aa070b2" providerId="Windows Live" clId="Web-{3C3DDE3C-B103-4F0F-8772-6B37454E549A}" dt="2023-10-26T18:44:03.756" v="23" actId="20577"/>
          <ac:spMkLst>
            <pc:docMk/>
            <pc:sldMk cId="410711580" sldId="257"/>
            <ac:spMk id="2" creationId="{AC5ED165-5E4A-39FA-A62A-8598500F40A1}"/>
          </ac:spMkLst>
        </pc:spChg>
        <pc:spChg chg="mod">
          <ac:chgData name="JaiHarini Rajamanicka" userId="a0f1e7d80aa070b2" providerId="Windows Live" clId="Web-{3C3DDE3C-B103-4F0F-8772-6B37454E549A}" dt="2023-10-26T18:44:37.163" v="31" actId="20577"/>
          <ac:spMkLst>
            <pc:docMk/>
            <pc:sldMk cId="410711580" sldId="257"/>
            <ac:spMk id="3" creationId="{2EBCCDB1-C5DE-6218-3931-810DF40C7EE3}"/>
          </ac:spMkLst>
        </pc:spChg>
      </pc:sldChg>
      <pc:sldChg chg="addSp delSp modSp new">
        <pc:chgData name="JaiHarini Rajamanicka" userId="a0f1e7d80aa070b2" providerId="Windows Live" clId="Web-{3C3DDE3C-B103-4F0F-8772-6B37454E549A}" dt="2023-10-26T18:49:25.157" v="67" actId="14100"/>
        <pc:sldMkLst>
          <pc:docMk/>
          <pc:sldMk cId="1021213394" sldId="258"/>
        </pc:sldMkLst>
        <pc:spChg chg="del">
          <ac:chgData name="JaiHarini Rajamanicka" userId="a0f1e7d80aa070b2" providerId="Windows Live" clId="Web-{3C3DDE3C-B103-4F0F-8772-6B37454E549A}" dt="2023-10-26T18:45:22.229" v="35"/>
          <ac:spMkLst>
            <pc:docMk/>
            <pc:sldMk cId="1021213394" sldId="258"/>
            <ac:spMk id="2" creationId="{E574CC73-3A3B-AB91-A610-EACD36300745}"/>
          </ac:spMkLst>
        </pc:spChg>
        <pc:spChg chg="mod">
          <ac:chgData name="JaiHarini Rajamanicka" userId="a0f1e7d80aa070b2" providerId="Windows Live" clId="Web-{3C3DDE3C-B103-4F0F-8772-6B37454E549A}" dt="2023-10-26T18:48:34.421" v="63" actId="20577"/>
          <ac:spMkLst>
            <pc:docMk/>
            <pc:sldMk cId="1021213394" sldId="258"/>
            <ac:spMk id="3" creationId="{9A86657A-3DD2-A814-4E05-26483FCEB3A1}"/>
          </ac:spMkLst>
        </pc:spChg>
        <pc:picChg chg="add mod">
          <ac:chgData name="JaiHarini Rajamanicka" userId="a0f1e7d80aa070b2" providerId="Windows Live" clId="Web-{3C3DDE3C-B103-4F0F-8772-6B37454E549A}" dt="2023-10-26T18:49:25.157" v="67" actId="14100"/>
          <ac:picMkLst>
            <pc:docMk/>
            <pc:sldMk cId="1021213394" sldId="258"/>
            <ac:picMk id="4" creationId="{F1F98E78-76C2-BEA5-1691-486B79DA6C0F}"/>
          </ac:picMkLst>
        </pc:picChg>
      </pc:sldChg>
      <pc:sldChg chg="addSp delSp modSp new">
        <pc:chgData name="JaiHarini Rajamanicka" userId="a0f1e7d80aa070b2" providerId="Windows Live" clId="Web-{3C3DDE3C-B103-4F0F-8772-6B37454E549A}" dt="2023-10-26T18:50:17.533" v="76" actId="1076"/>
        <pc:sldMkLst>
          <pc:docMk/>
          <pc:sldMk cId="1865616277" sldId="259"/>
        </pc:sldMkLst>
        <pc:spChg chg="del">
          <ac:chgData name="JaiHarini Rajamanicka" userId="a0f1e7d80aa070b2" providerId="Windows Live" clId="Web-{3C3DDE3C-B103-4F0F-8772-6B37454E549A}" dt="2023-10-26T18:48:06.811" v="57"/>
          <ac:spMkLst>
            <pc:docMk/>
            <pc:sldMk cId="1865616277" sldId="259"/>
            <ac:spMk id="2" creationId="{B23AE1D5-9A8E-2D81-D35E-406431A7A91B}"/>
          </ac:spMkLst>
        </pc:spChg>
        <pc:spChg chg="mod">
          <ac:chgData name="JaiHarini Rajamanicka" userId="a0f1e7d80aa070b2" providerId="Windows Live" clId="Web-{3C3DDE3C-B103-4F0F-8772-6B37454E549A}" dt="2023-10-26T18:49:35.329" v="69" actId="20577"/>
          <ac:spMkLst>
            <pc:docMk/>
            <pc:sldMk cId="1865616277" sldId="259"/>
            <ac:spMk id="3" creationId="{F8E9BB02-C125-0F33-2475-E62044D88F9A}"/>
          </ac:spMkLst>
        </pc:spChg>
        <pc:picChg chg="add mod">
          <ac:chgData name="JaiHarini Rajamanicka" userId="a0f1e7d80aa070b2" providerId="Windows Live" clId="Web-{3C3DDE3C-B103-4F0F-8772-6B37454E549A}" dt="2023-10-26T18:50:17.533" v="76" actId="1076"/>
          <ac:picMkLst>
            <pc:docMk/>
            <pc:sldMk cId="1865616277" sldId="259"/>
            <ac:picMk id="4" creationId="{DEE8278D-AA0E-94AE-C647-AF233C038F71}"/>
          </ac:picMkLst>
        </pc:picChg>
      </pc:sldChg>
      <pc:sldChg chg="addSp delSp modSp new">
        <pc:chgData name="JaiHarini Rajamanicka" userId="a0f1e7d80aa070b2" providerId="Windows Live" clId="Web-{3C3DDE3C-B103-4F0F-8772-6B37454E549A}" dt="2023-10-26T18:56:52.746" v="112" actId="1076"/>
        <pc:sldMkLst>
          <pc:docMk/>
          <pc:sldMk cId="1035824072" sldId="260"/>
        </pc:sldMkLst>
        <pc:spChg chg="del">
          <ac:chgData name="JaiHarini Rajamanicka" userId="a0f1e7d80aa070b2" providerId="Windows Live" clId="Web-{3C3DDE3C-B103-4F0F-8772-6B37454E549A}" dt="2023-10-26T18:51:06.674" v="80"/>
          <ac:spMkLst>
            <pc:docMk/>
            <pc:sldMk cId="1035824072" sldId="260"/>
            <ac:spMk id="2" creationId="{76E6C5DC-3EEE-30F2-45BF-C258D2CDE442}"/>
          </ac:spMkLst>
        </pc:spChg>
        <pc:spChg chg="mod">
          <ac:chgData name="JaiHarini Rajamanicka" userId="a0f1e7d80aa070b2" providerId="Windows Live" clId="Web-{3C3DDE3C-B103-4F0F-8772-6B37454E549A}" dt="2023-10-26T18:56:49.511" v="111" actId="20577"/>
          <ac:spMkLst>
            <pc:docMk/>
            <pc:sldMk cId="1035824072" sldId="260"/>
            <ac:spMk id="3" creationId="{38871719-E8EB-6706-E70A-D37BA0916A8F}"/>
          </ac:spMkLst>
        </pc:spChg>
        <pc:picChg chg="add mod">
          <ac:chgData name="JaiHarini Rajamanicka" userId="a0f1e7d80aa070b2" providerId="Windows Live" clId="Web-{3C3DDE3C-B103-4F0F-8772-6B37454E549A}" dt="2023-10-26T18:56:52.746" v="112" actId="1076"/>
          <ac:picMkLst>
            <pc:docMk/>
            <pc:sldMk cId="1035824072" sldId="260"/>
            <ac:picMk id="4" creationId="{37943C8A-2FDE-DC58-A71D-FECFABD253B8}"/>
          </ac:picMkLst>
        </pc:picChg>
      </pc:sldChg>
      <pc:sldChg chg="addSp delSp modSp new">
        <pc:chgData name="JaiHarini Rajamanicka" userId="a0f1e7d80aa070b2" providerId="Windows Live" clId="Web-{3C3DDE3C-B103-4F0F-8772-6B37454E549A}" dt="2023-10-26T18:56:40.527" v="110" actId="1076"/>
        <pc:sldMkLst>
          <pc:docMk/>
          <pc:sldMk cId="735209616" sldId="261"/>
        </pc:sldMkLst>
        <pc:spChg chg="del">
          <ac:chgData name="JaiHarini Rajamanicka" userId="a0f1e7d80aa070b2" providerId="Windows Live" clId="Web-{3C3DDE3C-B103-4F0F-8772-6B37454E549A}" dt="2023-10-26T18:55:41.478" v="95"/>
          <ac:spMkLst>
            <pc:docMk/>
            <pc:sldMk cId="735209616" sldId="261"/>
            <ac:spMk id="2" creationId="{524AD515-1DD8-CB45-2AF0-542CFA94C980}"/>
          </ac:spMkLst>
        </pc:spChg>
        <pc:spChg chg="mod">
          <ac:chgData name="JaiHarini Rajamanicka" userId="a0f1e7d80aa070b2" providerId="Windows Live" clId="Web-{3C3DDE3C-B103-4F0F-8772-6B37454E549A}" dt="2023-10-26T18:56:00.604" v="99" actId="20577"/>
          <ac:spMkLst>
            <pc:docMk/>
            <pc:sldMk cId="735209616" sldId="261"/>
            <ac:spMk id="3" creationId="{9BBD7FA6-49B2-949F-5E44-36C699B66FCB}"/>
          </ac:spMkLst>
        </pc:spChg>
        <pc:picChg chg="add mod">
          <ac:chgData name="JaiHarini Rajamanicka" userId="a0f1e7d80aa070b2" providerId="Windows Live" clId="Web-{3C3DDE3C-B103-4F0F-8772-6B37454E549A}" dt="2023-10-26T18:56:40.527" v="110" actId="1076"/>
          <ac:picMkLst>
            <pc:docMk/>
            <pc:sldMk cId="735209616" sldId="261"/>
            <ac:picMk id="4" creationId="{97BB82B0-BCEA-6356-512E-7400DDD98235}"/>
          </ac:picMkLst>
        </pc:picChg>
      </pc:sldChg>
      <pc:sldChg chg="modSp new">
        <pc:chgData name="JaiHarini Rajamanicka" userId="a0f1e7d80aa070b2" providerId="Windows Live" clId="Web-{3C3DDE3C-B103-4F0F-8772-6B37454E549A}" dt="2023-10-26T18:58:11.466" v="136" actId="20577"/>
        <pc:sldMkLst>
          <pc:docMk/>
          <pc:sldMk cId="1595914593" sldId="262"/>
        </pc:sldMkLst>
        <pc:spChg chg="mod">
          <ac:chgData name="JaiHarini Rajamanicka" userId="a0f1e7d80aa070b2" providerId="Windows Live" clId="Web-{3C3DDE3C-B103-4F0F-8772-6B37454E549A}" dt="2023-10-26T18:57:33.262" v="126" actId="20577"/>
          <ac:spMkLst>
            <pc:docMk/>
            <pc:sldMk cId="1595914593" sldId="262"/>
            <ac:spMk id="2" creationId="{A86FA01B-618E-0E15-1FD0-7CA1B479E38C}"/>
          </ac:spMkLst>
        </pc:spChg>
        <pc:spChg chg="mod">
          <ac:chgData name="JaiHarini Rajamanicka" userId="a0f1e7d80aa070b2" providerId="Windows Live" clId="Web-{3C3DDE3C-B103-4F0F-8772-6B37454E549A}" dt="2023-10-26T18:58:11.466" v="136" actId="20577"/>
          <ac:spMkLst>
            <pc:docMk/>
            <pc:sldMk cId="1595914593" sldId="262"/>
            <ac:spMk id="3" creationId="{196E0BBF-EC5E-2159-867F-98D02A6D9D74}"/>
          </ac:spMkLst>
        </pc:spChg>
      </pc:sldChg>
      <pc:sldChg chg="addSp modSp new ord">
        <pc:chgData name="JaiHarini Rajamanicka" userId="a0f1e7d80aa070b2" providerId="Windows Live" clId="Web-{3C3DDE3C-B103-4F0F-8772-6B37454E549A}" dt="2023-10-26T19:06:16.290" v="170" actId="14100"/>
        <pc:sldMkLst>
          <pc:docMk/>
          <pc:sldMk cId="396584984" sldId="263"/>
        </pc:sldMkLst>
        <pc:spChg chg="mod">
          <ac:chgData name="JaiHarini Rajamanicka" userId="a0f1e7d80aa070b2" providerId="Windows Live" clId="Web-{3C3DDE3C-B103-4F0F-8772-6B37454E549A}" dt="2023-10-26T19:06:16.290" v="170" actId="14100"/>
          <ac:spMkLst>
            <pc:docMk/>
            <pc:sldMk cId="396584984" sldId="263"/>
            <ac:spMk id="2" creationId="{7C793CB5-0AD2-157B-BE5D-D318FA6EE0D8}"/>
          </ac:spMkLst>
        </pc:spChg>
        <pc:spChg chg="mod">
          <ac:chgData name="JaiHarini Rajamanicka" userId="a0f1e7d80aa070b2" providerId="Windows Live" clId="Web-{3C3DDE3C-B103-4F0F-8772-6B37454E549A}" dt="2023-10-26T19:05:55.258" v="165" actId="14100"/>
          <ac:spMkLst>
            <pc:docMk/>
            <pc:sldMk cId="396584984" sldId="263"/>
            <ac:spMk id="3" creationId="{B5A72E6C-61EE-7D57-6218-B689FDFFA4D2}"/>
          </ac:spMkLst>
        </pc:spChg>
        <pc:picChg chg="add mod">
          <ac:chgData name="JaiHarini Rajamanicka" userId="a0f1e7d80aa070b2" providerId="Windows Live" clId="Web-{3C3DDE3C-B103-4F0F-8772-6B37454E549A}" dt="2023-10-26T19:06:09.227" v="169" actId="1076"/>
          <ac:picMkLst>
            <pc:docMk/>
            <pc:sldMk cId="396584984" sldId="263"/>
            <ac:picMk id="4" creationId="{E901B00F-5395-7879-1E79-80A76D1AC120}"/>
          </ac:picMkLst>
        </pc:picChg>
      </pc:sldChg>
      <pc:sldChg chg="addSp delSp modSp new">
        <pc:chgData name="JaiHarini Rajamanicka" userId="a0f1e7d80aa070b2" providerId="Windows Live" clId="Web-{3C3DDE3C-B103-4F0F-8772-6B37454E549A}" dt="2023-10-26T19:08:53.371" v="189" actId="14100"/>
        <pc:sldMkLst>
          <pc:docMk/>
          <pc:sldMk cId="1281918212" sldId="264"/>
        </pc:sldMkLst>
        <pc:spChg chg="del">
          <ac:chgData name="JaiHarini Rajamanicka" userId="a0f1e7d80aa070b2" providerId="Windows Live" clId="Web-{3C3DDE3C-B103-4F0F-8772-6B37454E549A}" dt="2023-10-26T19:07:37.666" v="174"/>
          <ac:spMkLst>
            <pc:docMk/>
            <pc:sldMk cId="1281918212" sldId="264"/>
            <ac:spMk id="2" creationId="{8322266F-AE3B-E556-E1D4-728E0B2C4349}"/>
          </ac:spMkLst>
        </pc:spChg>
        <pc:spChg chg="mod">
          <ac:chgData name="JaiHarini Rajamanicka" userId="a0f1e7d80aa070b2" providerId="Windows Live" clId="Web-{3C3DDE3C-B103-4F0F-8772-6B37454E549A}" dt="2023-10-26T19:08:05.933" v="182" actId="20577"/>
          <ac:spMkLst>
            <pc:docMk/>
            <pc:sldMk cId="1281918212" sldId="264"/>
            <ac:spMk id="3" creationId="{8ABA59A7-D907-4D04-17F2-0C7A96F27979}"/>
          </ac:spMkLst>
        </pc:spChg>
        <pc:picChg chg="add mod">
          <ac:chgData name="JaiHarini Rajamanicka" userId="a0f1e7d80aa070b2" providerId="Windows Live" clId="Web-{3C3DDE3C-B103-4F0F-8772-6B37454E549A}" dt="2023-10-26T19:08:53.371" v="189" actId="14100"/>
          <ac:picMkLst>
            <pc:docMk/>
            <pc:sldMk cId="1281918212" sldId="264"/>
            <ac:picMk id="4" creationId="{CC839030-5C6F-DBF8-E539-4B638FAEB2F6}"/>
          </ac:picMkLst>
        </pc:picChg>
      </pc:sldChg>
      <pc:sldChg chg="addSp modSp new mod modClrScheme chgLayout">
        <pc:chgData name="JaiHarini Rajamanicka" userId="a0f1e7d80aa070b2" providerId="Windows Live" clId="Web-{3C3DDE3C-B103-4F0F-8772-6B37454E549A}" dt="2023-10-26T19:24:14.924" v="379" actId="20577"/>
        <pc:sldMkLst>
          <pc:docMk/>
          <pc:sldMk cId="2298308217" sldId="265"/>
        </pc:sldMkLst>
        <pc:spChg chg="mod ord">
          <ac:chgData name="JaiHarini Rajamanicka" userId="a0f1e7d80aa070b2" providerId="Windows Live" clId="Web-{3C3DDE3C-B103-4F0F-8772-6B37454E549A}" dt="2023-10-26T19:17:10.586" v="298" actId="20577"/>
          <ac:spMkLst>
            <pc:docMk/>
            <pc:sldMk cId="2298308217" sldId="265"/>
            <ac:spMk id="2" creationId="{B85281ED-38BE-A493-F1F9-A4C487E4EA30}"/>
          </ac:spMkLst>
        </pc:spChg>
        <pc:spChg chg="mod ord">
          <ac:chgData name="JaiHarini Rajamanicka" userId="a0f1e7d80aa070b2" providerId="Windows Live" clId="Web-{3C3DDE3C-B103-4F0F-8772-6B37454E549A}" dt="2023-10-26T19:23:49.174" v="376" actId="14100"/>
          <ac:spMkLst>
            <pc:docMk/>
            <pc:sldMk cId="2298308217" sldId="265"/>
            <ac:spMk id="3" creationId="{AECB7F27-398A-4148-249E-2F152D87114C}"/>
          </ac:spMkLst>
        </pc:spChg>
        <pc:spChg chg="add mod ord">
          <ac:chgData name="JaiHarini Rajamanicka" userId="a0f1e7d80aa070b2" providerId="Windows Live" clId="Web-{3C3DDE3C-B103-4F0F-8772-6B37454E549A}" dt="2023-10-26T19:24:14.924" v="379" actId="20577"/>
          <ac:spMkLst>
            <pc:docMk/>
            <pc:sldMk cId="2298308217" sldId="265"/>
            <ac:spMk id="4" creationId="{3422CD91-1419-7A04-B45B-4E316EDF703F}"/>
          </ac:spMkLst>
        </pc:spChg>
      </pc:sldChg>
      <pc:sldChg chg="modSp new">
        <pc:chgData name="JaiHarini Rajamanicka" userId="a0f1e7d80aa070b2" providerId="Windows Live" clId="Web-{3C3DDE3C-B103-4F0F-8772-6B37454E549A}" dt="2023-10-26T19:17:56.462" v="311" actId="1076"/>
        <pc:sldMkLst>
          <pc:docMk/>
          <pc:sldMk cId="549113446" sldId="266"/>
        </pc:sldMkLst>
        <pc:spChg chg="mod">
          <ac:chgData name="JaiHarini Rajamanicka" userId="a0f1e7d80aa070b2" providerId="Windows Live" clId="Web-{3C3DDE3C-B103-4F0F-8772-6B37454E549A}" dt="2023-10-26T19:17:56.462" v="311" actId="1076"/>
          <ac:spMkLst>
            <pc:docMk/>
            <pc:sldMk cId="549113446" sldId="266"/>
            <ac:spMk id="2" creationId="{CD7FC39A-D9EC-F68C-F65F-AA4EFBAE5306}"/>
          </ac:spMkLst>
        </pc:spChg>
      </pc:sldChg>
      <pc:sldChg chg="modSp new">
        <pc:chgData name="JaiHarini Rajamanicka" userId="a0f1e7d80aa070b2" providerId="Windows Live" clId="Web-{3C3DDE3C-B103-4F0F-8772-6B37454E549A}" dt="2023-10-26T19:25:10.800" v="389" actId="1076"/>
        <pc:sldMkLst>
          <pc:docMk/>
          <pc:sldMk cId="660578477" sldId="267"/>
        </pc:sldMkLst>
        <pc:spChg chg="mod">
          <ac:chgData name="JaiHarini Rajamanicka" userId="a0f1e7d80aa070b2" providerId="Windows Live" clId="Web-{3C3DDE3C-B103-4F0F-8772-6B37454E549A}" dt="2023-10-26T19:22:50.359" v="369" actId="20577"/>
          <ac:spMkLst>
            <pc:docMk/>
            <pc:sldMk cId="660578477" sldId="267"/>
            <ac:spMk id="2" creationId="{8C2AD312-1E01-21F9-0F66-12F713219289}"/>
          </ac:spMkLst>
        </pc:spChg>
        <pc:spChg chg="mod">
          <ac:chgData name="JaiHarini Rajamanicka" userId="a0f1e7d80aa070b2" providerId="Windows Live" clId="Web-{3C3DDE3C-B103-4F0F-8772-6B37454E549A}" dt="2023-10-26T19:25:10.800" v="389" actId="1076"/>
          <ac:spMkLst>
            <pc:docMk/>
            <pc:sldMk cId="660578477" sldId="267"/>
            <ac:spMk id="3" creationId="{7D7B49F0-07F6-A15A-95F9-A935E5D46925}"/>
          </ac:spMkLst>
        </pc:spChg>
        <pc:spChg chg="mod">
          <ac:chgData name="JaiHarini Rajamanicka" userId="a0f1e7d80aa070b2" providerId="Windows Live" clId="Web-{3C3DDE3C-B103-4F0F-8772-6B37454E549A}" dt="2023-10-26T19:24:51.737" v="385" actId="20577"/>
          <ac:spMkLst>
            <pc:docMk/>
            <pc:sldMk cId="660578477" sldId="267"/>
            <ac:spMk id="4" creationId="{89500E86-BBE9-3622-AD8A-D696B21FE2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pc.wancloud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pc.wancloud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415" y="1395535"/>
            <a:ext cx="9144000" cy="3379636"/>
          </a:xfrm>
        </p:spPr>
        <p:txBody>
          <a:bodyPr>
            <a:normAutofit fontScale="90000"/>
          </a:bodyPr>
          <a:lstStyle/>
          <a:p>
            <a:br>
              <a:rPr lang="en-GB" sz="4800" b="1" dirty="0">
                <a:latin typeface="Times New Roman"/>
                <a:cs typeface="Times New Roman"/>
              </a:rPr>
            </a:br>
            <a:br>
              <a:rPr lang="en-GB" sz="4800" b="1" dirty="0">
                <a:latin typeface="Times New Roman"/>
                <a:cs typeface="Times New Roman"/>
              </a:rPr>
            </a:br>
            <a:br>
              <a:rPr lang="en-GB" sz="4800" b="1" dirty="0">
                <a:latin typeface="Times New Roman"/>
                <a:cs typeface="Times New Roman"/>
              </a:rPr>
            </a:br>
            <a:r>
              <a:rPr lang="en-GB" sz="4800" b="1" dirty="0">
                <a:latin typeface="Times New Roman"/>
                <a:cs typeface="Times New Roman"/>
              </a:rPr>
              <a:t>DISASTER RECOVERY</a:t>
            </a:r>
            <a:br>
              <a:rPr lang="en-GB" sz="4800" b="1" dirty="0">
                <a:latin typeface="Times New Roman"/>
                <a:cs typeface="Times New Roman"/>
              </a:rPr>
            </a:br>
            <a:r>
              <a:rPr lang="en-GB" sz="4800" b="1" dirty="0">
                <a:latin typeface="Times New Roman"/>
                <a:cs typeface="Times New Roman"/>
              </a:rPr>
              <a:t> WITH </a:t>
            </a:r>
            <a:br>
              <a:rPr lang="en-GB" sz="4800" b="1" dirty="0">
                <a:latin typeface="Times New Roman"/>
                <a:cs typeface="Times New Roman"/>
              </a:rPr>
            </a:br>
            <a:r>
              <a:rPr lang="en-GB" sz="4800" b="1" dirty="0">
                <a:latin typeface="Times New Roman"/>
                <a:cs typeface="Times New Roman"/>
              </a:rPr>
              <a:t>IBM VIRTUAL SERVERS.</a:t>
            </a:r>
            <a:br>
              <a:rPr lang="en-GB" sz="4800" b="1" dirty="0">
                <a:latin typeface="Times New Roman"/>
                <a:cs typeface="Times New Roman"/>
              </a:rPr>
            </a:br>
            <a:r>
              <a:rPr lang="en-GB" sz="4800" b="1" dirty="0">
                <a:latin typeface="Times New Roman"/>
                <a:cs typeface="Times New Roman"/>
              </a:rPr>
              <a:t>(PART-2)</a:t>
            </a:r>
            <a:endParaRPr lang="en-GB" sz="4800" dirty="0">
              <a:latin typeface="Times New Roman"/>
              <a:cs typeface="Times New Roman"/>
            </a:endParaRPr>
          </a:p>
          <a:p>
            <a:endParaRPr lang="en-GB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C39A-D9EC-F68C-F65F-AA4EFBAE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7" y="1630334"/>
            <a:ext cx="10515600" cy="3482166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>
                <a:latin typeface="Times New Roman"/>
                <a:cs typeface="Times New Roman"/>
              </a:rPr>
              <a:t>What Resources can be</a:t>
            </a:r>
            <a:br>
              <a:rPr lang="en-GB" sz="6000" b="1" dirty="0">
                <a:latin typeface="Times New Roman"/>
                <a:cs typeface="Times New Roman"/>
              </a:rPr>
            </a:br>
            <a:r>
              <a:rPr lang="en-GB" sz="6000" b="1" dirty="0">
                <a:latin typeface="Times New Roman"/>
                <a:cs typeface="Times New Roman"/>
              </a:rPr>
              <a:t> Backed up </a:t>
            </a:r>
            <a:br>
              <a:rPr lang="en-GB" sz="6000" b="1" dirty="0">
                <a:latin typeface="Times New Roman"/>
                <a:cs typeface="Times New Roman"/>
              </a:rPr>
            </a:br>
            <a:r>
              <a:rPr lang="en-GB" sz="6000" b="1" dirty="0">
                <a:latin typeface="Times New Roman"/>
                <a:cs typeface="Times New Roman"/>
              </a:rPr>
              <a:t>and </a:t>
            </a:r>
            <a:br>
              <a:rPr lang="en-GB" sz="6000" b="1" dirty="0">
                <a:latin typeface="Times New Roman"/>
                <a:cs typeface="Times New Roman"/>
              </a:rPr>
            </a:br>
            <a:r>
              <a:rPr lang="en-GB" sz="6000" b="1" dirty="0">
                <a:latin typeface="Times New Roman"/>
                <a:cs typeface="Times New Roman"/>
              </a:rPr>
              <a:t>Restored?</a:t>
            </a:r>
            <a:endParaRPr lang="en-US" sz="6000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911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81ED-38BE-A493-F1F9-A4C487E4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3"/>
            <a:ext cx="10515600" cy="204443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3200" b="1" dirty="0">
                <a:latin typeface="Times New Roman"/>
                <a:cs typeface="Times New Roman"/>
              </a:rPr>
              <a:t>IBM Cloud Virtual Private Cloud(VPC):</a:t>
            </a:r>
            <a:endParaRPr lang="en-GB" sz="3200" dirty="0">
              <a:latin typeface="Times New Roman"/>
              <a:cs typeface="Times New Roman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GB" sz="2400" dirty="0">
                <a:latin typeface="Times New Roman"/>
                <a:cs typeface="Times New Roman"/>
              </a:rPr>
              <a:t>With </a:t>
            </a:r>
            <a:r>
              <a:rPr lang="en-GB" sz="2400" dirty="0" err="1">
                <a:latin typeface="Times New Roman"/>
                <a:cs typeface="Times New Roman"/>
              </a:rPr>
              <a:t>Wanclouds</a:t>
            </a:r>
            <a:r>
              <a:rPr lang="en-GB" sz="2400" dirty="0">
                <a:latin typeface="Times New Roman"/>
                <a:cs typeface="Times New Roman"/>
              </a:rPr>
              <a:t> Inc </a:t>
            </a:r>
            <a:r>
              <a:rPr lang="en-GB" sz="2400" dirty="0" err="1">
                <a:latin typeface="Times New Roman"/>
                <a:cs typeface="Times New Roman"/>
              </a:rPr>
              <a:t>DRaaS</a:t>
            </a:r>
            <a:r>
              <a:rPr lang="en-GB" sz="2400" dirty="0">
                <a:latin typeface="Times New Roman"/>
                <a:cs typeface="Times New Roman"/>
              </a:rPr>
              <a:t> we can backup and restore our entire IBM Cloud Virtual Private Cloud construct, configurations and resources such as: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7F27-398A-4148-249E-2F152D871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0125" y="2472606"/>
            <a:ext cx="4548997" cy="40062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Calibri"/>
                <a:cs typeface="Times New Roman"/>
              </a:rPr>
              <a:t>VPN Configuration</a:t>
            </a:r>
            <a:endParaRPr lang="en-US" sz="240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Calibri"/>
                <a:cs typeface="Times New Roman"/>
              </a:rPr>
              <a:t>SSH Keys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Calibri"/>
                <a:cs typeface="Times New Roman"/>
              </a:rPr>
              <a:t>NAT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Calibri"/>
                <a:cs typeface="Times New Roman"/>
              </a:rPr>
              <a:t>CDN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Calibri"/>
                <a:cs typeface="Times New Roman"/>
              </a:rPr>
              <a:t>Virtual Machines (VMs)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Calibri"/>
                <a:cs typeface="Times New Roman"/>
              </a:rPr>
              <a:t>Public Gateway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Calibri"/>
                <a:cs typeface="Times New Roman"/>
              </a:rPr>
              <a:t>Data Volumes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sz="2400">
                <a:latin typeface="Times New Roman"/>
                <a:ea typeface="Calibri"/>
                <a:cs typeface="Times New Roman"/>
              </a:rPr>
              <a:t>IKS/ROKS Clusters</a:t>
            </a:r>
          </a:p>
          <a:p>
            <a:pPr marL="0" indent="0">
              <a:buNone/>
            </a:pPr>
            <a:endParaRPr lang="en-GB" sz="2000" dirty="0">
              <a:latin typeface="Times New Roman"/>
              <a:ea typeface="Calibri"/>
              <a:cs typeface="Times New Roman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2CD91-1419-7A04-B45B-4E316EDF7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974" y="2400720"/>
            <a:ext cx="4865299" cy="407816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sz="2400" dirty="0">
                <a:latin typeface="Times New Roman"/>
                <a:cs typeface="Times New Roman"/>
              </a:rPr>
              <a:t>VLANs and Subnets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sz="2400" dirty="0">
                <a:latin typeface="Times New Roman"/>
                <a:cs typeface="Times New Roman"/>
              </a:rPr>
              <a:t>Virtual Server Instances (VSIs)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sz="2400" dirty="0">
                <a:latin typeface="Times New Roman"/>
                <a:cs typeface="Times New Roman"/>
              </a:rPr>
              <a:t>Storage Volumes (primary and secondary)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sz="2400" dirty="0">
                <a:latin typeface="Times New Roman"/>
                <a:cs typeface="Times New Roman"/>
              </a:rPr>
              <a:t>Security Groups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sz="2400" dirty="0">
                <a:latin typeface="Times New Roman"/>
                <a:cs typeface="Times New Roman"/>
              </a:rPr>
              <a:t>IBM Cloud Load Balancers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sz="2400" dirty="0">
                <a:latin typeface="Times New Roman"/>
                <a:cs typeface="Times New Roman"/>
              </a:rPr>
              <a:t>Firewall (ACL) Configuration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sz="2400" dirty="0">
                <a:latin typeface="Times New Roman"/>
                <a:cs typeface="Times New Roman"/>
              </a:rPr>
              <a:t>Security Groups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GB" sz="7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30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D312-1E01-21F9-0F66-12F71321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1864"/>
          </a:xfrm>
        </p:spPr>
        <p:txBody>
          <a:bodyPr/>
          <a:lstStyle/>
          <a:p>
            <a:r>
              <a:rPr lang="en-GB" sz="3200" b="1" dirty="0">
                <a:latin typeface="Times New Roman"/>
                <a:cs typeface="Times New Roman"/>
              </a:rPr>
              <a:t>IKS &amp; OpenShift Clusters</a:t>
            </a:r>
          </a:p>
          <a:p>
            <a:r>
              <a:rPr lang="en-GB" sz="2400" dirty="0">
                <a:latin typeface="Times New Roman"/>
                <a:cs typeface="Times New Roman"/>
              </a:rPr>
              <a:t>With  </a:t>
            </a:r>
            <a:r>
              <a:rPr lang="en-GB" sz="2400" err="1">
                <a:latin typeface="Times New Roman"/>
                <a:cs typeface="Times New Roman"/>
              </a:rPr>
              <a:t>DRaaS</a:t>
            </a:r>
            <a:r>
              <a:rPr lang="en-GB" sz="2400" dirty="0">
                <a:latin typeface="Times New Roman"/>
                <a:cs typeface="Times New Roman"/>
              </a:rPr>
              <a:t> you can also backup and restore your entire cluster such as IBM Cloud Managed Kubernetes clusters (IKS) and OpenShift Kubernetes Clusters including resources like: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49F0-07F6-A15A-95F9-A935E5D46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992" y="2429473"/>
            <a:ext cx="4721525" cy="3589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cs typeface="Times New Roman"/>
              </a:rPr>
              <a:t>Worker nodes</a:t>
            </a:r>
            <a:endParaRPr lang="en-US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cs typeface="Times New Roman"/>
              </a:rPr>
              <a:t>Worker pools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cs typeface="Times New Roman"/>
              </a:rPr>
              <a:t>Services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cs typeface="Times New Roman"/>
              </a:rPr>
              <a:t>Pods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cs typeface="Times New Roman"/>
              </a:rPr>
              <a:t>Namespaces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cs typeface="Times New Roman"/>
              </a:rPr>
              <a:t>Secrets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00E86-BBE9-3622-AD8A-D696B21F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4087" y="2429474"/>
            <a:ext cx="5181600" cy="392001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dirty="0" err="1">
                <a:latin typeface="Times New Roman"/>
                <a:cs typeface="Times New Roman"/>
              </a:rPr>
              <a:t>StatefulSets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dirty="0" err="1">
                <a:latin typeface="Times New Roman"/>
                <a:cs typeface="Times New Roman"/>
              </a:rPr>
              <a:t>DaemonSet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cs typeface="Times New Roman"/>
              </a:rPr>
              <a:t>Deployments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err="1">
                <a:latin typeface="Times New Roman"/>
                <a:cs typeface="Times New Roman"/>
              </a:rPr>
              <a:t>ConfigMaps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cs typeface="Times New Roman"/>
              </a:rPr>
              <a:t>Custom Resource Definitions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GB" dirty="0">
                <a:latin typeface="Times New Roman"/>
                <a:cs typeface="Times New Roman"/>
              </a:rPr>
              <a:t>Persistent volumes</a:t>
            </a:r>
            <a:endParaRPr lang="en-GB" sz="36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05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3CB5-0AD2-157B-BE5D-D318FA6E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4884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/>
                <a:cs typeface="Times New Roman"/>
              </a:rPr>
              <a:t>Creating Your Account In VPC:</a:t>
            </a:r>
            <a:endParaRPr lang="en-GB" sz="36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2E6C-61EE-7D57-6218-B689FDFF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720"/>
            <a:ext cx="10515600" cy="5084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To create your account on VPC+, follow these instructions</a:t>
            </a:r>
          </a:p>
          <a:p>
            <a:r>
              <a:rPr lang="en-GB" sz="2400" dirty="0">
                <a:latin typeface="Times New Roman"/>
                <a:cs typeface="Times New Roman"/>
              </a:rPr>
              <a:t>Visit </a:t>
            </a:r>
            <a:r>
              <a:rPr lang="en-GB" sz="2400" b="1" u="sng" dirty="0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https://vpc.wanclouds.net</a:t>
            </a:r>
            <a:r>
              <a:rPr lang="en-GB"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and Register an account. </a:t>
            </a:r>
          </a:p>
          <a:p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01B00F-5395-7879-1E79-80A76D1A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07" y="2664243"/>
            <a:ext cx="8597658" cy="38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59A7-D907-4D04-17F2-0C7A96F27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927"/>
            <a:ext cx="10515600" cy="5559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Confirm your email address and login to your newly created account on </a:t>
            </a:r>
            <a:r>
              <a:rPr lang="en-GB" sz="2000" b="1" dirty="0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https://vpc.wanclouds.net</a:t>
            </a:r>
            <a:endParaRPr lang="en-GB" sz="2000" b="1">
              <a:latin typeface="Times New Roman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Times New Roman"/>
                <a:cs typeface="Times New Roman"/>
              </a:rPr>
              <a:t>Once logged in, you will be able to add your cloud accounts and start using VPC+.</a:t>
            </a:r>
          </a:p>
          <a:p>
            <a:endParaRPr lang="en-GB" sz="2000" dirty="0">
              <a:latin typeface="Times New Roman"/>
              <a:ea typeface="Calibri"/>
              <a:cs typeface="Times New Roman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839030-5C6F-DBF8-E539-4B638FAE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80" y="2002884"/>
            <a:ext cx="8640791" cy="39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1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D165-5E4A-39FA-A62A-8598500F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Times New Roman"/>
                <a:cs typeface="Times New Roman"/>
              </a:rPr>
              <a:t>ADDING YOUR CLOUD ACCOUNTS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CDB1-C5DE-6218-3931-810DF40C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You must add a cloud account for VPC+ to be able to discover your existing environment.</a:t>
            </a:r>
            <a:endParaRPr lang="en-GB" sz="5400" b="1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cs typeface="Times New Roman"/>
              </a:rPr>
              <a:t> Adding a cloud account on VPC+ will let you:</a:t>
            </a:r>
            <a:endParaRPr lang="en-GB" sz="5400" b="1">
              <a:latin typeface="Times New Roman"/>
              <a:cs typeface="Times New Roman"/>
            </a:endParaRPr>
          </a:p>
          <a:p>
            <a:pPr algn="ctr"/>
            <a:r>
              <a:rPr lang="en-GB" dirty="0">
                <a:latin typeface="Times New Roman"/>
                <a:cs typeface="Times New Roman"/>
              </a:rPr>
              <a:t>Discover your existing environment</a:t>
            </a:r>
          </a:p>
          <a:p>
            <a:pPr algn="ctr"/>
            <a:r>
              <a:rPr lang="en-GB" dirty="0">
                <a:latin typeface="Times New Roman"/>
                <a:cs typeface="Times New Roman"/>
              </a:rPr>
              <a:t>Migrate it to your desired cloud</a:t>
            </a:r>
          </a:p>
          <a:p>
            <a:pPr algn="ctr"/>
            <a:r>
              <a:rPr lang="en-GB" dirty="0">
                <a:latin typeface="Times New Roman"/>
                <a:cs typeface="Times New Roman"/>
              </a:rPr>
              <a:t>Manage it with the ability to add, delete or edit sections of your VPC</a:t>
            </a:r>
          </a:p>
          <a:p>
            <a:pPr algn="ctr"/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1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657A-3DD2-A814-4E05-26483FCE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99"/>
            <a:ext cx="10515600" cy="57315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To add a cloud account, follow the instructions for each Cloud provider below:</a:t>
            </a:r>
          </a:p>
          <a:p>
            <a:r>
              <a:rPr lang="en-GB" sz="2400" b="1" dirty="0">
                <a:latin typeface="Times New Roman"/>
                <a:cs typeface="Times New Roman"/>
              </a:rPr>
              <a:t>IBM Cloud:</a:t>
            </a:r>
            <a:endParaRPr lang="en-GB" sz="2400" i="1">
              <a:latin typeface="Times New Roman"/>
              <a:cs typeface="Times New Roman"/>
            </a:endParaRPr>
          </a:p>
          <a:p>
            <a:r>
              <a:rPr lang="en-GB" sz="2400" dirty="0">
                <a:latin typeface="Times New Roman"/>
                <a:cs typeface="Times New Roman"/>
              </a:rPr>
              <a:t>Navigate to the sidebar and click on </a:t>
            </a:r>
            <a:r>
              <a:rPr lang="en-GB" sz="2400" b="1" dirty="0">
                <a:latin typeface="Times New Roman"/>
                <a:cs typeface="Times New Roman"/>
              </a:rPr>
              <a:t>Cloud Accounts</a:t>
            </a:r>
            <a:r>
              <a:rPr lang="en-GB" sz="2400" dirty="0">
                <a:latin typeface="Times New Roman"/>
                <a:cs typeface="Times New Roman"/>
              </a:rPr>
              <a:t>.</a:t>
            </a:r>
          </a:p>
          <a:p>
            <a:r>
              <a:rPr lang="en-GB" sz="2400" dirty="0">
                <a:latin typeface="Times New Roman"/>
                <a:cs typeface="Times New Roman"/>
              </a:rPr>
              <a:t>Under the </a:t>
            </a:r>
            <a:r>
              <a:rPr lang="en-GB" sz="2400" b="1" dirty="0">
                <a:latin typeface="Times New Roman"/>
                <a:cs typeface="Times New Roman"/>
              </a:rPr>
              <a:t>IBM Cloud Classic</a:t>
            </a:r>
            <a:r>
              <a:rPr lang="en-GB" sz="2400" dirty="0">
                <a:latin typeface="Times New Roman"/>
                <a:cs typeface="Times New Roman"/>
              </a:rPr>
              <a:t> tab, click on </a:t>
            </a:r>
            <a:r>
              <a:rPr lang="en-GB" sz="2400" b="1" dirty="0">
                <a:latin typeface="Times New Roman"/>
                <a:cs typeface="Times New Roman"/>
              </a:rPr>
              <a:t>Add Account</a:t>
            </a:r>
            <a:r>
              <a:rPr lang="en-GB" sz="2400" dirty="0">
                <a:latin typeface="Times New Roman"/>
                <a:cs typeface="Times New Roman"/>
              </a:rPr>
              <a:t> to add your </a:t>
            </a:r>
            <a:r>
              <a:rPr lang="en-GB" sz="2400" b="1" dirty="0">
                <a:latin typeface="Times New Roman"/>
                <a:cs typeface="Times New Roman"/>
              </a:rPr>
              <a:t>Cloud account</a:t>
            </a:r>
            <a:r>
              <a:rPr lang="en-GB" sz="2400" dirty="0">
                <a:latin typeface="Times New Roman"/>
                <a:cs typeface="Times New Roman"/>
              </a:rPr>
              <a:t>.</a:t>
            </a:r>
          </a:p>
          <a:p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1F98E78-76C2-BEA5-1691-486B79DA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63" y="2750507"/>
            <a:ext cx="8094452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1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BB02-C125-0F33-2475-E62044D8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305"/>
            <a:ext cx="10515600" cy="5544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latin typeface="Times New Roman"/>
                <a:cs typeface="Times New Roman"/>
              </a:rPr>
              <a:t>Give the account </a:t>
            </a:r>
            <a:r>
              <a:rPr lang="en-GB" sz="3200" b="1" dirty="0">
                <a:latin typeface="Times New Roman"/>
                <a:cs typeface="Times New Roman"/>
              </a:rPr>
              <a:t>Name</a:t>
            </a:r>
            <a:r>
              <a:rPr lang="en-GB" sz="3200" dirty="0">
                <a:latin typeface="Times New Roman"/>
                <a:cs typeface="Times New Roman"/>
              </a:rPr>
              <a:t> and enter the </a:t>
            </a:r>
            <a:r>
              <a:rPr lang="en-GB" sz="3200" b="1" dirty="0">
                <a:latin typeface="Times New Roman"/>
                <a:cs typeface="Times New Roman"/>
              </a:rPr>
              <a:t>Username</a:t>
            </a:r>
            <a:r>
              <a:rPr lang="en-GB" sz="3200" dirty="0">
                <a:latin typeface="Times New Roman"/>
                <a:cs typeface="Times New Roman"/>
              </a:rPr>
              <a:t> and </a:t>
            </a:r>
            <a:r>
              <a:rPr lang="en-GB" sz="3200" b="1" dirty="0">
                <a:latin typeface="Times New Roman"/>
                <a:cs typeface="Times New Roman"/>
              </a:rPr>
              <a:t>API Key</a:t>
            </a:r>
            <a:r>
              <a:rPr lang="en-GB" sz="3200" dirty="0">
                <a:latin typeface="Times New Roman"/>
                <a:cs typeface="Times New Roman"/>
              </a:rPr>
              <a:t> of your </a:t>
            </a:r>
            <a:r>
              <a:rPr lang="en-GB" sz="3200" b="1" dirty="0">
                <a:latin typeface="Times New Roman"/>
                <a:cs typeface="Times New Roman"/>
              </a:rPr>
              <a:t>IBM Cloud</a:t>
            </a:r>
            <a:r>
              <a:rPr lang="en-GB" sz="3200" dirty="0">
                <a:latin typeface="Times New Roman"/>
                <a:cs typeface="Times New Roman"/>
              </a:rPr>
              <a:t> classic infrastructure. This will be used to discover your current environment.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GB" sz="3200" dirty="0">
              <a:latin typeface="Times New Roman"/>
              <a:ea typeface="Calibri"/>
              <a:cs typeface="Times New Roman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E8278D-AA0E-94AE-C647-AF233C03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61" y="2232921"/>
            <a:ext cx="8727055" cy="35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7FA6-49B2-949F-5E44-36C699B6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682"/>
            <a:ext cx="10515600" cy="5530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Under the tab, </a:t>
            </a:r>
            <a:r>
              <a:rPr lang="en-GB" sz="2400" b="1" dirty="0">
                <a:latin typeface="Times New Roman"/>
                <a:cs typeface="Times New Roman"/>
              </a:rPr>
              <a:t>IBM Cloud VPC</a:t>
            </a:r>
            <a:r>
              <a:rPr lang="en-GB" sz="2400" dirty="0">
                <a:latin typeface="Times New Roman"/>
                <a:cs typeface="Times New Roman"/>
              </a:rPr>
              <a:t>, add your </a:t>
            </a:r>
            <a:r>
              <a:rPr lang="en-GB" sz="2400" b="1" dirty="0">
                <a:latin typeface="Times New Roman"/>
                <a:cs typeface="Times New Roman"/>
              </a:rPr>
              <a:t>VPC</a:t>
            </a:r>
            <a:r>
              <a:rPr lang="en-GB" sz="2400" dirty="0">
                <a:latin typeface="Times New Roman"/>
                <a:cs typeface="Times New Roman"/>
              </a:rPr>
              <a:t> infrastructure </a:t>
            </a:r>
            <a:r>
              <a:rPr lang="en-GB" sz="2400" b="1" dirty="0">
                <a:latin typeface="Times New Roman"/>
                <a:cs typeface="Times New Roman"/>
              </a:rPr>
              <a:t>API Key</a:t>
            </a:r>
            <a:r>
              <a:rPr lang="en-GB" sz="2400" dirty="0">
                <a:latin typeface="Times New Roman"/>
                <a:cs typeface="Times New Roman"/>
              </a:rPr>
              <a:t> and your </a:t>
            </a:r>
            <a:r>
              <a:rPr lang="en-GB" sz="2400" b="1" dirty="0">
                <a:latin typeface="Times New Roman"/>
                <a:cs typeface="Times New Roman"/>
              </a:rPr>
              <a:t>IBM Cloud Object Storage (COS)</a:t>
            </a:r>
            <a:r>
              <a:rPr lang="en-GB" sz="2400" dirty="0">
                <a:latin typeface="Times New Roman"/>
                <a:cs typeface="Times New Roman"/>
              </a:rPr>
              <a:t> Resource Instance ID.</a:t>
            </a:r>
          </a:p>
          <a:p>
            <a:endParaRPr lang="en-GB" sz="24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dding IBM Cloud account">
            <a:extLst>
              <a:ext uri="{FF2B5EF4-FFF2-40B4-BE49-F238E27FC236}">
                <a16:creationId xmlns:a16="http://schemas.microsoft.com/office/drawing/2014/main" id="{97BB82B0-BCEA-6356-512E-7400DDD9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4" y="1882396"/>
            <a:ext cx="8853575" cy="41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0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1719-E8EB-6706-E70A-D37BA091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54"/>
            <a:ext cx="10515600" cy="5702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 </a:t>
            </a:r>
            <a:r>
              <a:rPr lang="en-GB" sz="2400" dirty="0">
                <a:latin typeface="Times New Roman"/>
                <a:cs typeface="Times New Roman"/>
              </a:rPr>
              <a:t>Your </a:t>
            </a:r>
            <a:r>
              <a:rPr lang="en-GB" sz="2400" b="1" dirty="0">
                <a:latin typeface="Times New Roman"/>
                <a:cs typeface="Times New Roman"/>
              </a:rPr>
              <a:t>API</a:t>
            </a:r>
            <a:r>
              <a:rPr lang="en-GB" sz="2400" dirty="0">
                <a:latin typeface="Times New Roman"/>
                <a:cs typeface="Times New Roman"/>
              </a:rPr>
              <a:t> key will be used to migrate from </a:t>
            </a:r>
            <a:r>
              <a:rPr lang="en-GB" sz="2400" b="1" dirty="0">
                <a:latin typeface="Times New Roman"/>
                <a:cs typeface="Times New Roman"/>
              </a:rPr>
              <a:t>Classic Infrastructure</a:t>
            </a:r>
            <a:r>
              <a:rPr lang="en-GB" sz="2400" dirty="0">
                <a:latin typeface="Times New Roman"/>
                <a:cs typeface="Times New Roman"/>
              </a:rPr>
              <a:t> to </a:t>
            </a:r>
            <a:r>
              <a:rPr lang="en-GB" sz="2400" b="1" dirty="0">
                <a:latin typeface="Times New Roman"/>
                <a:cs typeface="Times New Roman"/>
              </a:rPr>
              <a:t>VPC Infrastructure</a:t>
            </a:r>
            <a:r>
              <a:rPr lang="en-GB" sz="2400" dirty="0">
                <a:latin typeface="Times New Roman"/>
                <a:cs typeface="Times New Roman"/>
              </a:rPr>
              <a:t> and your </a:t>
            </a:r>
            <a:r>
              <a:rPr lang="en-GB" sz="2400" b="1" dirty="0">
                <a:latin typeface="Times New Roman"/>
                <a:cs typeface="Times New Roman"/>
              </a:rPr>
              <a:t>IBM Cloud Object Storage (COS)</a:t>
            </a:r>
            <a:r>
              <a:rPr lang="en-GB" sz="2400" dirty="0">
                <a:latin typeface="Times New Roman"/>
                <a:cs typeface="Times New Roman"/>
              </a:rPr>
              <a:t> Resource Instance ID will be used to migrate primary or secondary volumes of your </a:t>
            </a:r>
            <a:r>
              <a:rPr lang="en-GB" sz="2400" b="1" dirty="0">
                <a:latin typeface="Times New Roman"/>
                <a:cs typeface="Times New Roman"/>
              </a:rPr>
              <a:t>Virtual Server Instances (VSIs)</a:t>
            </a:r>
            <a:r>
              <a:rPr lang="en-GB" sz="2400" dirty="0">
                <a:latin typeface="Times New Roman"/>
                <a:cs typeface="Times New Roman"/>
              </a:rPr>
              <a:t>.</a:t>
            </a: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943C8A-2FDE-DC58-A71D-FECFABD2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32" y="2046017"/>
            <a:ext cx="9158376" cy="38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A01B-618E-0E15-1FD0-7CA1B479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/>
                <a:cs typeface="Times New Roman"/>
              </a:rPr>
              <a:t>Other cloud providers:</a:t>
            </a:r>
            <a:endParaRPr lang="en-US" sz="36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0BBF-EC5E-2159-867F-98D02A6D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GB" sz="1050" b="1" dirty="0">
              <a:latin typeface="Times New Roman"/>
              <a:cs typeface="Times New Roman"/>
            </a:endParaRPr>
          </a:p>
          <a:p>
            <a:r>
              <a:rPr lang="en-GB" sz="3600" dirty="0">
                <a:latin typeface="Times New Roman"/>
                <a:cs typeface="Times New Roman"/>
              </a:rPr>
              <a:t>Navigate to the sidebar and click on Cloud Accounts.</a:t>
            </a:r>
          </a:p>
          <a:p>
            <a:r>
              <a:rPr lang="en-GB" sz="3600" dirty="0">
                <a:latin typeface="Times New Roman"/>
                <a:cs typeface="Times New Roman"/>
              </a:rPr>
              <a:t>Choose your cloud provider from the tabs.</a:t>
            </a:r>
          </a:p>
          <a:p>
            <a:r>
              <a:rPr lang="en-GB" sz="3600" dirty="0">
                <a:latin typeface="Times New Roman"/>
                <a:cs typeface="Times New Roman"/>
              </a:rPr>
              <a:t>Click on Add Account and enter the username and API key (you can get this information by logging into your respective Cloud account) to let VPC+ sync with your Cloud account.</a:t>
            </a: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91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DISASTER RECOVERY  WITH  IBM VIRTUAL SERVERS. (PART-2) </vt:lpstr>
      <vt:lpstr>Creating Your Account In VPC:</vt:lpstr>
      <vt:lpstr>PowerPoint Presentation</vt:lpstr>
      <vt:lpstr>ADDING YOUR CLOUD ACCOUNTS</vt:lpstr>
      <vt:lpstr>PowerPoint Presentation</vt:lpstr>
      <vt:lpstr>PowerPoint Presentation</vt:lpstr>
      <vt:lpstr>PowerPoint Presentation</vt:lpstr>
      <vt:lpstr>PowerPoint Presentation</vt:lpstr>
      <vt:lpstr>Other cloud providers:</vt:lpstr>
      <vt:lpstr>What Resources can be  Backed up  and  Restored?</vt:lpstr>
      <vt:lpstr>IBM Cloud Virtual Private Cloud(VPC): With Wanclouds Inc DRaaS we can backup and restore our entire IBM Cloud Virtual Private Cloud construct, configurations and resources such as:</vt:lpstr>
      <vt:lpstr>IKS &amp; OpenShift Clusters With  DRaaS you can also backup and restore your entire cluster such as IBM Cloud Managed Kubernetes clusters (IKS) and OpenShift Kubernetes Clusters including resources like: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205</cp:revision>
  <dcterms:created xsi:type="dcterms:W3CDTF">2013-07-15T20:26:40Z</dcterms:created>
  <dcterms:modified xsi:type="dcterms:W3CDTF">2023-10-26T19:26:02Z</dcterms:modified>
</cp:coreProperties>
</file>