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altLang="en-GB" sz="2400" lang="en-US"/>
              <a:t>:</a:t>
            </a:r>
            <a:r>
              <a:rPr altLang="en-GB" sz="2400" lang="en-US"/>
              <a:t> </a:t>
            </a:r>
            <a:r>
              <a:rPr altLang="en-IN" sz="2400" lang="en-US"/>
              <a:t>M.Mugunth</a:t>
            </a:r>
            <a:r>
              <a:rPr altLang="en-IN" sz="2400" lang="en-US"/>
              <a:t> </a:t>
            </a:r>
            <a:r>
              <a:rPr altLang="en-IN" sz="2400" lang="en-US"/>
              <a:t>Raj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altLang="en-IN" dirty="0" sz="2400" lang="en-US"/>
              <a:t>6</a:t>
            </a:r>
            <a:r>
              <a:rPr altLang="en-IN" dirty="0" sz="2400" lang="en-US"/>
              <a:t>1</a:t>
            </a:r>
            <a:r>
              <a:rPr dirty="0" sz="2400" lang="en-US"/>
              <a:t>and </a:t>
            </a:r>
            <a:r>
              <a:rPr altLang="en-IN" dirty="0" sz="2400" lang="en-US"/>
              <a:t>asunm1455312213661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943000"/>
            <a:ext cx="323251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2024-03-26T10:07:00Z</dcterms:created>
  <dcterms:modified xsi:type="dcterms:W3CDTF">2024-09-05T08:05:49Z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6c037829967c48aebcc45cb497101764</vt:lpwstr>
  </property>
  <property fmtid="{D5CDD505-2E9C-101B-9397-08002B2CF9AE}" pid="5" name="KSOProductBuildVer">
    <vt:lpwstr>1033-12.2.0.17562</vt:lpwstr>
  </property>
</Properties>
</file>