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Quicksand" panose="020B0604020202020204" charset="0"/>
      <p:regular r:id="rId19"/>
    </p:embeddedFont>
    <p:embeddedFont>
      <p:font typeface="Quicksan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8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hyperlink" Target="https://drive.google.com/drive/folders/1Fk5vbKJRJ2dgthOVvPMW_sBgMt9UBHXv?usp=drive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8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8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8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9.png"/><Relationship Id="rId18" Type="http://schemas.openxmlformats.org/officeDocument/2006/relationships/image" Target="../media/image94.svg"/><Relationship Id="rId3" Type="http://schemas.openxmlformats.org/officeDocument/2006/relationships/image" Target="../media/image85.png"/><Relationship Id="rId7" Type="http://schemas.openxmlformats.org/officeDocument/2006/relationships/image" Target="../media/image3.png"/><Relationship Id="rId12" Type="http://schemas.openxmlformats.org/officeDocument/2006/relationships/image" Target="../media/image88.sv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2.svg"/><Relationship Id="rId20" Type="http://schemas.openxmlformats.org/officeDocument/2006/relationships/image" Target="../media/image9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svg"/><Relationship Id="rId11" Type="http://schemas.openxmlformats.org/officeDocument/2006/relationships/image" Target="../media/image87.png"/><Relationship Id="rId5" Type="http://schemas.openxmlformats.org/officeDocument/2006/relationships/image" Target="../media/image60.png"/><Relationship Id="rId15" Type="http://schemas.openxmlformats.org/officeDocument/2006/relationships/image" Target="../media/image91.png"/><Relationship Id="rId10" Type="http://schemas.openxmlformats.org/officeDocument/2006/relationships/image" Target="../media/image6.svg"/><Relationship Id="rId19" Type="http://schemas.openxmlformats.org/officeDocument/2006/relationships/image" Target="../media/image95.png"/><Relationship Id="rId4" Type="http://schemas.openxmlformats.org/officeDocument/2006/relationships/image" Target="../media/image86.svg"/><Relationship Id="rId9" Type="http://schemas.openxmlformats.org/officeDocument/2006/relationships/image" Target="../media/image5.png"/><Relationship Id="rId14" Type="http://schemas.openxmlformats.org/officeDocument/2006/relationships/image" Target="../media/image9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7.svg"/><Relationship Id="rId4" Type="http://schemas.openxmlformats.org/officeDocument/2006/relationships/image" Target="../media/image27.svg"/><Relationship Id="rId9" Type="http://schemas.openxmlformats.org/officeDocument/2006/relationships/image" Target="../media/image36.png"/><Relationship Id="rId1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0" Type="http://schemas.openxmlformats.org/officeDocument/2006/relationships/image" Target="../media/image43.svg"/><Relationship Id="rId4" Type="http://schemas.openxmlformats.org/officeDocument/2006/relationships/image" Target="../media/image27.sv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jpe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52.png"/><Relationship Id="rId5" Type="http://schemas.openxmlformats.org/officeDocument/2006/relationships/image" Target="../media/image28.png"/><Relationship Id="rId15" Type="http://schemas.openxmlformats.org/officeDocument/2006/relationships/image" Target="../media/image56.jpeg"/><Relationship Id="rId10" Type="http://schemas.openxmlformats.org/officeDocument/2006/relationships/image" Target="../media/image51.svg"/><Relationship Id="rId4" Type="http://schemas.openxmlformats.org/officeDocument/2006/relationships/image" Target="../media/image27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6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62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3.svg"/><Relationship Id="rId20" Type="http://schemas.openxmlformats.org/officeDocument/2006/relationships/image" Target="../media/image7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68.png"/><Relationship Id="rId24" Type="http://schemas.openxmlformats.org/officeDocument/2006/relationships/image" Target="../media/image6.svg"/><Relationship Id="rId5" Type="http://schemas.openxmlformats.org/officeDocument/2006/relationships/image" Target="../media/image28.png"/><Relationship Id="rId15" Type="http://schemas.openxmlformats.org/officeDocument/2006/relationships/image" Target="../media/image72.png"/><Relationship Id="rId23" Type="http://schemas.openxmlformats.org/officeDocument/2006/relationships/image" Target="../media/image5.png"/><Relationship Id="rId10" Type="http://schemas.openxmlformats.org/officeDocument/2006/relationships/image" Target="../media/image67.svg"/><Relationship Id="rId19" Type="http://schemas.openxmlformats.org/officeDocument/2006/relationships/image" Target="../media/image76.png"/><Relationship Id="rId4" Type="http://schemas.openxmlformats.org/officeDocument/2006/relationships/image" Target="../media/image63.svg"/><Relationship Id="rId9" Type="http://schemas.openxmlformats.org/officeDocument/2006/relationships/image" Target="../media/image66.png"/><Relationship Id="rId14" Type="http://schemas.openxmlformats.org/officeDocument/2006/relationships/image" Target="../media/image71.svg"/><Relationship Id="rId22" Type="http://schemas.openxmlformats.org/officeDocument/2006/relationships/image" Target="../media/image7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3781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430475" y="804597"/>
            <a:ext cx="15427050" cy="544050"/>
            <a:chOff x="0" y="0"/>
            <a:chExt cx="20569400" cy="72540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0543901" cy="700024"/>
            </a:xfrm>
            <a:custGeom>
              <a:avLst/>
              <a:gdLst/>
              <a:ahLst/>
              <a:cxnLst/>
              <a:rect l="l" t="t" r="r" b="b"/>
              <a:pathLst>
                <a:path w="20543901" h="700024">
                  <a:moveTo>
                    <a:pt x="0" y="350012"/>
                  </a:moveTo>
                  <a:cubicBezTo>
                    <a:pt x="0" y="156718"/>
                    <a:pt x="162179" y="0"/>
                    <a:pt x="362204" y="0"/>
                  </a:cubicBezTo>
                  <a:lnTo>
                    <a:pt x="20181697" y="0"/>
                  </a:lnTo>
                  <a:cubicBezTo>
                    <a:pt x="20381722" y="0"/>
                    <a:pt x="20543901" y="156718"/>
                    <a:pt x="20543901" y="350012"/>
                  </a:cubicBezTo>
                  <a:cubicBezTo>
                    <a:pt x="20543901" y="543306"/>
                    <a:pt x="20381722" y="700024"/>
                    <a:pt x="20181697" y="700024"/>
                  </a:cubicBezTo>
                  <a:lnTo>
                    <a:pt x="362204" y="700024"/>
                  </a:lnTo>
                  <a:cubicBezTo>
                    <a:pt x="162179" y="700024"/>
                    <a:pt x="0" y="543306"/>
                    <a:pt x="0" y="350012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20569301" cy="725424"/>
            </a:xfrm>
            <a:custGeom>
              <a:avLst/>
              <a:gdLst/>
              <a:ahLst/>
              <a:cxnLst/>
              <a:rect l="l" t="t" r="r" b="b"/>
              <a:pathLst>
                <a:path w="20569301" h="725424">
                  <a:moveTo>
                    <a:pt x="0" y="362712"/>
                  </a:moveTo>
                  <a:cubicBezTo>
                    <a:pt x="0" y="161925"/>
                    <a:pt x="168275" y="0"/>
                    <a:pt x="374904" y="0"/>
                  </a:cubicBezTo>
                  <a:lnTo>
                    <a:pt x="20194397" y="0"/>
                  </a:lnTo>
                  <a:lnTo>
                    <a:pt x="20194397" y="12700"/>
                  </a:lnTo>
                  <a:lnTo>
                    <a:pt x="20194397" y="0"/>
                  </a:lnTo>
                  <a:cubicBezTo>
                    <a:pt x="20401026" y="0"/>
                    <a:pt x="20569301" y="161925"/>
                    <a:pt x="20569301" y="362712"/>
                  </a:cubicBezTo>
                  <a:lnTo>
                    <a:pt x="20556601" y="362712"/>
                  </a:lnTo>
                  <a:lnTo>
                    <a:pt x="20569301" y="362712"/>
                  </a:lnTo>
                  <a:lnTo>
                    <a:pt x="20556601" y="362712"/>
                  </a:lnTo>
                  <a:lnTo>
                    <a:pt x="20569301" y="362712"/>
                  </a:lnTo>
                  <a:cubicBezTo>
                    <a:pt x="20569301" y="563372"/>
                    <a:pt x="20401026" y="725424"/>
                    <a:pt x="20194397" y="725424"/>
                  </a:cubicBezTo>
                  <a:lnTo>
                    <a:pt x="20194397" y="712724"/>
                  </a:lnTo>
                  <a:lnTo>
                    <a:pt x="20194397" y="725424"/>
                  </a:lnTo>
                  <a:lnTo>
                    <a:pt x="374904" y="725424"/>
                  </a:lnTo>
                  <a:lnTo>
                    <a:pt x="374904" y="712724"/>
                  </a:lnTo>
                  <a:lnTo>
                    <a:pt x="374904" y="725424"/>
                  </a:lnTo>
                  <a:cubicBezTo>
                    <a:pt x="168275" y="725424"/>
                    <a:pt x="0" y="563372"/>
                    <a:pt x="0" y="362712"/>
                  </a:cubicBezTo>
                  <a:lnTo>
                    <a:pt x="12700" y="362712"/>
                  </a:lnTo>
                  <a:lnTo>
                    <a:pt x="0" y="362712"/>
                  </a:lnTo>
                  <a:moveTo>
                    <a:pt x="25400" y="362712"/>
                  </a:moveTo>
                  <a:lnTo>
                    <a:pt x="12700" y="362712"/>
                  </a:lnTo>
                  <a:lnTo>
                    <a:pt x="25400" y="362712"/>
                  </a:lnTo>
                  <a:cubicBezTo>
                    <a:pt x="25400" y="548640"/>
                    <a:pt x="181483" y="700024"/>
                    <a:pt x="374904" y="700024"/>
                  </a:cubicBezTo>
                  <a:lnTo>
                    <a:pt x="20194397" y="700024"/>
                  </a:lnTo>
                  <a:cubicBezTo>
                    <a:pt x="20387818" y="700024"/>
                    <a:pt x="20543901" y="548640"/>
                    <a:pt x="20543901" y="362712"/>
                  </a:cubicBezTo>
                  <a:cubicBezTo>
                    <a:pt x="20543901" y="176784"/>
                    <a:pt x="20387945" y="25400"/>
                    <a:pt x="20194397" y="25400"/>
                  </a:cubicBezTo>
                  <a:lnTo>
                    <a:pt x="374904" y="25400"/>
                  </a:lnTo>
                  <a:lnTo>
                    <a:pt x="374904" y="12700"/>
                  </a:lnTo>
                  <a:lnTo>
                    <a:pt x="374904" y="25400"/>
                  </a:lnTo>
                  <a:cubicBezTo>
                    <a:pt x="181483" y="25400"/>
                    <a:pt x="25400" y="176784"/>
                    <a:pt x="25400" y="362712"/>
                  </a:cubicBez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90860" y="79149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179034" y="2436239"/>
            <a:ext cx="812700" cy="812700"/>
          </a:xfrm>
          <a:custGeom>
            <a:avLst/>
            <a:gdLst/>
            <a:ahLst/>
            <a:cxnLst/>
            <a:rect l="l" t="t" r="r" b="b"/>
            <a:pathLst>
              <a:path w="812700" h="812700">
                <a:moveTo>
                  <a:pt x="0" y="0"/>
                </a:moveTo>
                <a:lnTo>
                  <a:pt x="812700" y="0"/>
                </a:lnTo>
                <a:lnTo>
                  <a:pt x="812700" y="812700"/>
                </a:lnTo>
                <a:lnTo>
                  <a:pt x="0" y="812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089136" y="3434626"/>
            <a:ext cx="6303920" cy="4213440"/>
            <a:chOff x="0" y="0"/>
            <a:chExt cx="8405227" cy="56179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405241" cy="5617972"/>
            </a:xfrm>
            <a:custGeom>
              <a:avLst/>
              <a:gdLst/>
              <a:ahLst/>
              <a:cxnLst/>
              <a:rect l="l" t="t" r="r" b="b"/>
              <a:pathLst>
                <a:path w="8405241" h="5617972">
                  <a:moveTo>
                    <a:pt x="85090" y="0"/>
                  </a:moveTo>
                  <a:cubicBezTo>
                    <a:pt x="38227" y="0"/>
                    <a:pt x="0" y="36449"/>
                    <a:pt x="0" y="85090"/>
                  </a:cubicBezTo>
                  <a:lnTo>
                    <a:pt x="0" y="170180"/>
                  </a:lnTo>
                  <a:lnTo>
                    <a:pt x="0" y="5538089"/>
                  </a:lnTo>
                  <a:cubicBezTo>
                    <a:pt x="0" y="5583174"/>
                    <a:pt x="36449" y="5617972"/>
                    <a:pt x="79883" y="5617972"/>
                  </a:cubicBezTo>
                  <a:lnTo>
                    <a:pt x="8321929" y="5617972"/>
                  </a:lnTo>
                  <a:cubicBezTo>
                    <a:pt x="8367014" y="5617972"/>
                    <a:pt x="8401812" y="5581523"/>
                    <a:pt x="8401812" y="5538089"/>
                  </a:cubicBezTo>
                  <a:lnTo>
                    <a:pt x="8401812" y="170180"/>
                  </a:lnTo>
                  <a:lnTo>
                    <a:pt x="8401812" y="85090"/>
                  </a:lnTo>
                  <a:cubicBezTo>
                    <a:pt x="8405241" y="36449"/>
                    <a:pt x="8368792" y="0"/>
                    <a:pt x="83201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14" name="Group 14"/>
          <p:cNvGrpSpPr/>
          <p:nvPr/>
        </p:nvGrpSpPr>
        <p:grpSpPr>
          <a:xfrm>
            <a:off x="9971898" y="3422886"/>
            <a:ext cx="6302636" cy="4087118"/>
            <a:chOff x="0" y="0"/>
            <a:chExt cx="8403515" cy="54494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403463" cy="5449443"/>
            </a:xfrm>
            <a:custGeom>
              <a:avLst/>
              <a:gdLst/>
              <a:ahLst/>
              <a:cxnLst/>
              <a:rect l="l" t="t" r="r" b="b"/>
              <a:pathLst>
                <a:path w="8403463" h="5449443">
                  <a:moveTo>
                    <a:pt x="0" y="0"/>
                  </a:moveTo>
                  <a:lnTo>
                    <a:pt x="0" y="5369560"/>
                  </a:lnTo>
                  <a:cubicBezTo>
                    <a:pt x="0" y="5412994"/>
                    <a:pt x="34798" y="5449443"/>
                    <a:pt x="79883" y="5449443"/>
                  </a:cubicBezTo>
                  <a:lnTo>
                    <a:pt x="8320151" y="5449443"/>
                  </a:lnTo>
                  <a:cubicBezTo>
                    <a:pt x="8365236" y="5449443"/>
                    <a:pt x="8403463" y="5414645"/>
                    <a:pt x="8403463" y="5369560"/>
                  </a:cubicBezTo>
                  <a:lnTo>
                    <a:pt x="8403463" y="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970612" y="3296564"/>
            <a:ext cx="6303920" cy="126364"/>
            <a:chOff x="0" y="0"/>
            <a:chExt cx="8405227" cy="1684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405241" cy="168402"/>
            </a:xfrm>
            <a:custGeom>
              <a:avLst/>
              <a:gdLst/>
              <a:ahLst/>
              <a:cxnLst/>
              <a:rect l="l" t="t" r="r" b="b"/>
              <a:pathLst>
                <a:path w="8405241" h="168402">
                  <a:moveTo>
                    <a:pt x="83312" y="0"/>
                  </a:moveTo>
                  <a:cubicBezTo>
                    <a:pt x="36449" y="0"/>
                    <a:pt x="0" y="38227"/>
                    <a:pt x="0" y="85090"/>
                  </a:cubicBezTo>
                  <a:lnTo>
                    <a:pt x="0" y="168402"/>
                  </a:lnTo>
                  <a:lnTo>
                    <a:pt x="8405241" y="168402"/>
                  </a:lnTo>
                  <a:lnTo>
                    <a:pt x="8405241" y="85090"/>
                  </a:lnTo>
                  <a:cubicBezTo>
                    <a:pt x="8405241" y="36449"/>
                    <a:pt x="8365363" y="0"/>
                    <a:pt x="8320151" y="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052670" y="3348626"/>
            <a:ext cx="36508" cy="35222"/>
            <a:chOff x="0" y="0"/>
            <a:chExt cx="48677" cy="469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641" cy="46990"/>
            </a:xfrm>
            <a:custGeom>
              <a:avLst/>
              <a:gdLst/>
              <a:ahLst/>
              <a:cxnLst/>
              <a:rect l="l" t="t" r="r" b="b"/>
              <a:pathLst>
                <a:path w="48641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8354" y="46990"/>
                    <a:pt x="48641" y="36576"/>
                    <a:pt x="48641" y="24384"/>
                  </a:cubicBezTo>
                  <a:cubicBezTo>
                    <a:pt x="48641" y="10414"/>
                    <a:pt x="38227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142526" y="3348626"/>
            <a:ext cx="36508" cy="35222"/>
            <a:chOff x="0" y="0"/>
            <a:chExt cx="48677" cy="4696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768" cy="46990"/>
            </a:xfrm>
            <a:custGeom>
              <a:avLst/>
              <a:gdLst/>
              <a:ahLst/>
              <a:cxnLst/>
              <a:rect l="l" t="t" r="r" b="b"/>
              <a:pathLst>
                <a:path w="48768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576" y="46990"/>
                    <a:pt x="48768" y="36576"/>
                    <a:pt x="48768" y="24384"/>
                  </a:cubicBezTo>
                  <a:cubicBezTo>
                    <a:pt x="48641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0232384" y="3348626"/>
            <a:ext cx="35222" cy="35222"/>
            <a:chOff x="0" y="0"/>
            <a:chExt cx="46963" cy="4696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449" y="46990"/>
                    <a:pt x="46990" y="36576"/>
                    <a:pt x="46990" y="24384"/>
                  </a:cubicBezTo>
                  <a:cubicBezTo>
                    <a:pt x="46990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107412" y="3575250"/>
            <a:ext cx="6029080" cy="3784984"/>
            <a:chOff x="0" y="0"/>
            <a:chExt cx="8038773" cy="504664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038719" cy="5046599"/>
            </a:xfrm>
            <a:custGeom>
              <a:avLst/>
              <a:gdLst/>
              <a:ahLst/>
              <a:cxnLst/>
              <a:rect l="l" t="t" r="r" b="b"/>
              <a:pathLst>
                <a:path w="8038719" h="5046599">
                  <a:moveTo>
                    <a:pt x="0" y="0"/>
                  </a:moveTo>
                  <a:lnTo>
                    <a:pt x="0" y="5046599"/>
                  </a:lnTo>
                  <a:lnTo>
                    <a:pt x="8038719" y="5046599"/>
                  </a:lnTo>
                  <a:lnTo>
                    <a:pt x="8038719" y="0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26" name="Freeform 26"/>
          <p:cNvSpPr/>
          <p:nvPr/>
        </p:nvSpPr>
        <p:spPr>
          <a:xfrm>
            <a:off x="12829260" y="6301550"/>
            <a:ext cx="1415000" cy="713842"/>
          </a:xfrm>
          <a:custGeom>
            <a:avLst/>
            <a:gdLst/>
            <a:ahLst/>
            <a:cxnLst/>
            <a:rect l="l" t="t" r="r" b="b"/>
            <a:pathLst>
              <a:path w="1415000" h="713842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399160" y="6301550"/>
            <a:ext cx="1415000" cy="713842"/>
          </a:xfrm>
          <a:custGeom>
            <a:avLst/>
            <a:gdLst/>
            <a:ahLst/>
            <a:cxnLst/>
            <a:rect l="l" t="t" r="r" b="b"/>
            <a:pathLst>
              <a:path w="1415000" h="713842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10493710" y="5345350"/>
            <a:ext cx="2152356" cy="1670066"/>
            <a:chOff x="0" y="0"/>
            <a:chExt cx="2869808" cy="2226755"/>
          </a:xfrm>
        </p:grpSpPr>
        <p:sp>
          <p:nvSpPr>
            <p:cNvPr id="29" name="Freeform 29"/>
            <p:cNvSpPr/>
            <p:nvPr/>
          </p:nvSpPr>
          <p:spPr>
            <a:xfrm>
              <a:off x="127" y="0"/>
              <a:ext cx="2869692" cy="2226691"/>
            </a:xfrm>
            <a:custGeom>
              <a:avLst/>
              <a:gdLst/>
              <a:ahLst/>
              <a:cxnLst/>
              <a:rect l="l" t="t" r="r" b="b"/>
              <a:pathLst>
                <a:path w="2869692" h="2226691">
                  <a:moveTo>
                    <a:pt x="2561463" y="2226691"/>
                  </a:moveTo>
                  <a:lnTo>
                    <a:pt x="308102" y="2226691"/>
                  </a:lnTo>
                  <a:cubicBezTo>
                    <a:pt x="138684" y="2226691"/>
                    <a:pt x="0" y="2119122"/>
                    <a:pt x="0" y="1987550"/>
                  </a:cubicBezTo>
                  <a:lnTo>
                    <a:pt x="0" y="239268"/>
                  </a:lnTo>
                  <a:cubicBezTo>
                    <a:pt x="0" y="107696"/>
                    <a:pt x="138684" y="0"/>
                    <a:pt x="308102" y="0"/>
                  </a:cubicBezTo>
                  <a:lnTo>
                    <a:pt x="2561463" y="0"/>
                  </a:lnTo>
                  <a:cubicBezTo>
                    <a:pt x="2730881" y="0"/>
                    <a:pt x="2869692" y="107696"/>
                    <a:pt x="2869692" y="239268"/>
                  </a:cubicBezTo>
                  <a:lnTo>
                    <a:pt x="2869692" y="1987550"/>
                  </a:lnTo>
                  <a:cubicBezTo>
                    <a:pt x="2869692" y="2119122"/>
                    <a:pt x="2731008" y="2226691"/>
                    <a:pt x="2561463" y="2226691"/>
                  </a:cubicBezTo>
                  <a:close/>
                </a:path>
              </a:pathLst>
            </a:custGeom>
            <a:solidFill>
              <a:srgbClr val="81EEEB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0991734" y="3739665"/>
            <a:ext cx="1415000" cy="1414950"/>
          </a:xfrm>
          <a:custGeom>
            <a:avLst/>
            <a:gdLst/>
            <a:ahLst/>
            <a:cxnLst/>
            <a:rect l="l" t="t" r="r" b="b"/>
            <a:pathLst>
              <a:path w="1415000" h="1414950">
                <a:moveTo>
                  <a:pt x="0" y="0"/>
                </a:moveTo>
                <a:lnTo>
                  <a:pt x="1415000" y="0"/>
                </a:lnTo>
                <a:lnTo>
                  <a:pt x="1415000" y="1414950"/>
                </a:lnTo>
                <a:lnTo>
                  <a:pt x="0" y="1414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14461464" y="5142114"/>
            <a:ext cx="42" cy="42"/>
            <a:chOff x="0" y="0"/>
            <a:chExt cx="56" cy="56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5D7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2829280" y="4194426"/>
            <a:ext cx="3029564" cy="2013710"/>
            <a:chOff x="0" y="0"/>
            <a:chExt cx="4039419" cy="268494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039419" cy="2684947"/>
            </a:xfrm>
            <a:custGeom>
              <a:avLst/>
              <a:gdLst/>
              <a:ahLst/>
              <a:cxnLst/>
              <a:rect l="l" t="t" r="r" b="b"/>
              <a:pathLst>
                <a:path w="4039419" h="2684947">
                  <a:moveTo>
                    <a:pt x="0" y="0"/>
                  </a:moveTo>
                  <a:lnTo>
                    <a:pt x="4039419" y="0"/>
                  </a:lnTo>
                  <a:lnTo>
                    <a:pt x="4039419" y="2684947"/>
                  </a:lnTo>
                  <a:lnTo>
                    <a:pt x="0" y="2684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340819" y="81248"/>
              <a:ext cx="1495491" cy="1369856"/>
            </a:xfrm>
            <a:custGeom>
              <a:avLst/>
              <a:gdLst/>
              <a:ahLst/>
              <a:cxnLst/>
              <a:rect l="l" t="t" r="r" b="b"/>
              <a:pathLst>
                <a:path w="1495491" h="1369856">
                  <a:moveTo>
                    <a:pt x="0" y="0"/>
                  </a:moveTo>
                  <a:lnTo>
                    <a:pt x="1495490" y="0"/>
                  </a:lnTo>
                  <a:lnTo>
                    <a:pt x="1495490" y="1369856"/>
                  </a:lnTo>
                  <a:lnTo>
                    <a:pt x="0" y="1369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6" name="Freeform 36"/>
          <p:cNvSpPr/>
          <p:nvPr/>
        </p:nvSpPr>
        <p:spPr>
          <a:xfrm>
            <a:off x="13387710" y="2893400"/>
            <a:ext cx="3437898" cy="779632"/>
          </a:xfrm>
          <a:custGeom>
            <a:avLst/>
            <a:gdLst/>
            <a:ahLst/>
            <a:cxnLst/>
            <a:rect l="l" t="t" r="r" b="b"/>
            <a:pathLst>
              <a:path w="3437898" h="779632">
                <a:moveTo>
                  <a:pt x="0" y="0"/>
                </a:moveTo>
                <a:lnTo>
                  <a:pt x="3437898" y="0"/>
                </a:lnTo>
                <a:lnTo>
                  <a:pt x="3437898" y="779632"/>
                </a:lnTo>
                <a:lnTo>
                  <a:pt x="0" y="7796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2705692" y="2151253"/>
            <a:ext cx="873264" cy="569972"/>
          </a:xfrm>
          <a:custGeom>
            <a:avLst/>
            <a:gdLst/>
            <a:ahLst/>
            <a:cxnLst/>
            <a:rect l="l" t="t" r="r" b="b"/>
            <a:pathLst>
              <a:path w="873264" h="569972">
                <a:moveTo>
                  <a:pt x="0" y="0"/>
                </a:moveTo>
                <a:lnTo>
                  <a:pt x="873264" y="0"/>
                </a:lnTo>
                <a:lnTo>
                  <a:pt x="873264" y="569972"/>
                </a:lnTo>
                <a:lnTo>
                  <a:pt x="0" y="5699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13142330" y="6729522"/>
            <a:ext cx="1534800" cy="1535400"/>
            <a:chOff x="0" y="0"/>
            <a:chExt cx="2046400" cy="20472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046478" cy="2047240"/>
            </a:xfrm>
            <a:custGeom>
              <a:avLst/>
              <a:gdLst/>
              <a:ahLst/>
              <a:cxnLst/>
              <a:rect l="l" t="t" r="r" b="b"/>
              <a:pathLst>
                <a:path w="2046478" h="2047240">
                  <a:moveTo>
                    <a:pt x="0" y="1023620"/>
                  </a:moveTo>
                  <a:cubicBezTo>
                    <a:pt x="0" y="458343"/>
                    <a:pt x="458089" y="0"/>
                    <a:pt x="1023239" y="0"/>
                  </a:cubicBezTo>
                  <a:cubicBezTo>
                    <a:pt x="1588389" y="0"/>
                    <a:pt x="2046478" y="458343"/>
                    <a:pt x="2046478" y="1023620"/>
                  </a:cubicBezTo>
                  <a:cubicBezTo>
                    <a:pt x="2046478" y="1588897"/>
                    <a:pt x="1588389" y="2047240"/>
                    <a:pt x="1023239" y="2047240"/>
                  </a:cubicBezTo>
                  <a:cubicBezTo>
                    <a:pt x="458089" y="2047240"/>
                    <a:pt x="0" y="1588897"/>
                    <a:pt x="0" y="10236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40" name="Freeform 40"/>
          <p:cNvSpPr/>
          <p:nvPr/>
        </p:nvSpPr>
        <p:spPr>
          <a:xfrm>
            <a:off x="13454822" y="7042258"/>
            <a:ext cx="909788" cy="909910"/>
          </a:xfrm>
          <a:custGeom>
            <a:avLst/>
            <a:gdLst/>
            <a:ahLst/>
            <a:cxnLst/>
            <a:rect l="l" t="t" r="r" b="b"/>
            <a:pathLst>
              <a:path w="909788" h="909910">
                <a:moveTo>
                  <a:pt x="0" y="0"/>
                </a:moveTo>
                <a:lnTo>
                  <a:pt x="909788" y="0"/>
                </a:lnTo>
                <a:lnTo>
                  <a:pt x="909788" y="909910"/>
                </a:lnTo>
                <a:lnTo>
                  <a:pt x="0" y="90991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0991734" y="5578890"/>
            <a:ext cx="1244782" cy="1247658"/>
          </a:xfrm>
          <a:custGeom>
            <a:avLst/>
            <a:gdLst/>
            <a:ahLst/>
            <a:cxnLst/>
            <a:rect l="l" t="t" r="r" b="b"/>
            <a:pathLst>
              <a:path w="1244782" h="1247658">
                <a:moveTo>
                  <a:pt x="0" y="0"/>
                </a:moveTo>
                <a:lnTo>
                  <a:pt x="1244782" y="0"/>
                </a:lnTo>
                <a:lnTo>
                  <a:pt x="1244782" y="1247658"/>
                </a:lnTo>
                <a:lnTo>
                  <a:pt x="0" y="124765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60580" y="994646"/>
            <a:ext cx="858646" cy="187998"/>
          </a:xfrm>
          <a:custGeom>
            <a:avLst/>
            <a:gdLst/>
            <a:ahLst/>
            <a:cxnLst/>
            <a:rect l="l" t="t" r="r" b="b"/>
            <a:pathLst>
              <a:path w="858646" h="187998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1865358" y="2080821"/>
            <a:ext cx="10840334" cy="6395538"/>
            <a:chOff x="0" y="0"/>
            <a:chExt cx="8028800" cy="4736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028813" cy="4736846"/>
            </a:xfrm>
            <a:custGeom>
              <a:avLst/>
              <a:gdLst/>
              <a:ahLst/>
              <a:cxnLst/>
              <a:rect l="l" t="t" r="r" b="b"/>
              <a:pathLst>
                <a:path w="8028813" h="4736846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id="45" name="Group 45"/>
          <p:cNvGrpSpPr/>
          <p:nvPr/>
        </p:nvGrpSpPr>
        <p:grpSpPr>
          <a:xfrm>
            <a:off x="1848121" y="2063685"/>
            <a:ext cx="10857571" cy="1311126"/>
            <a:chOff x="0" y="0"/>
            <a:chExt cx="8054200" cy="972600"/>
          </a:xfrm>
        </p:grpSpPr>
        <p:sp>
          <p:nvSpPr>
            <p:cNvPr id="46" name="Freeform 46"/>
            <p:cNvSpPr/>
            <p:nvPr/>
          </p:nvSpPr>
          <p:spPr>
            <a:xfrm>
              <a:off x="12700" y="12700"/>
              <a:ext cx="8028813" cy="947166"/>
            </a:xfrm>
            <a:custGeom>
              <a:avLst/>
              <a:gdLst/>
              <a:ahLst/>
              <a:cxnLst/>
              <a:rect l="l" t="t" r="r" b="b"/>
              <a:pathLst>
                <a:path w="8028813" h="947166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0"/>
              <a:ext cx="8054213" cy="972566"/>
            </a:xfrm>
            <a:custGeom>
              <a:avLst/>
              <a:gdLst/>
              <a:ahLst/>
              <a:cxnLst/>
              <a:rect l="l" t="t" r="r" b="b"/>
              <a:pathLst>
                <a:path w="8054213" h="972566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48" name="Freeform 48"/>
          <p:cNvSpPr/>
          <p:nvPr/>
        </p:nvSpPr>
        <p:spPr>
          <a:xfrm>
            <a:off x="2446519" y="2548967"/>
            <a:ext cx="1545770" cy="338442"/>
          </a:xfrm>
          <a:custGeom>
            <a:avLst/>
            <a:gdLst/>
            <a:ahLst/>
            <a:cxnLst/>
            <a:rect l="l" t="t" r="r" b="b"/>
            <a:pathLst>
              <a:path w="1545770" h="338442">
                <a:moveTo>
                  <a:pt x="0" y="0"/>
                </a:moveTo>
                <a:lnTo>
                  <a:pt x="1545771" y="0"/>
                </a:lnTo>
                <a:lnTo>
                  <a:pt x="1545771" y="338442"/>
                </a:lnTo>
                <a:lnTo>
                  <a:pt x="0" y="33844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2519226" y="4039001"/>
            <a:ext cx="9881435" cy="409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Mugunthan S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Register Number: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71772117127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Naan Mudhalvan ID: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au71772117127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Class: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3rd year B.E CSE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College 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Government College of Technology,Coimbatore</a:t>
            </a:r>
          </a:p>
          <a:p>
            <a:pPr algn="l">
              <a:lnSpc>
                <a:spcPts val="4607"/>
              </a:lnSpc>
            </a:pPr>
            <a:endParaRPr lang="en-US" sz="3839">
              <a:solidFill>
                <a:srgbClr val="17336B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37517" y="2743186"/>
            <a:ext cx="13819566" cy="6069881"/>
          </a:xfrm>
          <a:custGeom>
            <a:avLst/>
            <a:gdLst/>
            <a:ahLst/>
            <a:cxnLst/>
            <a:rect l="l" t="t" r="r" b="b"/>
            <a:pathLst>
              <a:path w="13819566" h="6069881">
                <a:moveTo>
                  <a:pt x="0" y="0"/>
                </a:moveTo>
                <a:lnTo>
                  <a:pt x="13819566" y="0"/>
                </a:lnTo>
                <a:lnTo>
                  <a:pt x="13819566" y="6069881"/>
                </a:lnTo>
                <a:lnTo>
                  <a:pt x="0" y="60698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311185" y="1580804"/>
            <a:ext cx="4145250" cy="930225"/>
            <a:chOff x="0" y="0"/>
            <a:chExt cx="5527000" cy="12403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206449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5527040" cy="1240400"/>
              </a:xfrm>
              <a:custGeom>
                <a:avLst/>
                <a:gdLst/>
                <a:ahLst/>
                <a:cxnLst/>
                <a:rect l="l" t="t" r="r" b="b"/>
                <a:pathLst>
                  <a:path w="5527040" h="124040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201443" y="229625"/>
              <a:ext cx="40202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Modelling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404537" y="1807481"/>
            <a:ext cx="4145250" cy="930225"/>
            <a:chOff x="0" y="0"/>
            <a:chExt cx="5527000" cy="12403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l="l" t="t" r="r" b="b"/>
                <a:pathLst>
                  <a:path w="5501640" h="1206449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5527040" cy="1240400"/>
              </a:xfrm>
              <a:custGeom>
                <a:avLst/>
                <a:gdLst/>
                <a:ahLst/>
                <a:cxnLst/>
                <a:rect l="l" t="t" r="r" b="b"/>
                <a:pathLst>
                  <a:path w="5527040" h="124040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201443" y="229625"/>
              <a:ext cx="40202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RESULTS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32375" y="3943450"/>
            <a:ext cx="15225150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chatbot's accuracy, confirmed by cross-referencing with PDF content, solidifies its reliability as a source for company history.This validation showcases its proficiency in parsing and delivering precise insights from extensive data.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52565" y="7229259"/>
            <a:ext cx="1522515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u="sng">
                <a:solidFill>
                  <a:srgbClr val="17336B"/>
                </a:solidFill>
                <a:latin typeface="Quicksand Bold"/>
                <a:hlinkClick r:id="rId7" tooltip="https://drive.google.com/drive/folders/1Fk5vbKJRJ2dgthOVvPMW_sBgMt9UBHXv?usp=drive_link"/>
              </a:rPr>
              <a:t>Demo Link</a:t>
            </a:r>
          </a:p>
          <a:p>
            <a:pPr algn="just">
              <a:lnSpc>
                <a:spcPts val="4799"/>
              </a:lnSpc>
            </a:pPr>
            <a:endParaRPr lang="en-US" sz="3999" u="sng">
              <a:solidFill>
                <a:srgbClr val="17336B"/>
              </a:solidFill>
              <a:latin typeface="Quicksand Bold"/>
              <a:hlinkClick r:id="rId7" tooltip="https://drive.google.com/drive/folders/1Fk5vbKJRJ2dgthOVvPMW_sBgMt9UBHXv?usp=drive_lin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79163" y="2162351"/>
            <a:ext cx="14037082" cy="6278717"/>
          </a:xfrm>
          <a:custGeom>
            <a:avLst/>
            <a:gdLst/>
            <a:ahLst/>
            <a:cxnLst/>
            <a:rect l="l" t="t" r="r" b="b"/>
            <a:pathLst>
              <a:path w="14037082" h="6278717">
                <a:moveTo>
                  <a:pt x="0" y="0"/>
                </a:moveTo>
                <a:lnTo>
                  <a:pt x="14037082" y="0"/>
                </a:lnTo>
                <a:lnTo>
                  <a:pt x="14037082" y="6278717"/>
                </a:lnTo>
                <a:lnTo>
                  <a:pt x="0" y="6278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16004" y="2177172"/>
            <a:ext cx="14202016" cy="5991476"/>
          </a:xfrm>
          <a:custGeom>
            <a:avLst/>
            <a:gdLst/>
            <a:ahLst/>
            <a:cxnLst/>
            <a:rect l="l" t="t" r="r" b="b"/>
            <a:pathLst>
              <a:path w="14202016" h="5991476">
                <a:moveTo>
                  <a:pt x="0" y="0"/>
                </a:moveTo>
                <a:lnTo>
                  <a:pt x="14202017" y="0"/>
                </a:lnTo>
                <a:lnTo>
                  <a:pt x="14202017" y="5991476"/>
                </a:lnTo>
                <a:lnTo>
                  <a:pt x="0" y="5991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5082" y="1744226"/>
            <a:ext cx="13758410" cy="6361752"/>
            <a:chOff x="0" y="0"/>
            <a:chExt cx="18344547" cy="84823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44514" cy="8482330"/>
            </a:xfrm>
            <a:custGeom>
              <a:avLst/>
              <a:gdLst/>
              <a:ahLst/>
              <a:cxnLst/>
              <a:rect l="l" t="t" r="r" b="b"/>
              <a:pathLst>
                <a:path w="18344514" h="8482330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267776" y="1744226"/>
            <a:ext cx="13758410" cy="6361752"/>
            <a:chOff x="0" y="0"/>
            <a:chExt cx="18344547" cy="84823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344514" cy="8482330"/>
            </a:xfrm>
            <a:custGeom>
              <a:avLst/>
              <a:gdLst/>
              <a:ahLst/>
              <a:cxnLst/>
              <a:rect l="l" t="t" r="r" b="b"/>
              <a:pathLst>
                <a:path w="18344514" h="8482330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2847737" y="1979726"/>
            <a:ext cx="12593101" cy="444108"/>
          </a:xfrm>
          <a:custGeom>
            <a:avLst/>
            <a:gdLst/>
            <a:ahLst/>
            <a:cxnLst/>
            <a:rect l="l" t="t" r="r" b="b"/>
            <a:pathLst>
              <a:path w="12593101" h="444108">
                <a:moveTo>
                  <a:pt x="0" y="0"/>
                </a:moveTo>
                <a:lnTo>
                  <a:pt x="12593101" y="0"/>
                </a:lnTo>
                <a:lnTo>
                  <a:pt x="12593101" y="444108"/>
                </a:lnTo>
                <a:lnTo>
                  <a:pt x="0" y="44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27280" y="77908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26200" y="10802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06150" y="862780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13411" y="4272087"/>
            <a:ext cx="9849750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11199">
                <a:solidFill>
                  <a:srgbClr val="17336B"/>
                </a:solidFill>
                <a:latin typeface="Arimo Bold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176184" y="5897302"/>
            <a:ext cx="2671802" cy="1776120"/>
          </a:xfrm>
          <a:custGeom>
            <a:avLst/>
            <a:gdLst/>
            <a:ahLst/>
            <a:cxnLst/>
            <a:rect l="l" t="t" r="r" b="b"/>
            <a:pathLst>
              <a:path w="2671802" h="1776120">
                <a:moveTo>
                  <a:pt x="0" y="0"/>
                </a:moveTo>
                <a:lnTo>
                  <a:pt x="2671802" y="0"/>
                </a:lnTo>
                <a:lnTo>
                  <a:pt x="2671802" y="1776120"/>
                </a:lnTo>
                <a:lnTo>
                  <a:pt x="0" y="1776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588604" y="7028272"/>
            <a:ext cx="970332" cy="970244"/>
          </a:xfrm>
          <a:custGeom>
            <a:avLst/>
            <a:gdLst/>
            <a:ahLst/>
            <a:cxnLst/>
            <a:rect l="l" t="t" r="r" b="b"/>
            <a:pathLst>
              <a:path w="970332" h="970244">
                <a:moveTo>
                  <a:pt x="0" y="0"/>
                </a:moveTo>
                <a:lnTo>
                  <a:pt x="970332" y="0"/>
                </a:lnTo>
                <a:lnTo>
                  <a:pt x="970332" y="970244"/>
                </a:lnTo>
                <a:lnTo>
                  <a:pt x="0" y="970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1228" y="5757364"/>
            <a:ext cx="2027696" cy="2027624"/>
          </a:xfrm>
          <a:custGeom>
            <a:avLst/>
            <a:gdLst/>
            <a:ahLst/>
            <a:cxnLst/>
            <a:rect l="l" t="t" r="r" b="b"/>
            <a:pathLst>
              <a:path w="2027696" h="2027624">
                <a:moveTo>
                  <a:pt x="0" y="0"/>
                </a:moveTo>
                <a:lnTo>
                  <a:pt x="2027696" y="0"/>
                </a:lnTo>
                <a:lnTo>
                  <a:pt x="2027696" y="2027624"/>
                </a:lnTo>
                <a:lnTo>
                  <a:pt x="0" y="20276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36958" y="7673414"/>
            <a:ext cx="2393700" cy="697600"/>
          </a:xfrm>
          <a:custGeom>
            <a:avLst/>
            <a:gdLst/>
            <a:ahLst/>
            <a:cxnLst/>
            <a:rect l="l" t="t" r="r" b="b"/>
            <a:pathLst>
              <a:path w="2393700" h="697600">
                <a:moveTo>
                  <a:pt x="0" y="0"/>
                </a:moveTo>
                <a:lnTo>
                  <a:pt x="2393700" y="0"/>
                </a:lnTo>
                <a:lnTo>
                  <a:pt x="2393700" y="697600"/>
                </a:lnTo>
                <a:lnTo>
                  <a:pt x="0" y="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226452" y="1238672"/>
            <a:ext cx="1144532" cy="970256"/>
          </a:xfrm>
          <a:custGeom>
            <a:avLst/>
            <a:gdLst/>
            <a:ahLst/>
            <a:cxnLst/>
            <a:rect l="l" t="t" r="r" b="b"/>
            <a:pathLst>
              <a:path w="1144532" h="970256">
                <a:moveTo>
                  <a:pt x="0" y="0"/>
                </a:moveTo>
                <a:lnTo>
                  <a:pt x="1144532" y="0"/>
                </a:lnTo>
                <a:lnTo>
                  <a:pt x="1144532" y="970256"/>
                </a:lnTo>
                <a:lnTo>
                  <a:pt x="0" y="9702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060263" y="2906827"/>
            <a:ext cx="4054737" cy="5078415"/>
          </a:xfrm>
          <a:custGeom>
            <a:avLst/>
            <a:gdLst/>
            <a:ahLst/>
            <a:cxnLst/>
            <a:rect l="l" t="t" r="r" b="b"/>
            <a:pathLst>
              <a:path w="4054737" h="5078415">
                <a:moveTo>
                  <a:pt x="0" y="0"/>
                </a:moveTo>
                <a:lnTo>
                  <a:pt x="4054737" y="0"/>
                </a:lnTo>
                <a:lnTo>
                  <a:pt x="4054737" y="5078415"/>
                </a:lnTo>
                <a:lnTo>
                  <a:pt x="0" y="5078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6892" t="-103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947950" y="220895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126500" y="810530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63568" y="4072471"/>
            <a:ext cx="978793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6"/>
              </a:lnSpc>
            </a:pPr>
            <a:r>
              <a:rPr lang="en-US" sz="6855">
                <a:solidFill>
                  <a:srgbClr val="17336B"/>
                </a:solidFill>
                <a:latin typeface="Arimo Bold"/>
              </a:rPr>
              <a:t>Halliburton Q&amp;A Chatbot using RAG</a:t>
            </a:r>
          </a:p>
          <a:p>
            <a:pPr algn="ctr">
              <a:lnSpc>
                <a:spcPts val="8226"/>
              </a:lnSpc>
            </a:pPr>
            <a:endParaRPr lang="en-US" sz="6855">
              <a:solidFill>
                <a:srgbClr val="17336B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55591" y="2803954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02348" y="1933676"/>
            <a:ext cx="688657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9186" y="3919096"/>
            <a:ext cx="684087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Who are the end Users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62375" y="2880154"/>
            <a:ext cx="67951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02348" y="4958037"/>
            <a:ext cx="6955942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17336B"/>
                </a:solidFill>
                <a:latin typeface="Arimo Bold"/>
              </a:rPr>
              <a:t>Solution and It’s value Proposition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55591" y="3834087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56191" y="5015187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40000" y="3079810"/>
            <a:ext cx="6021600" cy="3552600"/>
            <a:chOff x="0" y="0"/>
            <a:chExt cx="8028800" cy="4736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028813" cy="4736846"/>
            </a:xfrm>
            <a:custGeom>
              <a:avLst/>
              <a:gdLst/>
              <a:ahLst/>
              <a:cxnLst/>
              <a:rect l="l" t="t" r="r" b="b"/>
              <a:pathLst>
                <a:path w="8028813" h="4736846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id="17" name="Group 17"/>
          <p:cNvGrpSpPr/>
          <p:nvPr/>
        </p:nvGrpSpPr>
        <p:grpSpPr>
          <a:xfrm>
            <a:off x="1430425" y="3070291"/>
            <a:ext cx="6040650" cy="729450"/>
            <a:chOff x="0" y="0"/>
            <a:chExt cx="8054200" cy="972600"/>
          </a:xfrm>
        </p:grpSpPr>
        <p:sp>
          <p:nvSpPr>
            <p:cNvPr id="18" name="Freeform 18"/>
            <p:cNvSpPr/>
            <p:nvPr/>
          </p:nvSpPr>
          <p:spPr>
            <a:xfrm>
              <a:off x="12700" y="12700"/>
              <a:ext cx="8028813" cy="947166"/>
            </a:xfrm>
            <a:custGeom>
              <a:avLst/>
              <a:gdLst/>
              <a:ahLst/>
              <a:cxnLst/>
              <a:rect l="l" t="t" r="r" b="b"/>
              <a:pathLst>
                <a:path w="8028813" h="947166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8054213" cy="972566"/>
            </a:xfrm>
            <a:custGeom>
              <a:avLst/>
              <a:gdLst/>
              <a:ahLst/>
              <a:cxnLst/>
              <a:rect l="l" t="t" r="r" b="b"/>
              <a:pathLst>
                <a:path w="8054213" h="972566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762824" y="3339856"/>
            <a:ext cx="858646" cy="187998"/>
          </a:xfrm>
          <a:custGeom>
            <a:avLst/>
            <a:gdLst/>
            <a:ahLst/>
            <a:cxnLst/>
            <a:rect l="l" t="t" r="r" b="b"/>
            <a:pathLst>
              <a:path w="858646" h="187998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565925" y="4529412"/>
            <a:ext cx="54889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17336B"/>
                </a:solidFill>
                <a:latin typeface="Arimo Bold"/>
              </a:rPr>
              <a:t>Agenda</a:t>
            </a:r>
          </a:p>
        </p:txBody>
      </p:sp>
      <p:sp>
        <p:nvSpPr>
          <p:cNvPr id="22" name="Freeform 22"/>
          <p:cNvSpPr/>
          <p:nvPr/>
        </p:nvSpPr>
        <p:spPr>
          <a:xfrm>
            <a:off x="3916909" y="6256103"/>
            <a:ext cx="2868470" cy="1827851"/>
          </a:xfrm>
          <a:custGeom>
            <a:avLst/>
            <a:gdLst/>
            <a:ahLst/>
            <a:cxnLst/>
            <a:rect l="l" t="t" r="r" b="b"/>
            <a:pathLst>
              <a:path w="2868470" h="1827851">
                <a:moveTo>
                  <a:pt x="0" y="0"/>
                </a:moveTo>
                <a:lnTo>
                  <a:pt x="2868470" y="0"/>
                </a:lnTo>
                <a:lnTo>
                  <a:pt x="2868470" y="1827851"/>
                </a:lnTo>
                <a:lnTo>
                  <a:pt x="0" y="1827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209500" y="6911000"/>
            <a:ext cx="712850" cy="711300"/>
          </a:xfrm>
          <a:custGeom>
            <a:avLst/>
            <a:gdLst/>
            <a:ahLst/>
            <a:cxnLst/>
            <a:rect l="l" t="t" r="r" b="b"/>
            <a:pathLst>
              <a:path w="712850" h="71130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4058300" y="7622276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7626761" y="1896818"/>
            <a:ext cx="17845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20"/>
              </a:lnSpc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56191" y="6307311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26761" y="7449164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 u="none" strike="noStrike">
                <a:solidFill>
                  <a:srgbClr val="17336B"/>
                </a:solidFill>
                <a:latin typeface="Arimo Bold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02348" y="6446129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48911" y="7552326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Modelling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63740" y="8452439"/>
            <a:ext cx="67945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Results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56191" y="8452439"/>
            <a:ext cx="17839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20"/>
              </a:lnSpc>
              <a:spcBef>
                <a:spcPct val="0"/>
              </a:spcBef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 rot="625">
            <a:off x="1156688" y="3639292"/>
            <a:ext cx="7161495" cy="239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1"/>
              </a:lnSpc>
            </a:pPr>
            <a:r>
              <a:rPr lang="en-US" sz="7817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2095066"/>
            <a:ext cx="7479000" cy="6078000"/>
            <a:chOff x="0" y="0"/>
            <a:chExt cx="9972000" cy="810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040" cy="8103997"/>
            </a:xfrm>
            <a:custGeom>
              <a:avLst/>
              <a:gdLst/>
              <a:ahLst/>
              <a:cxnLst/>
              <a:rect l="l" t="t" r="r" b="b"/>
              <a:pathLst>
                <a:path w="9972040" h="8103997">
                  <a:moveTo>
                    <a:pt x="0" y="450215"/>
                  </a:moveTo>
                  <a:cubicBezTo>
                    <a:pt x="0" y="201549"/>
                    <a:pt x="201549" y="0"/>
                    <a:pt x="450215" y="0"/>
                  </a:cubicBezTo>
                  <a:lnTo>
                    <a:pt x="9521825" y="0"/>
                  </a:lnTo>
                  <a:cubicBezTo>
                    <a:pt x="9770491" y="0"/>
                    <a:pt x="9972040" y="201549"/>
                    <a:pt x="9972040" y="450215"/>
                  </a:cubicBezTo>
                  <a:lnTo>
                    <a:pt x="9972040" y="7653782"/>
                  </a:lnTo>
                  <a:cubicBezTo>
                    <a:pt x="9972040" y="7902448"/>
                    <a:pt x="9770491" y="8103997"/>
                    <a:pt x="9521825" y="8103997"/>
                  </a:cubicBezTo>
                  <a:lnTo>
                    <a:pt x="450215" y="8103997"/>
                  </a:lnTo>
                  <a:cubicBezTo>
                    <a:pt x="201549" y="8103997"/>
                    <a:pt x="0" y="7902448"/>
                    <a:pt x="0" y="7653782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</p:grpSp>
      <p:sp>
        <p:nvSpPr>
          <p:cNvPr id="11" name="Freeform 11"/>
          <p:cNvSpPr/>
          <p:nvPr/>
        </p:nvSpPr>
        <p:spPr>
          <a:xfrm>
            <a:off x="9571994" y="2292547"/>
            <a:ext cx="6622973" cy="400313"/>
          </a:xfrm>
          <a:custGeom>
            <a:avLst/>
            <a:gdLst/>
            <a:ahLst/>
            <a:cxnLst/>
            <a:rect l="l" t="t" r="r" b="b"/>
            <a:pathLst>
              <a:path w="6622973" h="400313">
                <a:moveTo>
                  <a:pt x="0" y="0"/>
                </a:moveTo>
                <a:lnTo>
                  <a:pt x="6622972" y="0"/>
                </a:lnTo>
                <a:lnTo>
                  <a:pt x="6622972" y="400314"/>
                </a:lnTo>
                <a:lnTo>
                  <a:pt x="0" y="4003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571994" y="3607757"/>
            <a:ext cx="6955795" cy="345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To develop a Q&amp;A bot for pdfs telling about the Company,</a:t>
            </a:r>
          </a:p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Fine-tuning an open-source Language Model (LLM) or integrate a Retrieval-Augmented Generation (RAG) technique with an LLM. </a:t>
            </a:r>
          </a:p>
        </p:txBody>
      </p:sp>
      <p:sp>
        <p:nvSpPr>
          <p:cNvPr id="13" name="Freeform 13"/>
          <p:cNvSpPr/>
          <p:nvPr/>
        </p:nvSpPr>
        <p:spPr>
          <a:xfrm>
            <a:off x="6950950" y="7120050"/>
            <a:ext cx="3281950" cy="944650"/>
          </a:xfrm>
          <a:custGeom>
            <a:avLst/>
            <a:gdLst/>
            <a:ahLst/>
            <a:cxnLst/>
            <a:rect l="l" t="t" r="r" b="b"/>
            <a:pathLst>
              <a:path w="3281950" h="944650">
                <a:moveTo>
                  <a:pt x="0" y="0"/>
                </a:moveTo>
                <a:lnTo>
                  <a:pt x="3281950" y="0"/>
                </a:lnTo>
                <a:lnTo>
                  <a:pt x="3281950" y="944650"/>
                </a:lnTo>
                <a:lnTo>
                  <a:pt x="0" y="944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064024" y="7500914"/>
            <a:ext cx="1286560" cy="1289064"/>
          </a:xfrm>
          <a:custGeom>
            <a:avLst/>
            <a:gdLst/>
            <a:ahLst/>
            <a:cxnLst/>
            <a:rect l="l" t="t" r="r" b="b"/>
            <a:pathLst>
              <a:path w="1286560" h="1289064">
                <a:moveTo>
                  <a:pt x="0" y="0"/>
                </a:moveTo>
                <a:lnTo>
                  <a:pt x="1286560" y="0"/>
                </a:lnTo>
                <a:lnTo>
                  <a:pt x="1286560" y="1289064"/>
                </a:lnTo>
                <a:lnTo>
                  <a:pt x="0" y="1289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05823" y="489362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25" y="1500365"/>
            <a:ext cx="152251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" y="3084265"/>
            <a:ext cx="15225150" cy="489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86587" lvl="1" indent="-1493293" algn="just">
              <a:lnSpc>
                <a:spcPts val="4799"/>
              </a:lnSpc>
            </a:pPr>
            <a:r>
              <a:rPr lang="en-US" sz="3999" dirty="0">
                <a:solidFill>
                  <a:srgbClr val="17336B"/>
                </a:solidFill>
                <a:latin typeface="Quicksand Bold"/>
              </a:rPr>
              <a:t>          The project aims to develop a Q&amp;A bot capable of extracting relevant information from PDF documents about a specific company. The approach involves utilizing advanced techniques such as Data Chunking and Embedding, Model Loading, Query Processing, Context Retrieval, Model Inference, and Integration and Automation.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473250" y="8210890"/>
            <a:ext cx="1003112" cy="1140860"/>
          </a:xfrm>
          <a:custGeom>
            <a:avLst/>
            <a:gdLst/>
            <a:ahLst/>
            <a:cxnLst/>
            <a:rect l="l" t="t" r="r" b="b"/>
            <a:pathLst>
              <a:path w="1003112" h="1140860">
                <a:moveTo>
                  <a:pt x="0" y="0"/>
                </a:moveTo>
                <a:lnTo>
                  <a:pt x="1003112" y="0"/>
                </a:lnTo>
                <a:lnTo>
                  <a:pt x="1003112" y="1140860"/>
                </a:lnTo>
                <a:lnTo>
                  <a:pt x="0" y="1140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12" y="2147211"/>
            <a:ext cx="15225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Who are the End Users ?</a:t>
            </a:r>
          </a:p>
        </p:txBody>
      </p:sp>
      <p:sp>
        <p:nvSpPr>
          <p:cNvPr id="9" name="Freeform 9"/>
          <p:cNvSpPr/>
          <p:nvPr/>
        </p:nvSpPr>
        <p:spPr>
          <a:xfrm>
            <a:off x="1127112" y="2376374"/>
            <a:ext cx="606726" cy="606726"/>
          </a:xfrm>
          <a:custGeom>
            <a:avLst/>
            <a:gdLst/>
            <a:ahLst/>
            <a:cxnLst/>
            <a:rect l="l" t="t" r="r" b="b"/>
            <a:pathLst>
              <a:path w="606726" h="606726">
                <a:moveTo>
                  <a:pt x="0" y="0"/>
                </a:moveTo>
                <a:lnTo>
                  <a:pt x="606726" y="0"/>
                </a:lnTo>
                <a:lnTo>
                  <a:pt x="606726" y="606726"/>
                </a:lnTo>
                <a:lnTo>
                  <a:pt x="0" y="606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477910" y="8511750"/>
            <a:ext cx="646348" cy="646348"/>
          </a:xfrm>
          <a:custGeom>
            <a:avLst/>
            <a:gdLst/>
            <a:ahLst/>
            <a:cxnLst/>
            <a:rect l="l" t="t" r="r" b="b"/>
            <a:pathLst>
              <a:path w="646348" h="646348">
                <a:moveTo>
                  <a:pt x="0" y="0"/>
                </a:moveTo>
                <a:lnTo>
                  <a:pt x="646348" y="0"/>
                </a:lnTo>
                <a:lnTo>
                  <a:pt x="646348" y="646348"/>
                </a:lnTo>
                <a:lnTo>
                  <a:pt x="0" y="646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77896" y="1844204"/>
            <a:ext cx="370112" cy="369306"/>
          </a:xfrm>
          <a:custGeom>
            <a:avLst/>
            <a:gdLst/>
            <a:ahLst/>
            <a:cxnLst/>
            <a:rect l="l" t="t" r="r" b="b"/>
            <a:pathLst>
              <a:path w="370112" h="369306">
                <a:moveTo>
                  <a:pt x="0" y="0"/>
                </a:moveTo>
                <a:lnTo>
                  <a:pt x="370112" y="0"/>
                </a:lnTo>
                <a:lnTo>
                  <a:pt x="370112" y="369306"/>
                </a:lnTo>
                <a:lnTo>
                  <a:pt x="0" y="3693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079224" y="3650625"/>
            <a:ext cx="14677351" cy="4708725"/>
            <a:chOff x="0" y="0"/>
            <a:chExt cx="19569801" cy="6278300"/>
          </a:xfrm>
        </p:grpSpPr>
        <p:grpSp>
          <p:nvGrpSpPr>
            <p:cNvPr id="13" name="Group 13"/>
            <p:cNvGrpSpPr/>
            <p:nvPr/>
          </p:nvGrpSpPr>
          <p:grpSpPr>
            <a:xfrm>
              <a:off x="15065901" y="12700"/>
              <a:ext cx="4491200" cy="6265600"/>
              <a:chOff x="0" y="0"/>
              <a:chExt cx="4491200" cy="62656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5053201" y="0"/>
              <a:ext cx="4516600" cy="642200"/>
              <a:chOff x="0" y="0"/>
              <a:chExt cx="4516600" cy="6422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5380099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10036835" y="12700"/>
              <a:ext cx="4491200" cy="6265600"/>
              <a:chOff x="0" y="0"/>
              <a:chExt cx="4491200" cy="62656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0024135" y="0"/>
              <a:ext cx="4516600" cy="642200"/>
              <a:chOff x="0" y="0"/>
              <a:chExt cx="4516600" cy="642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24" name="Freeform 24"/>
            <p:cNvSpPr/>
            <p:nvPr/>
          </p:nvSpPr>
          <p:spPr>
            <a:xfrm>
              <a:off x="10351032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5" name="Group 25"/>
            <p:cNvGrpSpPr/>
            <p:nvPr/>
          </p:nvGrpSpPr>
          <p:grpSpPr>
            <a:xfrm>
              <a:off x="5007733" y="12700"/>
              <a:ext cx="4491200" cy="6265600"/>
              <a:chOff x="0" y="0"/>
              <a:chExt cx="4491200" cy="62656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4995033" y="0"/>
              <a:ext cx="4516600" cy="642200"/>
              <a:chOff x="0" y="0"/>
              <a:chExt cx="4516600" cy="6422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30" name="Freeform 30"/>
            <p:cNvSpPr/>
            <p:nvPr/>
          </p:nvSpPr>
          <p:spPr>
            <a:xfrm>
              <a:off x="5321931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0" y="12700"/>
              <a:ext cx="4491200" cy="6265600"/>
              <a:chOff x="0" y="0"/>
              <a:chExt cx="4491200" cy="62656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491228" cy="6265545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265545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sp>
          <p:nvSpPr>
            <p:cNvPr id="33" name="Freeform 33"/>
            <p:cNvSpPr/>
            <p:nvPr/>
          </p:nvSpPr>
          <p:spPr>
            <a:xfrm>
              <a:off x="123931" y="2997933"/>
              <a:ext cx="4286333" cy="2861127"/>
            </a:xfrm>
            <a:custGeom>
              <a:avLst/>
              <a:gdLst/>
              <a:ahLst/>
              <a:cxnLst/>
              <a:rect l="l" t="t" r="r" b="b"/>
              <a:pathLst>
                <a:path w="4286333" h="2861127">
                  <a:moveTo>
                    <a:pt x="0" y="0"/>
                  </a:moveTo>
                  <a:lnTo>
                    <a:pt x="4286333" y="0"/>
                  </a:lnTo>
                  <a:lnTo>
                    <a:pt x="4286333" y="2861128"/>
                  </a:lnTo>
                  <a:lnTo>
                    <a:pt x="0" y="2861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5219876" y="3157444"/>
              <a:ext cx="4054959" cy="2701616"/>
            </a:xfrm>
            <a:custGeom>
              <a:avLst/>
              <a:gdLst/>
              <a:ahLst/>
              <a:cxnLst/>
              <a:rect l="l" t="t" r="r" b="b"/>
              <a:pathLst>
                <a:path w="4054959" h="2701616">
                  <a:moveTo>
                    <a:pt x="0" y="0"/>
                  </a:moveTo>
                  <a:lnTo>
                    <a:pt x="4054959" y="0"/>
                  </a:lnTo>
                  <a:lnTo>
                    <a:pt x="4054959" y="2701617"/>
                  </a:lnTo>
                  <a:lnTo>
                    <a:pt x="0" y="2701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0259721" y="3258283"/>
              <a:ext cx="4045428" cy="2695266"/>
            </a:xfrm>
            <a:custGeom>
              <a:avLst/>
              <a:gdLst/>
              <a:ahLst/>
              <a:cxnLst/>
              <a:rect l="l" t="t" r="r" b="b"/>
              <a:pathLst>
                <a:path w="4045428" h="2695266">
                  <a:moveTo>
                    <a:pt x="0" y="0"/>
                  </a:moveTo>
                  <a:lnTo>
                    <a:pt x="4045428" y="0"/>
                  </a:lnTo>
                  <a:lnTo>
                    <a:pt x="4045428" y="2695267"/>
                  </a:lnTo>
                  <a:lnTo>
                    <a:pt x="0" y="2695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64635" y="3145500"/>
              <a:ext cx="4127330" cy="2749834"/>
            </a:xfrm>
            <a:custGeom>
              <a:avLst/>
              <a:gdLst/>
              <a:ahLst/>
              <a:cxnLst/>
              <a:rect l="l" t="t" r="r" b="b"/>
              <a:pathLst>
                <a:path w="4127330" h="2749834">
                  <a:moveTo>
                    <a:pt x="0" y="0"/>
                  </a:moveTo>
                  <a:lnTo>
                    <a:pt x="4127330" y="0"/>
                  </a:lnTo>
                  <a:lnTo>
                    <a:pt x="4127330" y="2749834"/>
                  </a:lnTo>
                  <a:lnTo>
                    <a:pt x="0" y="2749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/>
              </a:stretch>
            </a:blipFill>
          </p:spPr>
        </p:sp>
        <p:sp>
          <p:nvSpPr>
            <p:cNvPr id="37" name="TextBox 37"/>
            <p:cNvSpPr txBox="1"/>
            <p:nvPr/>
          </p:nvSpPr>
          <p:spPr>
            <a:xfrm>
              <a:off x="121967" y="1089758"/>
              <a:ext cx="4247400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Company Employees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5129668" y="1089758"/>
              <a:ext cx="4247400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Job Applicants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5187833" y="1451708"/>
              <a:ext cx="42474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Genral public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0137433" y="1451708"/>
              <a:ext cx="4247400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Investors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079224" y="3650625"/>
            <a:ext cx="3387450" cy="481650"/>
            <a:chOff x="0" y="0"/>
            <a:chExt cx="4516600" cy="6422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4516600" cy="642200"/>
              <a:chOff x="0" y="0"/>
              <a:chExt cx="4516600" cy="6422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l="l" t="t" r="r" b="b"/>
                <a:pathLst>
                  <a:path w="4491228" h="616839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4516628" cy="642239"/>
              </a:xfrm>
              <a:custGeom>
                <a:avLst/>
                <a:gdLst/>
                <a:ahLst/>
                <a:cxnLst/>
                <a:rect l="l" t="t" r="r" b="b"/>
                <a:pathLst>
                  <a:path w="4516628" h="642239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id="45" name="Freeform 45"/>
            <p:cNvSpPr/>
            <p:nvPr/>
          </p:nvSpPr>
          <p:spPr>
            <a:xfrm>
              <a:off x="326897" y="211124"/>
              <a:ext cx="1004773" cy="219971"/>
            </a:xfrm>
            <a:custGeom>
              <a:avLst/>
              <a:gdLst/>
              <a:ahLst/>
              <a:cxnLst/>
              <a:rect l="l" t="t" r="r" b="b"/>
              <a:pathLst>
                <a:path w="1004773" h="219971">
                  <a:moveTo>
                    <a:pt x="0" y="0"/>
                  </a:moveTo>
                  <a:lnTo>
                    <a:pt x="1004774" y="0"/>
                  </a:lnTo>
                  <a:lnTo>
                    <a:pt x="1004774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925" y="320130"/>
            <a:ext cx="17568375" cy="9646940"/>
            <a:chOff x="0" y="0"/>
            <a:chExt cx="22472800" cy="1234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475209"/>
            <a:ext cx="8115287" cy="2758638"/>
            <a:chOff x="0" y="0"/>
            <a:chExt cx="10820383" cy="367818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0820383" cy="927000"/>
              <a:chOff x="0" y="0"/>
              <a:chExt cx="10820383" cy="927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9454" y="12700"/>
                <a:ext cx="10781383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10781383" h="901700">
                    <a:moveTo>
                      <a:pt x="0" y="450850"/>
                    </a:moveTo>
                    <a:cubicBezTo>
                      <a:pt x="0" y="201803"/>
                      <a:pt x="316710" y="0"/>
                      <a:pt x="707346" y="0"/>
                    </a:cubicBezTo>
                    <a:lnTo>
                      <a:pt x="10074038" y="0"/>
                    </a:lnTo>
                    <a:cubicBezTo>
                      <a:pt x="10464674" y="0"/>
                      <a:pt x="10781383" y="201803"/>
                      <a:pt x="10781383" y="450850"/>
                    </a:cubicBezTo>
                    <a:cubicBezTo>
                      <a:pt x="10781383" y="699897"/>
                      <a:pt x="10464674" y="901700"/>
                      <a:pt x="10074038" y="901700"/>
                    </a:cubicBezTo>
                    <a:lnTo>
                      <a:pt x="707346" y="901700"/>
                    </a:lnTo>
                    <a:cubicBezTo>
                      <a:pt x="316710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10820291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10820291" h="927100">
                    <a:moveTo>
                      <a:pt x="0" y="463550"/>
                    </a:moveTo>
                    <a:cubicBezTo>
                      <a:pt x="0" y="207264"/>
                      <a:pt x="325854" y="0"/>
                      <a:pt x="726800" y="0"/>
                    </a:cubicBezTo>
                    <a:lnTo>
                      <a:pt x="10093492" y="0"/>
                    </a:lnTo>
                    <a:lnTo>
                      <a:pt x="10093492" y="12700"/>
                    </a:lnTo>
                    <a:lnTo>
                      <a:pt x="10093492" y="0"/>
                    </a:lnTo>
                    <a:cubicBezTo>
                      <a:pt x="10494437" y="0"/>
                      <a:pt x="10820291" y="207264"/>
                      <a:pt x="10820291" y="463550"/>
                    </a:cubicBezTo>
                    <a:lnTo>
                      <a:pt x="10800837" y="463550"/>
                    </a:lnTo>
                    <a:lnTo>
                      <a:pt x="10820291" y="463550"/>
                    </a:lnTo>
                    <a:lnTo>
                      <a:pt x="10800837" y="463550"/>
                    </a:lnTo>
                    <a:lnTo>
                      <a:pt x="10820291" y="463550"/>
                    </a:lnTo>
                    <a:cubicBezTo>
                      <a:pt x="10820291" y="719836"/>
                      <a:pt x="10494437" y="927100"/>
                      <a:pt x="10093492" y="927100"/>
                    </a:cubicBezTo>
                    <a:lnTo>
                      <a:pt x="10093492" y="914400"/>
                    </a:lnTo>
                    <a:lnTo>
                      <a:pt x="10093492" y="927100"/>
                    </a:lnTo>
                    <a:lnTo>
                      <a:pt x="726800" y="927100"/>
                    </a:lnTo>
                    <a:lnTo>
                      <a:pt x="726800" y="914400"/>
                    </a:lnTo>
                    <a:lnTo>
                      <a:pt x="726800" y="927100"/>
                    </a:lnTo>
                    <a:cubicBezTo>
                      <a:pt x="325854" y="926973"/>
                      <a:pt x="0" y="719709"/>
                      <a:pt x="0" y="463550"/>
                    </a:cubicBezTo>
                    <a:lnTo>
                      <a:pt x="19454" y="463550"/>
                    </a:lnTo>
                    <a:lnTo>
                      <a:pt x="0" y="463550"/>
                    </a:lnTo>
                    <a:moveTo>
                      <a:pt x="38908" y="463550"/>
                    </a:moveTo>
                    <a:lnTo>
                      <a:pt x="19454" y="463550"/>
                    </a:lnTo>
                    <a:lnTo>
                      <a:pt x="38908" y="463550"/>
                    </a:lnTo>
                    <a:cubicBezTo>
                      <a:pt x="38908" y="705231"/>
                      <a:pt x="346475" y="901700"/>
                      <a:pt x="726800" y="901700"/>
                    </a:cubicBezTo>
                    <a:lnTo>
                      <a:pt x="10093492" y="901700"/>
                    </a:lnTo>
                    <a:cubicBezTo>
                      <a:pt x="10473816" y="901700"/>
                      <a:pt x="10781383" y="705231"/>
                      <a:pt x="10781383" y="463550"/>
                    </a:cubicBezTo>
                    <a:cubicBezTo>
                      <a:pt x="10781383" y="221869"/>
                      <a:pt x="10473816" y="25400"/>
                      <a:pt x="10093492" y="25400"/>
                    </a:cubicBezTo>
                    <a:lnTo>
                      <a:pt x="726800" y="25400"/>
                    </a:lnTo>
                    <a:lnTo>
                      <a:pt x="726800" y="12700"/>
                    </a:lnTo>
                    <a:lnTo>
                      <a:pt x="726800" y="25400"/>
                    </a:lnTo>
                    <a:cubicBezTo>
                      <a:pt x="346475" y="25400"/>
                      <a:pt x="38908" y="221869"/>
                      <a:pt x="3890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11285" y="72943"/>
              <a:ext cx="1010031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1. Data Chunking &amp;Embedding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68940" y="1452509"/>
              <a:ext cx="10351443" cy="222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Utilize LangChain to divide PDFs into 512-sized chunks with 100-sized overlapping, embedding them with a chosen model, and storing them in ChromaDB for efficient retrieval.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14238" y="4319433"/>
            <a:ext cx="7110676" cy="2339538"/>
            <a:chOff x="0" y="0"/>
            <a:chExt cx="9480901" cy="311938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7491445" cy="927000"/>
              <a:chOff x="0" y="0"/>
              <a:chExt cx="7491445" cy="927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469" y="12700"/>
                <a:ext cx="7464444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7464444" h="901700">
                    <a:moveTo>
                      <a:pt x="0" y="450850"/>
                    </a:moveTo>
                    <a:cubicBezTo>
                      <a:pt x="0" y="201803"/>
                      <a:pt x="219273" y="0"/>
                      <a:pt x="489728" y="0"/>
                    </a:cubicBezTo>
                    <a:lnTo>
                      <a:pt x="6974715" y="0"/>
                    </a:lnTo>
                    <a:cubicBezTo>
                      <a:pt x="7245171" y="0"/>
                      <a:pt x="7464444" y="201803"/>
                      <a:pt x="7464444" y="450850"/>
                    </a:cubicBezTo>
                    <a:cubicBezTo>
                      <a:pt x="7464444" y="699897"/>
                      <a:pt x="7245171" y="901700"/>
                      <a:pt x="6974715" y="901700"/>
                    </a:cubicBezTo>
                    <a:lnTo>
                      <a:pt x="489728" y="901700"/>
                    </a:lnTo>
                    <a:cubicBezTo>
                      <a:pt x="219273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7491381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7491381" h="927100">
                    <a:moveTo>
                      <a:pt x="0" y="463550"/>
                    </a:moveTo>
                    <a:cubicBezTo>
                      <a:pt x="0" y="207264"/>
                      <a:pt x="225603" y="0"/>
                      <a:pt x="503197" y="0"/>
                    </a:cubicBezTo>
                    <a:lnTo>
                      <a:pt x="6988184" y="0"/>
                    </a:lnTo>
                    <a:lnTo>
                      <a:pt x="6988184" y="12700"/>
                    </a:lnTo>
                    <a:lnTo>
                      <a:pt x="6988184" y="0"/>
                    </a:lnTo>
                    <a:cubicBezTo>
                      <a:pt x="7265777" y="0"/>
                      <a:pt x="7491381" y="207264"/>
                      <a:pt x="7491381" y="463550"/>
                    </a:cubicBezTo>
                    <a:lnTo>
                      <a:pt x="7477913" y="463550"/>
                    </a:lnTo>
                    <a:lnTo>
                      <a:pt x="7491381" y="463550"/>
                    </a:lnTo>
                    <a:lnTo>
                      <a:pt x="7477913" y="463550"/>
                    </a:lnTo>
                    <a:lnTo>
                      <a:pt x="7491381" y="463550"/>
                    </a:lnTo>
                    <a:cubicBezTo>
                      <a:pt x="7491381" y="719836"/>
                      <a:pt x="7265777" y="927100"/>
                      <a:pt x="6988184" y="927100"/>
                    </a:cubicBezTo>
                    <a:lnTo>
                      <a:pt x="6988184" y="914400"/>
                    </a:lnTo>
                    <a:lnTo>
                      <a:pt x="6988184" y="927100"/>
                    </a:lnTo>
                    <a:lnTo>
                      <a:pt x="503197" y="927100"/>
                    </a:lnTo>
                    <a:lnTo>
                      <a:pt x="503197" y="914400"/>
                    </a:lnTo>
                    <a:lnTo>
                      <a:pt x="503197" y="927100"/>
                    </a:lnTo>
                    <a:cubicBezTo>
                      <a:pt x="225603" y="926973"/>
                      <a:pt x="0" y="719709"/>
                      <a:pt x="0" y="463550"/>
                    </a:cubicBezTo>
                    <a:lnTo>
                      <a:pt x="13469" y="463550"/>
                    </a:lnTo>
                    <a:lnTo>
                      <a:pt x="0" y="463550"/>
                    </a:lnTo>
                    <a:moveTo>
                      <a:pt x="26938" y="463550"/>
                    </a:moveTo>
                    <a:lnTo>
                      <a:pt x="13469" y="463550"/>
                    </a:lnTo>
                    <a:lnTo>
                      <a:pt x="26938" y="463550"/>
                    </a:lnTo>
                    <a:cubicBezTo>
                      <a:pt x="26938" y="705231"/>
                      <a:pt x="239880" y="901700"/>
                      <a:pt x="503197" y="901700"/>
                    </a:cubicBezTo>
                    <a:lnTo>
                      <a:pt x="6988184" y="901700"/>
                    </a:lnTo>
                    <a:cubicBezTo>
                      <a:pt x="7251501" y="901700"/>
                      <a:pt x="7464444" y="705231"/>
                      <a:pt x="7464444" y="463550"/>
                    </a:cubicBezTo>
                    <a:cubicBezTo>
                      <a:pt x="7464444" y="221869"/>
                      <a:pt x="7251501" y="25400"/>
                      <a:pt x="6988184" y="25400"/>
                    </a:cubicBezTo>
                    <a:lnTo>
                      <a:pt x="503197" y="25400"/>
                    </a:lnTo>
                    <a:lnTo>
                      <a:pt x="503197" y="12700"/>
                    </a:lnTo>
                    <a:lnTo>
                      <a:pt x="503197" y="25400"/>
                    </a:lnTo>
                    <a:cubicBezTo>
                      <a:pt x="239880" y="25400"/>
                      <a:pt x="26938" y="221869"/>
                      <a:pt x="2693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37543" y="73673"/>
              <a:ext cx="6849606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2. Model Loading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86183" y="1452509"/>
              <a:ext cx="8994718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Load Mistral, a pre-trained transformer model, to process queries and contexts for question-answering tasks.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382698" y="6815062"/>
            <a:ext cx="5297850" cy="695250"/>
            <a:chOff x="0" y="0"/>
            <a:chExt cx="7063800" cy="927000"/>
          </a:xfrm>
        </p:grpSpPr>
        <p:sp>
          <p:nvSpPr>
            <p:cNvPr id="21" name="Freeform 21"/>
            <p:cNvSpPr/>
            <p:nvPr/>
          </p:nvSpPr>
          <p:spPr>
            <a:xfrm>
              <a:off x="12700" y="12700"/>
              <a:ext cx="7038340" cy="901700"/>
            </a:xfrm>
            <a:custGeom>
              <a:avLst/>
              <a:gdLst/>
              <a:ahLst/>
              <a:cxnLst/>
              <a:rect l="l" t="t" r="r" b="b"/>
              <a:pathLst>
                <a:path w="7038340" h="901700">
                  <a:moveTo>
                    <a:pt x="0" y="450850"/>
                  </a:moveTo>
                  <a:cubicBezTo>
                    <a:pt x="0" y="201803"/>
                    <a:pt x="206756" y="0"/>
                    <a:pt x="461772" y="0"/>
                  </a:cubicBezTo>
                  <a:lnTo>
                    <a:pt x="6576568" y="0"/>
                  </a:lnTo>
                  <a:cubicBezTo>
                    <a:pt x="6831585" y="0"/>
                    <a:pt x="7038340" y="201803"/>
                    <a:pt x="7038340" y="450850"/>
                  </a:cubicBezTo>
                  <a:cubicBezTo>
                    <a:pt x="7038340" y="699897"/>
                    <a:pt x="6831585" y="901700"/>
                    <a:pt x="6576568" y="901700"/>
                  </a:cubicBezTo>
                  <a:lnTo>
                    <a:pt x="461772" y="901700"/>
                  </a:lnTo>
                  <a:cubicBezTo>
                    <a:pt x="206756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7063740" cy="927100"/>
            </a:xfrm>
            <a:custGeom>
              <a:avLst/>
              <a:gdLst/>
              <a:ahLst/>
              <a:cxnLst/>
              <a:rect l="l" t="t" r="r" b="b"/>
              <a:pathLst>
                <a:path w="7063740" h="927100">
                  <a:moveTo>
                    <a:pt x="0" y="463550"/>
                  </a:moveTo>
                  <a:cubicBezTo>
                    <a:pt x="0" y="207264"/>
                    <a:pt x="212725" y="0"/>
                    <a:pt x="474472" y="0"/>
                  </a:cubicBezTo>
                  <a:lnTo>
                    <a:pt x="6589268" y="0"/>
                  </a:lnTo>
                  <a:lnTo>
                    <a:pt x="6589268" y="12700"/>
                  </a:lnTo>
                  <a:lnTo>
                    <a:pt x="6589268" y="0"/>
                  </a:lnTo>
                  <a:cubicBezTo>
                    <a:pt x="6851015" y="0"/>
                    <a:pt x="7063740" y="207264"/>
                    <a:pt x="7063740" y="463550"/>
                  </a:cubicBezTo>
                  <a:lnTo>
                    <a:pt x="7051040" y="463550"/>
                  </a:lnTo>
                  <a:lnTo>
                    <a:pt x="7063740" y="463550"/>
                  </a:lnTo>
                  <a:lnTo>
                    <a:pt x="7051040" y="463550"/>
                  </a:lnTo>
                  <a:lnTo>
                    <a:pt x="7063740" y="463550"/>
                  </a:lnTo>
                  <a:cubicBezTo>
                    <a:pt x="7063740" y="719836"/>
                    <a:pt x="6851015" y="927100"/>
                    <a:pt x="6589268" y="927100"/>
                  </a:cubicBezTo>
                  <a:lnTo>
                    <a:pt x="6589268" y="914400"/>
                  </a:lnTo>
                  <a:lnTo>
                    <a:pt x="6589268" y="927100"/>
                  </a:lnTo>
                  <a:lnTo>
                    <a:pt x="474472" y="927100"/>
                  </a:lnTo>
                  <a:lnTo>
                    <a:pt x="474472" y="914400"/>
                  </a:lnTo>
                  <a:lnTo>
                    <a:pt x="474472" y="927100"/>
                  </a:lnTo>
                  <a:cubicBezTo>
                    <a:pt x="212725" y="926973"/>
                    <a:pt x="0" y="719709"/>
                    <a:pt x="0" y="463550"/>
                  </a:cubicBezTo>
                  <a:lnTo>
                    <a:pt x="12700" y="463550"/>
                  </a:lnTo>
                  <a:lnTo>
                    <a:pt x="0" y="463550"/>
                  </a:lnTo>
                  <a:moveTo>
                    <a:pt x="25400" y="463550"/>
                  </a:moveTo>
                  <a:lnTo>
                    <a:pt x="12700" y="463550"/>
                  </a:lnTo>
                  <a:lnTo>
                    <a:pt x="25400" y="463550"/>
                  </a:lnTo>
                  <a:cubicBezTo>
                    <a:pt x="25400" y="705231"/>
                    <a:pt x="226187" y="901700"/>
                    <a:pt x="474472" y="901700"/>
                  </a:cubicBezTo>
                  <a:lnTo>
                    <a:pt x="6589268" y="901700"/>
                  </a:lnTo>
                  <a:cubicBezTo>
                    <a:pt x="6837553" y="901700"/>
                    <a:pt x="7038340" y="705231"/>
                    <a:pt x="7038340" y="463550"/>
                  </a:cubicBezTo>
                  <a:cubicBezTo>
                    <a:pt x="7038340" y="221869"/>
                    <a:pt x="6837553" y="25400"/>
                    <a:pt x="6589268" y="25400"/>
                  </a:cubicBezTo>
                  <a:lnTo>
                    <a:pt x="474472" y="25400"/>
                  </a:lnTo>
                  <a:lnTo>
                    <a:pt x="474472" y="12700"/>
                  </a:lnTo>
                  <a:lnTo>
                    <a:pt x="474472" y="25400"/>
                  </a:lnTo>
                  <a:cubicBezTo>
                    <a:pt x="226187" y="25400"/>
                    <a:pt x="25400" y="221869"/>
                    <a:pt x="25400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1273298" y="6873310"/>
            <a:ext cx="4843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3. Query Processing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53341" y="7836041"/>
            <a:ext cx="6105959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Submit queries to FAISS to retrieve relevant documents. The top 10 documents are selected based on relevance to the query.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452172"/>
            <a:ext cx="15225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SOLUTION AND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9800" y="804597"/>
            <a:ext cx="17568375" cy="964694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903144"/>
            <a:ext cx="4752270" cy="695250"/>
            <a:chOff x="0" y="0"/>
            <a:chExt cx="6336361" cy="9270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6336361" cy="927000"/>
              <a:chOff x="0" y="0"/>
              <a:chExt cx="6336361" cy="927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1392" y="12700"/>
                <a:ext cx="6313523" cy="901700"/>
              </a:xfrm>
              <a:custGeom>
                <a:avLst/>
                <a:gdLst/>
                <a:ahLst/>
                <a:cxnLst/>
                <a:rect l="l" t="t" r="r" b="b"/>
                <a:pathLst>
                  <a:path w="6313523" h="901700">
                    <a:moveTo>
                      <a:pt x="0" y="450850"/>
                    </a:moveTo>
                    <a:cubicBezTo>
                      <a:pt x="0" y="201803"/>
                      <a:pt x="185464" y="0"/>
                      <a:pt x="414218" y="0"/>
                    </a:cubicBezTo>
                    <a:lnTo>
                      <a:pt x="5899305" y="0"/>
                    </a:lnTo>
                    <a:cubicBezTo>
                      <a:pt x="6128059" y="0"/>
                      <a:pt x="6313523" y="201803"/>
                      <a:pt x="6313523" y="450850"/>
                    </a:cubicBezTo>
                    <a:cubicBezTo>
                      <a:pt x="6313523" y="699897"/>
                      <a:pt x="6128059" y="901700"/>
                      <a:pt x="5899305" y="901700"/>
                    </a:cubicBezTo>
                    <a:lnTo>
                      <a:pt x="414218" y="901700"/>
                    </a:lnTo>
                    <a:cubicBezTo>
                      <a:pt x="185464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6336307" cy="927100"/>
              </a:xfrm>
              <a:custGeom>
                <a:avLst/>
                <a:gdLst/>
                <a:ahLst/>
                <a:cxnLst/>
                <a:rect l="l" t="t" r="r" b="b"/>
                <a:pathLst>
                  <a:path w="6336307" h="927100">
                    <a:moveTo>
                      <a:pt x="0" y="463550"/>
                    </a:moveTo>
                    <a:cubicBezTo>
                      <a:pt x="0" y="207264"/>
                      <a:pt x="190818" y="0"/>
                      <a:pt x="425610" y="0"/>
                    </a:cubicBezTo>
                    <a:lnTo>
                      <a:pt x="5910697" y="0"/>
                    </a:lnTo>
                    <a:lnTo>
                      <a:pt x="5910697" y="12700"/>
                    </a:lnTo>
                    <a:lnTo>
                      <a:pt x="5910697" y="0"/>
                    </a:lnTo>
                    <a:cubicBezTo>
                      <a:pt x="6145488" y="0"/>
                      <a:pt x="6336307" y="207264"/>
                      <a:pt x="6336307" y="463550"/>
                    </a:cubicBezTo>
                    <a:lnTo>
                      <a:pt x="6324915" y="463550"/>
                    </a:lnTo>
                    <a:lnTo>
                      <a:pt x="6336307" y="463550"/>
                    </a:lnTo>
                    <a:lnTo>
                      <a:pt x="6324915" y="463550"/>
                    </a:lnTo>
                    <a:lnTo>
                      <a:pt x="6336307" y="463550"/>
                    </a:lnTo>
                    <a:cubicBezTo>
                      <a:pt x="6336307" y="719836"/>
                      <a:pt x="6145488" y="927100"/>
                      <a:pt x="5910697" y="927100"/>
                    </a:cubicBezTo>
                    <a:lnTo>
                      <a:pt x="5910697" y="914400"/>
                    </a:lnTo>
                    <a:lnTo>
                      <a:pt x="5910697" y="927100"/>
                    </a:lnTo>
                    <a:lnTo>
                      <a:pt x="425610" y="927100"/>
                    </a:lnTo>
                    <a:lnTo>
                      <a:pt x="425610" y="914400"/>
                    </a:lnTo>
                    <a:lnTo>
                      <a:pt x="425610" y="927100"/>
                    </a:lnTo>
                    <a:cubicBezTo>
                      <a:pt x="190818" y="926973"/>
                      <a:pt x="0" y="719709"/>
                      <a:pt x="0" y="463550"/>
                    </a:cubicBezTo>
                    <a:lnTo>
                      <a:pt x="11392" y="463550"/>
                    </a:lnTo>
                    <a:lnTo>
                      <a:pt x="0" y="463550"/>
                    </a:lnTo>
                    <a:moveTo>
                      <a:pt x="22784" y="463550"/>
                    </a:moveTo>
                    <a:lnTo>
                      <a:pt x="11392" y="463550"/>
                    </a:lnTo>
                    <a:lnTo>
                      <a:pt x="22784" y="463550"/>
                    </a:lnTo>
                    <a:cubicBezTo>
                      <a:pt x="22784" y="705231"/>
                      <a:pt x="202894" y="901700"/>
                      <a:pt x="425610" y="901700"/>
                    </a:cubicBezTo>
                    <a:lnTo>
                      <a:pt x="5910697" y="901700"/>
                    </a:lnTo>
                    <a:cubicBezTo>
                      <a:pt x="6133413" y="901700"/>
                      <a:pt x="6313523" y="705231"/>
                      <a:pt x="6313523" y="463550"/>
                    </a:cubicBezTo>
                    <a:cubicBezTo>
                      <a:pt x="6313523" y="221869"/>
                      <a:pt x="6133413" y="25400"/>
                      <a:pt x="5910697" y="25400"/>
                    </a:cubicBezTo>
                    <a:lnTo>
                      <a:pt x="425610" y="25400"/>
                    </a:lnTo>
                    <a:lnTo>
                      <a:pt x="425610" y="12700"/>
                    </a:lnTo>
                    <a:lnTo>
                      <a:pt x="425610" y="25400"/>
                    </a:lnTo>
                    <a:cubicBezTo>
                      <a:pt x="202894" y="25400"/>
                      <a:pt x="22784" y="221869"/>
                      <a:pt x="22784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42979" y="72975"/>
              <a:ext cx="5691505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4. Context Retrieval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2820444"/>
            <a:ext cx="8118540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Extract context from the retrieved documents and concatenate it with the query, preparing it for input to the model.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780970" y="3894342"/>
            <a:ext cx="4734550" cy="695250"/>
            <a:chOff x="0" y="0"/>
            <a:chExt cx="6312733" cy="927000"/>
          </a:xfrm>
        </p:grpSpPr>
        <p:sp>
          <p:nvSpPr>
            <p:cNvPr id="15" name="Freeform 15"/>
            <p:cNvSpPr/>
            <p:nvPr/>
          </p:nvSpPr>
          <p:spPr>
            <a:xfrm>
              <a:off x="11350" y="12700"/>
              <a:ext cx="6289980" cy="901700"/>
            </a:xfrm>
            <a:custGeom>
              <a:avLst/>
              <a:gdLst/>
              <a:ahLst/>
              <a:cxnLst/>
              <a:rect l="l" t="t" r="r" b="b"/>
              <a:pathLst>
                <a:path w="6289980" h="901700">
                  <a:moveTo>
                    <a:pt x="0" y="450850"/>
                  </a:moveTo>
                  <a:cubicBezTo>
                    <a:pt x="0" y="201803"/>
                    <a:pt x="184772" y="0"/>
                    <a:pt x="412673" y="0"/>
                  </a:cubicBezTo>
                  <a:lnTo>
                    <a:pt x="5877306" y="0"/>
                  </a:lnTo>
                  <a:cubicBezTo>
                    <a:pt x="6105208" y="0"/>
                    <a:pt x="6289980" y="201803"/>
                    <a:pt x="6289980" y="450850"/>
                  </a:cubicBezTo>
                  <a:cubicBezTo>
                    <a:pt x="6289980" y="699897"/>
                    <a:pt x="6105208" y="901700"/>
                    <a:pt x="5877306" y="901700"/>
                  </a:cubicBezTo>
                  <a:lnTo>
                    <a:pt x="412673" y="901700"/>
                  </a:lnTo>
                  <a:cubicBezTo>
                    <a:pt x="184772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6312679" cy="927100"/>
            </a:xfrm>
            <a:custGeom>
              <a:avLst/>
              <a:gdLst/>
              <a:ahLst/>
              <a:cxnLst/>
              <a:rect l="l" t="t" r="r" b="b"/>
              <a:pathLst>
                <a:path w="6312679" h="927100">
                  <a:moveTo>
                    <a:pt x="0" y="463550"/>
                  </a:moveTo>
                  <a:cubicBezTo>
                    <a:pt x="0" y="207264"/>
                    <a:pt x="190107" y="0"/>
                    <a:pt x="424023" y="0"/>
                  </a:cubicBezTo>
                  <a:lnTo>
                    <a:pt x="5888656" y="0"/>
                  </a:lnTo>
                  <a:lnTo>
                    <a:pt x="5888656" y="12700"/>
                  </a:lnTo>
                  <a:lnTo>
                    <a:pt x="5888656" y="0"/>
                  </a:lnTo>
                  <a:cubicBezTo>
                    <a:pt x="6122572" y="0"/>
                    <a:pt x="6312679" y="207264"/>
                    <a:pt x="6312679" y="463550"/>
                  </a:cubicBezTo>
                  <a:lnTo>
                    <a:pt x="6301330" y="463550"/>
                  </a:lnTo>
                  <a:lnTo>
                    <a:pt x="6312679" y="463550"/>
                  </a:lnTo>
                  <a:lnTo>
                    <a:pt x="6301330" y="463550"/>
                  </a:lnTo>
                  <a:lnTo>
                    <a:pt x="6312679" y="463550"/>
                  </a:lnTo>
                  <a:cubicBezTo>
                    <a:pt x="6312679" y="719836"/>
                    <a:pt x="6122572" y="927100"/>
                    <a:pt x="5888656" y="927100"/>
                  </a:cubicBezTo>
                  <a:lnTo>
                    <a:pt x="5888656" y="914400"/>
                  </a:lnTo>
                  <a:lnTo>
                    <a:pt x="5888656" y="927100"/>
                  </a:lnTo>
                  <a:lnTo>
                    <a:pt x="424023" y="927100"/>
                  </a:lnTo>
                  <a:lnTo>
                    <a:pt x="424023" y="914400"/>
                  </a:lnTo>
                  <a:lnTo>
                    <a:pt x="424023" y="927100"/>
                  </a:lnTo>
                  <a:cubicBezTo>
                    <a:pt x="190107" y="926973"/>
                    <a:pt x="0" y="719709"/>
                    <a:pt x="0" y="463550"/>
                  </a:cubicBezTo>
                  <a:lnTo>
                    <a:pt x="11350" y="463550"/>
                  </a:lnTo>
                  <a:lnTo>
                    <a:pt x="0" y="463550"/>
                  </a:lnTo>
                  <a:moveTo>
                    <a:pt x="22699" y="463550"/>
                  </a:moveTo>
                  <a:lnTo>
                    <a:pt x="11350" y="463550"/>
                  </a:lnTo>
                  <a:lnTo>
                    <a:pt x="22699" y="463550"/>
                  </a:lnTo>
                  <a:cubicBezTo>
                    <a:pt x="22699" y="705231"/>
                    <a:pt x="202137" y="901700"/>
                    <a:pt x="424023" y="901700"/>
                  </a:cubicBezTo>
                  <a:lnTo>
                    <a:pt x="5888656" y="901700"/>
                  </a:lnTo>
                  <a:cubicBezTo>
                    <a:pt x="6110542" y="901700"/>
                    <a:pt x="6289980" y="705231"/>
                    <a:pt x="6289980" y="463550"/>
                  </a:cubicBezTo>
                  <a:cubicBezTo>
                    <a:pt x="6289980" y="221869"/>
                    <a:pt x="6110542" y="25400"/>
                    <a:pt x="5888656" y="25400"/>
                  </a:cubicBezTo>
                  <a:lnTo>
                    <a:pt x="424023" y="25400"/>
                  </a:lnTo>
                  <a:lnTo>
                    <a:pt x="424023" y="12700"/>
                  </a:lnTo>
                  <a:lnTo>
                    <a:pt x="424023" y="25400"/>
                  </a:lnTo>
                  <a:cubicBezTo>
                    <a:pt x="202137" y="25400"/>
                    <a:pt x="22699" y="221869"/>
                    <a:pt x="22699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5242830" y="3941930"/>
            <a:ext cx="48439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5. Model Inference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74837" y="4903921"/>
            <a:ext cx="6964792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Pass the concatenated query and context, along with a prompt, to the DistilBERT model for inference, which predicts the answer to the query.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15520" y="7512489"/>
            <a:ext cx="6505604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Integrate the entire pipeline into an automated system for seamless execution, enabling efficient and accurate retrieval of information from PDF documents.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17336B"/>
              </a:solidFill>
              <a:latin typeface="Quicksan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969576" y="6661321"/>
            <a:ext cx="6887949" cy="712214"/>
            <a:chOff x="0" y="0"/>
            <a:chExt cx="8965178" cy="927000"/>
          </a:xfrm>
        </p:grpSpPr>
        <p:sp>
          <p:nvSpPr>
            <p:cNvPr id="21" name="Freeform 21"/>
            <p:cNvSpPr/>
            <p:nvPr/>
          </p:nvSpPr>
          <p:spPr>
            <a:xfrm>
              <a:off x="16118" y="12700"/>
              <a:ext cx="8932866" cy="901700"/>
            </a:xfrm>
            <a:custGeom>
              <a:avLst/>
              <a:gdLst/>
              <a:ahLst/>
              <a:cxnLst/>
              <a:rect l="l" t="t" r="r" b="b"/>
              <a:pathLst>
                <a:path w="8932866" h="901700">
                  <a:moveTo>
                    <a:pt x="0" y="450850"/>
                  </a:moveTo>
                  <a:cubicBezTo>
                    <a:pt x="0" y="201803"/>
                    <a:pt x="262409" y="0"/>
                    <a:pt x="586069" y="0"/>
                  </a:cubicBezTo>
                  <a:lnTo>
                    <a:pt x="8346798" y="0"/>
                  </a:lnTo>
                  <a:cubicBezTo>
                    <a:pt x="8670457" y="0"/>
                    <a:pt x="8932866" y="201803"/>
                    <a:pt x="8932866" y="450850"/>
                  </a:cubicBezTo>
                  <a:cubicBezTo>
                    <a:pt x="8932866" y="699897"/>
                    <a:pt x="8670457" y="901700"/>
                    <a:pt x="8346798" y="901700"/>
                  </a:cubicBezTo>
                  <a:lnTo>
                    <a:pt x="586069" y="901700"/>
                  </a:lnTo>
                  <a:cubicBezTo>
                    <a:pt x="262409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965102" cy="927100"/>
            </a:xfrm>
            <a:custGeom>
              <a:avLst/>
              <a:gdLst/>
              <a:ahLst/>
              <a:cxnLst/>
              <a:rect l="l" t="t" r="r" b="b"/>
              <a:pathLst>
                <a:path w="8965102" h="927100">
                  <a:moveTo>
                    <a:pt x="0" y="463550"/>
                  </a:moveTo>
                  <a:cubicBezTo>
                    <a:pt x="0" y="207264"/>
                    <a:pt x="269985" y="0"/>
                    <a:pt x="602187" y="0"/>
                  </a:cubicBezTo>
                  <a:lnTo>
                    <a:pt x="8362916" y="0"/>
                  </a:lnTo>
                  <a:lnTo>
                    <a:pt x="8362916" y="12700"/>
                  </a:lnTo>
                  <a:lnTo>
                    <a:pt x="8362916" y="0"/>
                  </a:lnTo>
                  <a:cubicBezTo>
                    <a:pt x="8695117" y="0"/>
                    <a:pt x="8965102" y="207264"/>
                    <a:pt x="8965102" y="463550"/>
                  </a:cubicBezTo>
                  <a:lnTo>
                    <a:pt x="8948984" y="463550"/>
                  </a:lnTo>
                  <a:lnTo>
                    <a:pt x="8965102" y="463550"/>
                  </a:lnTo>
                  <a:lnTo>
                    <a:pt x="8948984" y="463550"/>
                  </a:lnTo>
                  <a:lnTo>
                    <a:pt x="8965102" y="463550"/>
                  </a:lnTo>
                  <a:cubicBezTo>
                    <a:pt x="8965102" y="719836"/>
                    <a:pt x="8695117" y="927100"/>
                    <a:pt x="8362916" y="927100"/>
                  </a:cubicBezTo>
                  <a:lnTo>
                    <a:pt x="8362916" y="914400"/>
                  </a:lnTo>
                  <a:lnTo>
                    <a:pt x="8362916" y="927100"/>
                  </a:lnTo>
                  <a:lnTo>
                    <a:pt x="602187" y="927100"/>
                  </a:lnTo>
                  <a:lnTo>
                    <a:pt x="602187" y="914400"/>
                  </a:lnTo>
                  <a:lnTo>
                    <a:pt x="602187" y="927100"/>
                  </a:lnTo>
                  <a:cubicBezTo>
                    <a:pt x="269985" y="926973"/>
                    <a:pt x="0" y="719709"/>
                    <a:pt x="0" y="463550"/>
                  </a:cubicBezTo>
                  <a:lnTo>
                    <a:pt x="16118" y="463550"/>
                  </a:lnTo>
                  <a:lnTo>
                    <a:pt x="0" y="463550"/>
                  </a:lnTo>
                  <a:moveTo>
                    <a:pt x="32237" y="463550"/>
                  </a:moveTo>
                  <a:lnTo>
                    <a:pt x="16118" y="463550"/>
                  </a:lnTo>
                  <a:lnTo>
                    <a:pt x="32237" y="463550"/>
                  </a:lnTo>
                  <a:cubicBezTo>
                    <a:pt x="32237" y="705231"/>
                    <a:pt x="287070" y="901700"/>
                    <a:pt x="602187" y="901700"/>
                  </a:cubicBezTo>
                  <a:lnTo>
                    <a:pt x="8362916" y="901700"/>
                  </a:lnTo>
                  <a:cubicBezTo>
                    <a:pt x="8678032" y="901700"/>
                    <a:pt x="8932866" y="705231"/>
                    <a:pt x="8932866" y="463550"/>
                  </a:cubicBezTo>
                  <a:cubicBezTo>
                    <a:pt x="8932866" y="221869"/>
                    <a:pt x="8678032" y="25400"/>
                    <a:pt x="8362916" y="25400"/>
                  </a:cubicBezTo>
                  <a:lnTo>
                    <a:pt x="602187" y="25400"/>
                  </a:lnTo>
                  <a:lnTo>
                    <a:pt x="602187" y="12700"/>
                  </a:lnTo>
                  <a:lnTo>
                    <a:pt x="602187" y="25400"/>
                  </a:lnTo>
                  <a:cubicBezTo>
                    <a:pt x="287070" y="25400"/>
                    <a:pt x="32237" y="221869"/>
                    <a:pt x="32237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0219260" y="6632746"/>
            <a:ext cx="7492131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6. Integration and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700" y="516100"/>
            <a:ext cx="16854600" cy="9255000"/>
            <a:chOff x="0" y="0"/>
            <a:chExt cx="22472800" cy="123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0000" y="516100"/>
            <a:ext cx="16854600" cy="9255000"/>
            <a:chOff x="0" y="0"/>
            <a:chExt cx="22472800" cy="1234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472904" cy="12340082"/>
            </a:xfrm>
            <a:custGeom>
              <a:avLst/>
              <a:gdLst/>
              <a:ahLst/>
              <a:cxnLst/>
              <a:rect l="l" t="t" r="r" b="b"/>
              <a:pathLst>
                <a:path w="22472904" h="12340082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id="6" name="Freeform 6"/>
          <p:cNvSpPr/>
          <p:nvPr/>
        </p:nvSpPr>
        <p:spPr>
          <a:xfrm>
            <a:off x="8318398" y="9314918"/>
            <a:ext cx="1651178" cy="187998"/>
          </a:xfrm>
          <a:custGeom>
            <a:avLst/>
            <a:gdLst/>
            <a:ahLst/>
            <a:cxnLst/>
            <a:rect l="l" t="t" r="r" b="b"/>
            <a:pathLst>
              <a:path w="1651178" h="18799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0475" y="804597"/>
            <a:ext cx="15427050" cy="544050"/>
          </a:xfrm>
          <a:custGeom>
            <a:avLst/>
            <a:gdLst/>
            <a:ahLst/>
            <a:cxnLst/>
            <a:rect l="l" t="t" r="r" b="b"/>
            <a:pathLst>
              <a:path w="15427050" h="544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30467" y="2819957"/>
            <a:ext cx="5835450" cy="2589450"/>
            <a:chOff x="0" y="0"/>
            <a:chExt cx="7780600" cy="3452600"/>
          </a:xfrm>
        </p:grpSpPr>
        <p:sp>
          <p:nvSpPr>
            <p:cNvPr id="9" name="Freeform 9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022067" y="2828507"/>
            <a:ext cx="5835450" cy="2589450"/>
            <a:chOff x="0" y="0"/>
            <a:chExt cx="7780600" cy="3452600"/>
          </a:xfrm>
        </p:grpSpPr>
        <p:sp>
          <p:nvSpPr>
            <p:cNvPr id="12" name="Freeform 12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226267" y="5991207"/>
            <a:ext cx="5835450" cy="2589450"/>
            <a:chOff x="0" y="0"/>
            <a:chExt cx="7780600" cy="3452600"/>
          </a:xfrm>
        </p:grpSpPr>
        <p:sp>
          <p:nvSpPr>
            <p:cNvPr id="15" name="Freeform 15"/>
            <p:cNvSpPr/>
            <p:nvPr/>
          </p:nvSpPr>
          <p:spPr>
            <a:xfrm>
              <a:off x="12700" y="12700"/>
              <a:ext cx="7755255" cy="4218940"/>
            </a:xfrm>
            <a:custGeom>
              <a:avLst/>
              <a:gdLst/>
              <a:ahLst/>
              <a:cxnLst/>
              <a:rect l="l" t="t" r="r" b="b"/>
              <a:pathLst>
                <a:path w="7755255" h="4218940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1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780655" cy="4245610"/>
            </a:xfrm>
            <a:custGeom>
              <a:avLst/>
              <a:gdLst/>
              <a:ahLst/>
              <a:cxnLst/>
              <a:rect l="l" t="t" r="r" b="b"/>
              <a:pathLst>
                <a:path w="7780655" h="4245610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226267" y="2929817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716454" y="2835948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022067" y="6050153"/>
            <a:ext cx="873452" cy="872138"/>
          </a:xfrm>
          <a:custGeom>
            <a:avLst/>
            <a:gdLst/>
            <a:ahLst/>
            <a:cxnLst/>
            <a:rect l="l" t="t" r="r" b="b"/>
            <a:pathLst>
              <a:path w="873452" h="872138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31425" y="1543162"/>
            <a:ext cx="1522515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5199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71978" y="3478786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Comprehensive Company History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86518" y="6825707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Personalized Responses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63230" y="3551732"/>
            <a:ext cx="44899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Quick Access to Information</a:t>
            </a:r>
          </a:p>
        </p:txBody>
      </p:sp>
      <p:sp>
        <p:nvSpPr>
          <p:cNvPr id="24" name="Freeform 24"/>
          <p:cNvSpPr/>
          <p:nvPr/>
        </p:nvSpPr>
        <p:spPr>
          <a:xfrm>
            <a:off x="8589228" y="4573382"/>
            <a:ext cx="684530" cy="684400"/>
          </a:xfrm>
          <a:custGeom>
            <a:avLst/>
            <a:gdLst/>
            <a:ahLst/>
            <a:cxnLst/>
            <a:rect l="l" t="t" r="r" b="b"/>
            <a:pathLst>
              <a:path w="684530" h="684400">
                <a:moveTo>
                  <a:pt x="0" y="0"/>
                </a:moveTo>
                <a:lnTo>
                  <a:pt x="684530" y="0"/>
                </a:lnTo>
                <a:lnTo>
                  <a:pt x="684530" y="684400"/>
                </a:lnTo>
                <a:lnTo>
                  <a:pt x="0" y="684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011800" y="6776350"/>
            <a:ext cx="1669550" cy="1652900"/>
          </a:xfrm>
          <a:custGeom>
            <a:avLst/>
            <a:gdLst/>
            <a:ahLst/>
            <a:cxnLst/>
            <a:rect l="l" t="t" r="r" b="b"/>
            <a:pathLst>
              <a:path w="1669550" h="1652900">
                <a:moveTo>
                  <a:pt x="0" y="0"/>
                </a:moveTo>
                <a:lnTo>
                  <a:pt x="1669550" y="0"/>
                </a:lnTo>
                <a:lnTo>
                  <a:pt x="1669550" y="1652900"/>
                </a:lnTo>
                <a:lnTo>
                  <a:pt x="0" y="1652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011470" y="8126842"/>
            <a:ext cx="822236" cy="822236"/>
          </a:xfrm>
          <a:custGeom>
            <a:avLst/>
            <a:gdLst/>
            <a:ahLst/>
            <a:cxnLst/>
            <a:rect l="l" t="t" r="r" b="b"/>
            <a:pathLst>
              <a:path w="822236" h="822236">
                <a:moveTo>
                  <a:pt x="0" y="0"/>
                </a:moveTo>
                <a:lnTo>
                  <a:pt x="822236" y="0"/>
                </a:lnTo>
                <a:lnTo>
                  <a:pt x="822236" y="822236"/>
                </a:lnTo>
                <a:lnTo>
                  <a:pt x="0" y="8222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181636" y="6854282"/>
            <a:ext cx="1971544" cy="1568506"/>
          </a:xfrm>
          <a:custGeom>
            <a:avLst/>
            <a:gdLst/>
            <a:ahLst/>
            <a:cxnLst/>
            <a:rect l="l" t="t" r="r" b="b"/>
            <a:pathLst>
              <a:path w="1971544" h="1568506">
                <a:moveTo>
                  <a:pt x="0" y="0"/>
                </a:moveTo>
                <a:lnTo>
                  <a:pt x="1971544" y="0"/>
                </a:lnTo>
                <a:lnTo>
                  <a:pt x="1971544" y="1568506"/>
                </a:lnTo>
                <a:lnTo>
                  <a:pt x="0" y="15685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4833700" y="5907650"/>
            <a:ext cx="579832" cy="578572"/>
          </a:xfrm>
          <a:custGeom>
            <a:avLst/>
            <a:gdLst/>
            <a:ahLst/>
            <a:cxnLst/>
            <a:rect l="l" t="t" r="r" b="b"/>
            <a:pathLst>
              <a:path w="579832" h="578572">
                <a:moveTo>
                  <a:pt x="0" y="0"/>
                </a:moveTo>
                <a:lnTo>
                  <a:pt x="579832" y="0"/>
                </a:lnTo>
                <a:lnTo>
                  <a:pt x="579832" y="578572"/>
                </a:lnTo>
                <a:lnTo>
                  <a:pt x="0" y="5785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2813100" y="8208050"/>
            <a:ext cx="501550" cy="501550"/>
          </a:xfrm>
          <a:custGeom>
            <a:avLst/>
            <a:gdLst/>
            <a:ahLst/>
            <a:cxnLst/>
            <a:rect l="l" t="t" r="r" b="b"/>
            <a:pathLst>
              <a:path w="501550" h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Custom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Quicksand</vt:lpstr>
      <vt:lpstr>Arial</vt:lpstr>
      <vt:lpstr>Quicksand Bold</vt:lpstr>
      <vt:lpstr>Arimo</vt:lpstr>
      <vt:lpstr>Calibri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App XL by Slidesgo.pptx</dc:title>
  <cp:lastModifiedBy>Mugunthan S.</cp:lastModifiedBy>
  <cp:revision>2</cp:revision>
  <dcterms:created xsi:type="dcterms:W3CDTF">2006-08-16T00:00:00Z</dcterms:created>
  <dcterms:modified xsi:type="dcterms:W3CDTF">2024-04-04T12:26:40Z</dcterms:modified>
  <dc:identifier>DAGBbKZlPCE</dc:identifier>
</cp:coreProperties>
</file>