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embeddedFontLst>
    <p:embeddedFont>
      <p:font typeface="Constanti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iVEVdSPgEfHDFigV1GkNJLIiio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onstantia-bold.fntdata"/><Relationship Id="rId14" Type="http://schemas.openxmlformats.org/officeDocument/2006/relationships/font" Target="fonts/Constantia-regular.fntdata"/><Relationship Id="rId17" Type="http://schemas.openxmlformats.org/officeDocument/2006/relationships/font" Target="fonts/Constantia-boldItalic.fntdata"/><Relationship Id="rId16" Type="http://schemas.openxmlformats.org/officeDocument/2006/relationships/font" Target="fonts/Constanti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19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9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9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19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9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9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9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transition>
    <p:wipe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8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8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8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ATLIQ data analysis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Title : Atliq Hospitality Analysis</a:t>
            </a:r>
            <a:endParaRPr/>
          </a:p>
          <a:p>
            <a:pPr indent="0" lvl="0" marL="0" marR="45720" rtl="0" algn="r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Subtitle:</a:t>
            </a:r>
            <a:r>
              <a:rPr lang="en-US"/>
              <a:t> Insights and Data-Driven Strategies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Introduction to Atliq Hospitality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Overview of Atliq Hospitality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b="1" lang="en-US"/>
              <a:t>Introduction:</a:t>
            </a:r>
            <a:r>
              <a:rPr lang="en-US"/>
              <a:t> Brief description of Atliq Hospitality.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b="1" lang="en-US"/>
              <a:t>Mission:</a:t>
            </a:r>
            <a:r>
              <a:rPr lang="en-US"/>
              <a:t> Commitment to providing exceptional hospitality experiences.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b="1" lang="en-US"/>
              <a:t>Services:</a:t>
            </a:r>
            <a:r>
              <a:rPr lang="en-US"/>
              <a:t> Range of services offered (e.g., luxury accommodations, dining, events).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Mock dashboard</a:t>
            </a:r>
            <a:endParaRPr/>
          </a:p>
        </p:txBody>
      </p:sp>
      <p:pic>
        <p:nvPicPr>
          <p:cNvPr descr="1688013402065.jpg"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828800"/>
            <a:ext cx="762000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838200" y="16002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52400" y="2514600"/>
            <a:ext cx="871334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Data Sources: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Customer feedback, booking data, social media, and operational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Methodology : 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Surveys and feedback forms Social media sentiment analysis Booking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and occupancy data analysis Operational performance metrics.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Objective: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Understand customer preferences and operational efficiency.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533400" y="1447800"/>
            <a:ext cx="31804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latin typeface="Constantia"/>
                <a:ea typeface="Constantia"/>
                <a:cs typeface="Constantia"/>
                <a:sym typeface="Constantia"/>
              </a:rPr>
              <a:t>Content :</a:t>
            </a:r>
            <a:endParaRPr b="1" sz="5400" cap="none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457200" y="685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Market segments</a:t>
            </a:r>
            <a:endParaRPr/>
          </a:p>
        </p:txBody>
      </p:sp>
      <p:pic>
        <p:nvPicPr>
          <p:cNvPr descr="1_n4yec2he68e8BpaL6AoIQg.jpg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304800" y="2057400"/>
            <a:ext cx="872764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Summary: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Recap of key findings from the analysis.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Recommendations : 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Enhance check-in process and reduce wait times.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Invest in staff training programs for improved service delivery. Implement targeted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marketing strategies to boost off-peak occupancy . Continue monitoring customer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feedback for ongoing improvements.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Future Work: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Emphasize the importance of continuous data analysis and adaptability.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download.jpg"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45720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f0005b36025da455bf183cade4d5107.jpg"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2024-08-16T10:29:28Z</dcterms:created>
  <dc:creator>Student</dc:creator>
</cp:coreProperties>
</file>