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9144000"/>
  <p:notesSz cx="6858000" cy="9144000"/>
  <p:embeddedFontLst>
    <p:embeddedFont>
      <p:font typeface="Overlock"/>
      <p:regular r:id="rId13"/>
      <p:bold r:id="rId14"/>
      <p:italic r:id="rId15"/>
      <p:boldItalic r:id="rId16"/>
    </p:embeddedFon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gI+JJAEzQgDPEsm67cNYt7jXio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070F04-729E-4CB2-93BC-06D4D8A03FC9}">
  <a:tblStyle styleId="{79070F04-729E-4CB2-93BC-06D4D8A03FC9}" styleName="Table_0">
    <a:wholeTbl>
      <a:tcTxStyle b="off" i="off">
        <a:font>
          <a:latin typeface="Segoe UI Light"/>
          <a:ea typeface="Segoe UI Light"/>
          <a:cs typeface="Segoe UI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6FC"/>
          </a:solidFill>
        </a:fill>
      </a:tcStyle>
    </a:wholeTbl>
    <a:band1H>
      <a:tcTxStyle/>
      <a:tcStyle>
        <a:fill>
          <a:solidFill>
            <a:srgbClr val="DBEDF9"/>
          </a:solidFill>
        </a:fill>
      </a:tcStyle>
    </a:band1H>
    <a:band2H>
      <a:tcTxStyle/>
    </a:band2H>
    <a:band1V>
      <a:tcTxStyle/>
      <a:tcStyle>
        <a:fill>
          <a:solidFill>
            <a:srgbClr val="DBEDF9"/>
          </a:solidFill>
        </a:fill>
      </a:tcStyle>
    </a:band1V>
    <a:band2V>
      <a:tcTxStyle/>
    </a:band2V>
    <a:lastCol>
      <a:tcTxStyle b="on" i="off">
        <a:font>
          <a:latin typeface="Segoe UI Light"/>
          <a:ea typeface="Segoe UI Light"/>
          <a:cs typeface="Segoe UI Ligh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Segoe UI Light"/>
          <a:ea typeface="Segoe UI Light"/>
          <a:cs typeface="Segoe UI Ligh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Segoe UI Light"/>
          <a:ea typeface="Segoe UI Light"/>
          <a:cs typeface="Segoe UI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Segoe UI Light"/>
          <a:ea typeface="Segoe UI Light"/>
          <a:cs typeface="Segoe UI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font" Target="fonts/Overlock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verlock-italic.fntdata"/><Relationship Id="rId14" Type="http://schemas.openxmlformats.org/officeDocument/2006/relationships/font" Target="fonts/Overlock-bold.fntdata"/><Relationship Id="rId17" Type="http://schemas.openxmlformats.org/officeDocument/2006/relationships/font" Target="fonts/QuattrocentoSans-regular.fntdata"/><Relationship Id="rId16" Type="http://schemas.openxmlformats.org/officeDocument/2006/relationships/font" Target="fonts/Overlock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QuattrocentoSa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/>
          <p:nvPr/>
        </p:nvSpPr>
        <p:spPr>
          <a:xfrm rot="10800000">
            <a:off x="640070" y="5650993"/>
            <a:ext cx="5116104" cy="1207007"/>
          </a:xfrm>
          <a:custGeom>
            <a:rect b="b" l="l" r="r" t="t"/>
            <a:pathLst>
              <a:path extrusionOk="0" h="842020" w="4758726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rgbClr val="64DFED">
                  <a:alpha val="0"/>
                </a:srgbClr>
              </a:gs>
              <a:gs pos="99000">
                <a:srgbClr val="ABC3F0">
                  <a:alpha val="71372"/>
                </a:srgbClr>
              </a:gs>
              <a:gs pos="100000">
                <a:srgbClr val="ABC3F0">
                  <a:alpha val="71372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13;p8"/>
          <p:cNvSpPr/>
          <p:nvPr/>
        </p:nvSpPr>
        <p:spPr>
          <a:xfrm flipH="1" rot="-10089798">
            <a:off x="-109180" y="4175628"/>
            <a:ext cx="4530005" cy="3240870"/>
          </a:xfrm>
          <a:custGeom>
            <a:rect b="b" l="l" r="r" t="t"/>
            <a:pathLst>
              <a:path extrusionOk="0" h="3620355" w="6747252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>
            <a:gsLst>
              <a:gs pos="0">
                <a:srgbClr val="F6A6F4">
                  <a:alpha val="53725"/>
                </a:srgbClr>
              </a:gs>
              <a:gs pos="3000">
                <a:srgbClr val="F6A6F4">
                  <a:alpha val="53725"/>
                </a:srgbClr>
              </a:gs>
              <a:gs pos="72000">
                <a:srgbClr val="3B21B4"/>
              </a:gs>
              <a:gs pos="97000">
                <a:srgbClr val="1F50AE">
                  <a:alpha val="21176"/>
                </a:srgbClr>
              </a:gs>
              <a:gs pos="100000">
                <a:srgbClr val="1F50AE">
                  <a:alpha val="21176"/>
                </a:srgbClr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4" name="Google Shape;14;p8"/>
          <p:cNvCxnSpPr/>
          <p:nvPr/>
        </p:nvCxnSpPr>
        <p:spPr>
          <a:xfrm>
            <a:off x="4571999" y="3311823"/>
            <a:ext cx="0" cy="1241385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" name="Google Shape;15;p8"/>
          <p:cNvSpPr/>
          <p:nvPr/>
        </p:nvSpPr>
        <p:spPr>
          <a:xfrm>
            <a:off x="-18251" y="2"/>
            <a:ext cx="9164237" cy="6860673"/>
          </a:xfrm>
          <a:custGeom>
            <a:rect b="b" l="l" r="r" t="t"/>
            <a:pathLst>
              <a:path extrusionOk="0" h="6860673" w="12218982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rgbClr val="92CDF0">
                  <a:alpha val="31764"/>
                </a:srgbClr>
              </a:gs>
              <a:gs pos="77000">
                <a:srgbClr val="0F2857">
                  <a:alpha val="0"/>
                </a:srgbClr>
              </a:gs>
              <a:gs pos="100000">
                <a:srgbClr val="0F2857">
                  <a:alpha val="0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" name="Google Shape;16;p8"/>
          <p:cNvSpPr/>
          <p:nvPr/>
        </p:nvSpPr>
        <p:spPr>
          <a:xfrm rot="10800000">
            <a:off x="-20237" y="9940"/>
            <a:ext cx="9164237" cy="6860673"/>
          </a:xfrm>
          <a:custGeom>
            <a:rect b="b" l="l" r="r" t="t"/>
            <a:pathLst>
              <a:path extrusionOk="0" h="6860673" w="12218982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rgbClr val="1F50AE"/>
              </a:gs>
              <a:gs pos="77000">
                <a:srgbClr val="0F2857">
                  <a:alpha val="0"/>
                </a:srgbClr>
              </a:gs>
              <a:gs pos="100000">
                <a:srgbClr val="0F2857">
                  <a:alpha val="0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7;p8"/>
          <p:cNvSpPr/>
          <p:nvPr/>
        </p:nvSpPr>
        <p:spPr>
          <a:xfrm>
            <a:off x="3452845" y="1"/>
            <a:ext cx="5116104" cy="1207007"/>
          </a:xfrm>
          <a:custGeom>
            <a:rect b="b" l="l" r="r" t="t"/>
            <a:pathLst>
              <a:path extrusionOk="0" h="842020" w="4758726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rgbClr val="AAA5F9">
                  <a:alpha val="20784"/>
                </a:srgbClr>
              </a:gs>
              <a:gs pos="41000">
                <a:srgbClr val="AAA5F9">
                  <a:alpha val="20784"/>
                </a:srgbClr>
              </a:gs>
              <a:gs pos="98000">
                <a:srgbClr val="170CC2"/>
              </a:gs>
              <a:gs pos="100000">
                <a:srgbClr val="170CC2"/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" name="Google Shape;18;p8"/>
          <p:cNvSpPr/>
          <p:nvPr/>
        </p:nvSpPr>
        <p:spPr>
          <a:xfrm flipH="1" rot="710202">
            <a:off x="4883429" y="-551340"/>
            <a:ext cx="4378599" cy="3132551"/>
          </a:xfrm>
          <a:custGeom>
            <a:rect b="b" l="l" r="r" t="t"/>
            <a:pathLst>
              <a:path extrusionOk="0" h="3620355" w="6747252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>
            <a:gsLst>
              <a:gs pos="0">
                <a:srgbClr val="F6A6F4">
                  <a:alpha val="61960"/>
                </a:srgbClr>
              </a:gs>
              <a:gs pos="100000">
                <a:srgbClr val="755EE1">
                  <a:alpha val="18823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;p8"/>
          <p:cNvSpPr txBox="1"/>
          <p:nvPr>
            <p:ph type="ctrTitle"/>
          </p:nvPr>
        </p:nvSpPr>
        <p:spPr>
          <a:xfrm>
            <a:off x="932688" y="2176272"/>
            <a:ext cx="7440930" cy="14813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subTitle"/>
          </p:nvPr>
        </p:nvSpPr>
        <p:spPr>
          <a:xfrm>
            <a:off x="1920240" y="4261104"/>
            <a:ext cx="5301234" cy="75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Column" showMasterSp="0">
  <p:cSld name="5 Colum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7029450" y="3236976"/>
            <a:ext cx="1570482" cy="1856232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256025" spcFirstLastPara="1" rIns="274300" wrap="square" tIns="201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1241298" y="832104"/>
            <a:ext cx="6659118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545505" y="2478024"/>
            <a:ext cx="1573618" cy="70277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3" type="body"/>
          </p:nvPr>
        </p:nvSpPr>
        <p:spPr>
          <a:xfrm>
            <a:off x="548640" y="3236976"/>
            <a:ext cx="1570482" cy="1856232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256025" spcFirstLastPara="1" rIns="274300" wrap="square" tIns="201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4" type="body"/>
          </p:nvPr>
        </p:nvSpPr>
        <p:spPr>
          <a:xfrm>
            <a:off x="2163699" y="2478024"/>
            <a:ext cx="1577340" cy="70408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5" type="body"/>
          </p:nvPr>
        </p:nvSpPr>
        <p:spPr>
          <a:xfrm>
            <a:off x="2168843" y="3236976"/>
            <a:ext cx="1570482" cy="1856232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256025" spcFirstLastPara="1" rIns="274300" wrap="square" tIns="201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6" type="body"/>
          </p:nvPr>
        </p:nvSpPr>
        <p:spPr>
          <a:xfrm>
            <a:off x="3785616" y="2478024"/>
            <a:ext cx="1577340" cy="7040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7" type="body"/>
          </p:nvPr>
        </p:nvSpPr>
        <p:spPr>
          <a:xfrm>
            <a:off x="3789045" y="3236976"/>
            <a:ext cx="1570482" cy="1856232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256025" spcFirstLastPara="1" rIns="274300" wrap="square" tIns="201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8" type="body"/>
          </p:nvPr>
        </p:nvSpPr>
        <p:spPr>
          <a:xfrm>
            <a:off x="5407533" y="2478024"/>
            <a:ext cx="1577340" cy="70408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9" type="body"/>
          </p:nvPr>
        </p:nvSpPr>
        <p:spPr>
          <a:xfrm>
            <a:off x="5409248" y="3236976"/>
            <a:ext cx="1570482" cy="1856232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256025" spcFirstLastPara="1" rIns="274300" wrap="square" tIns="201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3" type="body"/>
          </p:nvPr>
        </p:nvSpPr>
        <p:spPr>
          <a:xfrm>
            <a:off x="7029450" y="2478026"/>
            <a:ext cx="1573618" cy="702769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1344168" y="832104"/>
            <a:ext cx="6659118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349758" y="6190488"/>
            <a:ext cx="174879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246888" y="411480"/>
            <a:ext cx="390906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8" name="Google Shape;108;p18"/>
          <p:cNvCxnSpPr/>
          <p:nvPr/>
        </p:nvCxnSpPr>
        <p:spPr>
          <a:xfrm>
            <a:off x="1458006" y="3324115"/>
            <a:ext cx="1627838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3085844" y="3322646"/>
            <a:ext cx="1628775" cy="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" name="Google Shape;110;p18"/>
          <p:cNvCxnSpPr/>
          <p:nvPr/>
        </p:nvCxnSpPr>
        <p:spPr>
          <a:xfrm>
            <a:off x="4714619" y="3322646"/>
            <a:ext cx="1621136" cy="14408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" name="Google Shape;111;p18"/>
          <p:cNvCxnSpPr/>
          <p:nvPr/>
        </p:nvCxnSpPr>
        <p:spPr>
          <a:xfrm>
            <a:off x="6335755" y="3333307"/>
            <a:ext cx="1641898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18"/>
          <p:cNvSpPr/>
          <p:nvPr/>
        </p:nvSpPr>
        <p:spPr>
          <a:xfrm>
            <a:off x="1011859" y="2715965"/>
            <a:ext cx="914113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2643876" y="2721005"/>
            <a:ext cx="914113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4278013" y="2716978"/>
            <a:ext cx="914113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5885772" y="2726016"/>
            <a:ext cx="914113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7536990" y="2718521"/>
            <a:ext cx="914113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7" name="Google Shape;117;p18"/>
          <p:cNvSpPr/>
          <p:nvPr/>
        </p:nvSpPr>
        <p:spPr>
          <a:xfrm flipH="1">
            <a:off x="1063817" y="2786515"/>
            <a:ext cx="803673" cy="1071564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Google Shape;118;p18"/>
          <p:cNvSpPr/>
          <p:nvPr/>
        </p:nvSpPr>
        <p:spPr>
          <a:xfrm flipH="1">
            <a:off x="2694776" y="2791555"/>
            <a:ext cx="803673" cy="1071564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9" name="Google Shape;119;p18"/>
          <p:cNvSpPr/>
          <p:nvPr/>
        </p:nvSpPr>
        <p:spPr>
          <a:xfrm flipH="1">
            <a:off x="4328913" y="2787528"/>
            <a:ext cx="803673" cy="1071564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" name="Google Shape;120;p18"/>
          <p:cNvSpPr/>
          <p:nvPr/>
        </p:nvSpPr>
        <p:spPr>
          <a:xfrm flipH="1">
            <a:off x="5936672" y="2796566"/>
            <a:ext cx="803673" cy="1071564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1" name="Google Shape;121;p18"/>
          <p:cNvSpPr/>
          <p:nvPr/>
        </p:nvSpPr>
        <p:spPr>
          <a:xfrm flipH="1">
            <a:off x="7597415" y="2789071"/>
            <a:ext cx="803673" cy="1071564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1035558" y="4114800"/>
            <a:ext cx="1021842" cy="46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1035558" y="4599432"/>
            <a:ext cx="1021842" cy="740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3" type="body"/>
          </p:nvPr>
        </p:nvSpPr>
        <p:spPr>
          <a:xfrm>
            <a:off x="2654046" y="4114800"/>
            <a:ext cx="1021842" cy="46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4" type="body"/>
          </p:nvPr>
        </p:nvSpPr>
        <p:spPr>
          <a:xfrm>
            <a:off x="2654046" y="4599432"/>
            <a:ext cx="1021842" cy="740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5" type="body"/>
          </p:nvPr>
        </p:nvSpPr>
        <p:spPr>
          <a:xfrm>
            <a:off x="4293108" y="4114800"/>
            <a:ext cx="1021842" cy="46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6" type="body"/>
          </p:nvPr>
        </p:nvSpPr>
        <p:spPr>
          <a:xfrm>
            <a:off x="4293108" y="4599432"/>
            <a:ext cx="1021842" cy="740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7" type="body"/>
          </p:nvPr>
        </p:nvSpPr>
        <p:spPr>
          <a:xfrm>
            <a:off x="5904738" y="4114800"/>
            <a:ext cx="1021842" cy="46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8" type="body"/>
          </p:nvPr>
        </p:nvSpPr>
        <p:spPr>
          <a:xfrm>
            <a:off x="5904738" y="4599432"/>
            <a:ext cx="1021842" cy="740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9" type="body"/>
          </p:nvPr>
        </p:nvSpPr>
        <p:spPr>
          <a:xfrm>
            <a:off x="7543800" y="4114800"/>
            <a:ext cx="1021842" cy="46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3" type="body"/>
          </p:nvPr>
        </p:nvSpPr>
        <p:spPr>
          <a:xfrm>
            <a:off x="7543800" y="4599432"/>
            <a:ext cx="1021842" cy="740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8"/>
          <p:cNvSpPr/>
          <p:nvPr>
            <p:ph idx="14" type="pic"/>
          </p:nvPr>
        </p:nvSpPr>
        <p:spPr>
          <a:xfrm>
            <a:off x="1236110" y="3018954"/>
            <a:ext cx="466344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18"/>
          <p:cNvSpPr/>
          <p:nvPr>
            <p:ph idx="15" type="pic"/>
          </p:nvPr>
        </p:nvSpPr>
        <p:spPr>
          <a:xfrm>
            <a:off x="2853838" y="3011109"/>
            <a:ext cx="466344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18"/>
          <p:cNvSpPr/>
          <p:nvPr>
            <p:ph idx="16" type="pic"/>
          </p:nvPr>
        </p:nvSpPr>
        <p:spPr>
          <a:xfrm>
            <a:off x="4496992" y="3026158"/>
            <a:ext cx="466344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8"/>
          <p:cNvSpPr/>
          <p:nvPr>
            <p:ph idx="17" type="pic"/>
          </p:nvPr>
        </p:nvSpPr>
        <p:spPr>
          <a:xfrm>
            <a:off x="6109655" y="3011109"/>
            <a:ext cx="466344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18"/>
          <p:cNvSpPr/>
          <p:nvPr>
            <p:ph idx="18" type="pic"/>
          </p:nvPr>
        </p:nvSpPr>
        <p:spPr>
          <a:xfrm>
            <a:off x="7760873" y="3017032"/>
            <a:ext cx="466344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8"/>
          <p:cNvSpPr/>
          <p:nvPr>
            <p:ph idx="19" type="body"/>
          </p:nvPr>
        </p:nvSpPr>
        <p:spPr>
          <a:xfrm>
            <a:off x="1762506" y="4279392"/>
            <a:ext cx="109728" cy="1463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Font typeface="Arial"/>
              <a:buNone/>
              <a:defRPr b="0" sz="2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8"/>
          <p:cNvSpPr/>
          <p:nvPr>
            <p:ph idx="20" type="body"/>
          </p:nvPr>
        </p:nvSpPr>
        <p:spPr>
          <a:xfrm>
            <a:off x="3387852" y="4279392"/>
            <a:ext cx="109728" cy="14630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Font typeface="Arial"/>
              <a:buNone/>
              <a:defRPr b="0" sz="2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8"/>
          <p:cNvSpPr/>
          <p:nvPr>
            <p:ph idx="21" type="body"/>
          </p:nvPr>
        </p:nvSpPr>
        <p:spPr>
          <a:xfrm>
            <a:off x="5026914" y="4279392"/>
            <a:ext cx="109728" cy="1463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Font typeface="Arial"/>
              <a:buNone/>
              <a:defRPr b="0" sz="2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8"/>
          <p:cNvSpPr/>
          <p:nvPr>
            <p:ph idx="22" type="body"/>
          </p:nvPr>
        </p:nvSpPr>
        <p:spPr>
          <a:xfrm>
            <a:off x="6631686" y="4279392"/>
            <a:ext cx="109728" cy="1463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Font typeface="Arial"/>
              <a:buNone/>
              <a:defRPr b="0" sz="2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8"/>
          <p:cNvSpPr/>
          <p:nvPr>
            <p:ph idx="23" type="body"/>
          </p:nvPr>
        </p:nvSpPr>
        <p:spPr>
          <a:xfrm>
            <a:off x="8291322" y="4279392"/>
            <a:ext cx="109728" cy="1463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Font typeface="Arial"/>
              <a:buNone/>
              <a:defRPr b="0" sz="2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 rot="5400000">
            <a:off x="4680703" y="2387136"/>
            <a:ext cx="6858000" cy="2083728"/>
          </a:xfrm>
          <a:custGeom>
            <a:rect b="b" l="l" r="r" t="t"/>
            <a:pathLst>
              <a:path extrusionOk="0" h="2778304" w="6858000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>
            <a:gsLst>
              <a:gs pos="0">
                <a:srgbClr val="0F2857"/>
              </a:gs>
              <a:gs pos="26000">
                <a:srgbClr val="0F2857"/>
              </a:gs>
              <a:gs pos="73000">
                <a:srgbClr val="92CDF0">
                  <a:alpha val="32941"/>
                </a:srgbClr>
              </a:gs>
              <a:gs pos="100000">
                <a:srgbClr val="92CDF0">
                  <a:alpha val="32941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4" name="Google Shape;144;p19"/>
          <p:cNvSpPr/>
          <p:nvPr/>
        </p:nvSpPr>
        <p:spPr>
          <a:xfrm flipH="1" rot="5400000">
            <a:off x="5073149" y="2787148"/>
            <a:ext cx="6858000" cy="1283702"/>
          </a:xfrm>
          <a:custGeom>
            <a:rect b="b" l="l" r="r" t="t"/>
            <a:pathLst>
              <a:path extrusionOk="0" h="1711602" w="6858000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0">
                <a:srgbClr val="0F2857">
                  <a:alpha val="27843"/>
                </a:srgbClr>
              </a:gs>
              <a:gs pos="37000">
                <a:srgbClr val="0F2857">
                  <a:alpha val="27843"/>
                </a:srgbClr>
              </a:gs>
              <a:gs pos="79000">
                <a:srgbClr val="755EE1">
                  <a:alpha val="79607"/>
                </a:srgbClr>
              </a:gs>
              <a:gs pos="100000">
                <a:srgbClr val="755EE1">
                  <a:alpha val="79607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5" name="Google Shape;145;p19"/>
          <p:cNvSpPr/>
          <p:nvPr/>
        </p:nvSpPr>
        <p:spPr>
          <a:xfrm rot="5400000">
            <a:off x="5050598" y="2764599"/>
            <a:ext cx="6858001" cy="1328804"/>
          </a:xfrm>
          <a:custGeom>
            <a:rect b="b" l="l" r="r" t="t"/>
            <a:pathLst>
              <a:path extrusionOk="0" h="1771739" w="6858001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0">
                <a:srgbClr val="64DFED">
                  <a:alpha val="47843"/>
                </a:srgbClr>
              </a:gs>
              <a:gs pos="32000">
                <a:srgbClr val="64DFED">
                  <a:alpha val="47843"/>
                </a:srgbClr>
              </a:gs>
              <a:gs pos="100000">
                <a:srgbClr val="F6A6F4">
                  <a:alpha val="48235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6" name="Google Shape;146;p19"/>
          <p:cNvSpPr txBox="1"/>
          <p:nvPr>
            <p:ph type="title"/>
          </p:nvPr>
        </p:nvSpPr>
        <p:spPr>
          <a:xfrm>
            <a:off x="1159002" y="822960"/>
            <a:ext cx="6659118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1152144" y="2185416"/>
            <a:ext cx="2715768" cy="493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8" name="Google Shape;148;p19"/>
          <p:cNvSpPr txBox="1"/>
          <p:nvPr>
            <p:ph idx="2" type="body"/>
          </p:nvPr>
        </p:nvSpPr>
        <p:spPr>
          <a:xfrm>
            <a:off x="1152144" y="2743200"/>
            <a:ext cx="2715768" cy="257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o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3" type="body"/>
          </p:nvPr>
        </p:nvSpPr>
        <p:spPr>
          <a:xfrm>
            <a:off x="4155948" y="2185416"/>
            <a:ext cx="2715768" cy="493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0" name="Google Shape;150;p19"/>
          <p:cNvSpPr txBox="1"/>
          <p:nvPr>
            <p:ph idx="4" type="body"/>
          </p:nvPr>
        </p:nvSpPr>
        <p:spPr>
          <a:xfrm>
            <a:off x="4155948" y="2743200"/>
            <a:ext cx="2715768" cy="257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o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11" type="ftr"/>
          </p:nvPr>
        </p:nvSpPr>
        <p:spPr>
          <a:xfrm>
            <a:off x="349758" y="6190488"/>
            <a:ext cx="174879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246888" y="411480"/>
            <a:ext cx="390906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14614" y="0"/>
            <a:ext cx="5040860" cy="6858000"/>
          </a:xfrm>
          <a:custGeom>
            <a:rect b="b" l="l" r="r" t="t"/>
            <a:pathLst>
              <a:path extrusionOk="0" h="6858000" w="6721146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92CDF0">
                  <a:alpha val="29411"/>
                </a:srgbClr>
              </a:gs>
              <a:gs pos="73000">
                <a:srgbClr val="0F2857"/>
              </a:gs>
              <a:gs pos="100000">
                <a:srgbClr val="0F2857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6373" y="7663"/>
            <a:ext cx="3443353" cy="3588767"/>
          </a:xfrm>
          <a:custGeom>
            <a:rect b="b" l="l" r="r" t="t"/>
            <a:pathLst>
              <a:path extrusionOk="0" h="3588767" w="459113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>
            <a:gsLst>
              <a:gs pos="0">
                <a:srgbClr val="0F2857">
                  <a:alpha val="55686"/>
                </a:srgbClr>
              </a:gs>
              <a:gs pos="99000">
                <a:srgbClr val="BDE0F5">
                  <a:alpha val="20000"/>
                </a:srgbClr>
              </a:gs>
              <a:gs pos="100000">
                <a:srgbClr val="BDE0F5">
                  <a:alpha val="20000"/>
                </a:srgbClr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0" y="0"/>
            <a:ext cx="1419990" cy="2085274"/>
          </a:xfrm>
          <a:custGeom>
            <a:rect b="b" l="l" r="r" t="t"/>
            <a:pathLst>
              <a:path extrusionOk="0" h="2085274" w="1893320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rgbClr val="170CC2">
              <a:alpha val="1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2" y="5262792"/>
            <a:ext cx="2106945" cy="1595208"/>
          </a:xfrm>
          <a:custGeom>
            <a:rect b="b" l="l" r="r" t="t"/>
            <a:pathLst>
              <a:path extrusionOk="0" h="1595208" w="2809260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>
            <a:gsLst>
              <a:gs pos="0">
                <a:srgbClr val="F6A6F4">
                  <a:alpha val="44705"/>
                </a:srgbClr>
              </a:gs>
              <a:gs pos="98000">
                <a:srgbClr val="170CC2">
                  <a:alpha val="66666"/>
                </a:srgbClr>
              </a:gs>
              <a:gs pos="100000">
                <a:srgbClr val="170CC2">
                  <a:alpha val="66666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7645048" y="2730130"/>
            <a:ext cx="1484339" cy="4127871"/>
          </a:xfrm>
          <a:custGeom>
            <a:rect b="b" l="l" r="r" t="t"/>
            <a:pathLst>
              <a:path extrusionOk="0" h="4127871" w="1979119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0">
                <a:srgbClr val="F6AEF4">
                  <a:alpha val="35294"/>
                </a:srgbClr>
              </a:gs>
              <a:gs pos="83000">
                <a:srgbClr val="1B0FE1">
                  <a:alpha val="34901"/>
                </a:srgbClr>
              </a:gs>
              <a:gs pos="100000">
                <a:srgbClr val="1B0FE1">
                  <a:alpha val="3490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9" name="Google Shape;159;p20"/>
          <p:cNvSpPr txBox="1"/>
          <p:nvPr>
            <p:ph type="title"/>
          </p:nvPr>
        </p:nvSpPr>
        <p:spPr>
          <a:xfrm>
            <a:off x="1159002" y="822960"/>
            <a:ext cx="6659118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1152144" y="2185416"/>
            <a:ext cx="2215134" cy="493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1" name="Google Shape;161;p20"/>
          <p:cNvSpPr txBox="1"/>
          <p:nvPr>
            <p:ph idx="2" type="body"/>
          </p:nvPr>
        </p:nvSpPr>
        <p:spPr>
          <a:xfrm>
            <a:off x="1152144" y="2743200"/>
            <a:ext cx="2215134" cy="257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o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3" type="body"/>
          </p:nvPr>
        </p:nvSpPr>
        <p:spPr>
          <a:xfrm>
            <a:off x="3566160" y="2185416"/>
            <a:ext cx="2215134" cy="493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3" name="Google Shape;163;p20"/>
          <p:cNvSpPr txBox="1"/>
          <p:nvPr>
            <p:ph idx="4" type="body"/>
          </p:nvPr>
        </p:nvSpPr>
        <p:spPr>
          <a:xfrm>
            <a:off x="3566160" y="2743200"/>
            <a:ext cx="2215134" cy="257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o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246888" y="411480"/>
            <a:ext cx="390906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20"/>
          <p:cNvSpPr txBox="1"/>
          <p:nvPr>
            <p:ph idx="11" type="ftr"/>
          </p:nvPr>
        </p:nvSpPr>
        <p:spPr>
          <a:xfrm>
            <a:off x="349758" y="6190488"/>
            <a:ext cx="174879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6" name="Google Shape;166;p20"/>
          <p:cNvCxnSpPr/>
          <p:nvPr/>
        </p:nvCxnSpPr>
        <p:spPr>
          <a:xfrm>
            <a:off x="445628" y="846661"/>
            <a:ext cx="0" cy="5111012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p20"/>
          <p:cNvSpPr txBox="1"/>
          <p:nvPr>
            <p:ph idx="5" type="body"/>
          </p:nvPr>
        </p:nvSpPr>
        <p:spPr>
          <a:xfrm>
            <a:off x="5980176" y="2185416"/>
            <a:ext cx="2215134" cy="493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8" name="Google Shape;168;p20"/>
          <p:cNvSpPr txBox="1"/>
          <p:nvPr>
            <p:ph idx="6" type="body"/>
          </p:nvPr>
        </p:nvSpPr>
        <p:spPr>
          <a:xfrm>
            <a:off x="5980176" y="2743200"/>
            <a:ext cx="2215134" cy="257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o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x8">
  <p:cSld name="Team x8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 flipH="1">
            <a:off x="1278081" y="4055523"/>
            <a:ext cx="923621" cy="1231495"/>
          </a:xfrm>
          <a:prstGeom prst="ellipse">
            <a:avLst/>
          </a:prstGeom>
          <a:gradFill>
            <a:gsLst>
              <a:gs pos="0">
                <a:schemeClr val="accent3"/>
              </a:gs>
              <a:gs pos="18000">
                <a:schemeClr val="accent3"/>
              </a:gs>
              <a:gs pos="52000">
                <a:srgbClr val="AAA5F9">
                  <a:alpha val="69411"/>
                </a:srgbClr>
              </a:gs>
              <a:gs pos="100000">
                <a:srgbClr val="AAA5F9">
                  <a:alpha val="69411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1" name="Google Shape;171;p21"/>
          <p:cNvSpPr/>
          <p:nvPr/>
        </p:nvSpPr>
        <p:spPr>
          <a:xfrm flipH="1">
            <a:off x="3171286" y="1853644"/>
            <a:ext cx="923621" cy="1231495"/>
          </a:xfrm>
          <a:prstGeom prst="ellipse">
            <a:avLst/>
          </a:prstGeom>
          <a:gradFill>
            <a:gsLst>
              <a:gs pos="0">
                <a:schemeClr val="accent3"/>
              </a:gs>
              <a:gs pos="18000">
                <a:schemeClr val="accent3"/>
              </a:gs>
              <a:gs pos="52000">
                <a:srgbClr val="AAA5F9">
                  <a:alpha val="69411"/>
                </a:srgbClr>
              </a:gs>
              <a:gs pos="100000">
                <a:srgbClr val="AAA5F9">
                  <a:alpha val="69411"/>
                </a:srgbClr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2" name="Google Shape;172;p21"/>
          <p:cNvSpPr/>
          <p:nvPr/>
        </p:nvSpPr>
        <p:spPr>
          <a:xfrm flipH="1">
            <a:off x="5064492" y="4055276"/>
            <a:ext cx="923621" cy="1231495"/>
          </a:xfrm>
          <a:prstGeom prst="ellipse">
            <a:avLst/>
          </a:prstGeom>
          <a:gradFill>
            <a:gsLst>
              <a:gs pos="0">
                <a:schemeClr val="accent3"/>
              </a:gs>
              <a:gs pos="18000">
                <a:schemeClr val="accent3"/>
              </a:gs>
              <a:gs pos="52000">
                <a:srgbClr val="AAA5F9">
                  <a:alpha val="69411"/>
                </a:srgbClr>
              </a:gs>
              <a:gs pos="100000">
                <a:srgbClr val="AAA5F9">
                  <a:alpha val="6941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3" name="Google Shape;173;p21"/>
          <p:cNvSpPr/>
          <p:nvPr/>
        </p:nvSpPr>
        <p:spPr>
          <a:xfrm flipH="1">
            <a:off x="6960713" y="4066156"/>
            <a:ext cx="923621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rgbClr val="F6A6F4">
                  <a:alpha val="69019"/>
                </a:srgbClr>
              </a:gs>
              <a:gs pos="100000">
                <a:srgbClr val="F6A6F4">
                  <a:alpha val="69019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4" name="Google Shape;174;p21"/>
          <p:cNvSpPr/>
          <p:nvPr/>
        </p:nvSpPr>
        <p:spPr>
          <a:xfrm flipH="1">
            <a:off x="3171286" y="4056367"/>
            <a:ext cx="923621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rgbClr val="F6A6F4">
                  <a:alpha val="69019"/>
                </a:srgbClr>
              </a:gs>
              <a:gs pos="100000">
                <a:srgbClr val="F6A6F4">
                  <a:alpha val="69019"/>
                </a:srgbClr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5" name="Google Shape;175;p21"/>
          <p:cNvSpPr/>
          <p:nvPr/>
        </p:nvSpPr>
        <p:spPr>
          <a:xfrm flipH="1">
            <a:off x="6957697" y="1861863"/>
            <a:ext cx="923621" cy="1231495"/>
          </a:xfrm>
          <a:prstGeom prst="ellipse">
            <a:avLst/>
          </a:prstGeom>
          <a:gradFill>
            <a:gsLst>
              <a:gs pos="0">
                <a:schemeClr val="accent3"/>
              </a:gs>
              <a:gs pos="18000">
                <a:schemeClr val="accent3"/>
              </a:gs>
              <a:gs pos="52000">
                <a:srgbClr val="AAA5F9">
                  <a:alpha val="69411"/>
                </a:srgbClr>
              </a:gs>
              <a:gs pos="100000">
                <a:srgbClr val="AAA5F9">
                  <a:alpha val="69411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6" name="Google Shape;176;p21"/>
          <p:cNvSpPr/>
          <p:nvPr/>
        </p:nvSpPr>
        <p:spPr>
          <a:xfrm flipH="1">
            <a:off x="5064492" y="1855811"/>
            <a:ext cx="923621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rgbClr val="F6A6F4">
                  <a:alpha val="69019"/>
                </a:srgbClr>
              </a:gs>
              <a:gs pos="100000">
                <a:srgbClr val="F6A6F4">
                  <a:alpha val="69019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7" name="Google Shape;177;p21"/>
          <p:cNvSpPr/>
          <p:nvPr/>
        </p:nvSpPr>
        <p:spPr>
          <a:xfrm flipH="1">
            <a:off x="1269033" y="1846021"/>
            <a:ext cx="923621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rgbClr val="F6A6F4">
                  <a:alpha val="69019"/>
                </a:srgbClr>
              </a:gs>
              <a:gs pos="100000">
                <a:srgbClr val="F6A6F4">
                  <a:alpha val="69019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8" name="Google Shape;178;p21"/>
          <p:cNvSpPr txBox="1"/>
          <p:nvPr>
            <p:ph type="title"/>
          </p:nvPr>
        </p:nvSpPr>
        <p:spPr>
          <a:xfrm>
            <a:off x="1242441" y="338328"/>
            <a:ext cx="6659118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1" type="ftr"/>
          </p:nvPr>
        </p:nvSpPr>
        <p:spPr>
          <a:xfrm>
            <a:off x="349758" y="6190488"/>
            <a:ext cx="174879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246888" y="411480"/>
            <a:ext cx="390906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82640" y="3209544"/>
            <a:ext cx="17145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idx="2" type="body"/>
          </p:nvPr>
        </p:nvSpPr>
        <p:spPr>
          <a:xfrm>
            <a:off x="882640" y="3447288"/>
            <a:ext cx="1714500" cy="265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1"/>
          <p:cNvSpPr txBox="1"/>
          <p:nvPr>
            <p:ph idx="3" type="body"/>
          </p:nvPr>
        </p:nvSpPr>
        <p:spPr>
          <a:xfrm>
            <a:off x="2775846" y="3209544"/>
            <a:ext cx="17145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1"/>
          <p:cNvSpPr txBox="1"/>
          <p:nvPr>
            <p:ph idx="4" type="body"/>
          </p:nvPr>
        </p:nvSpPr>
        <p:spPr>
          <a:xfrm>
            <a:off x="2775846" y="3447288"/>
            <a:ext cx="1714500" cy="265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1"/>
          <p:cNvSpPr txBox="1"/>
          <p:nvPr>
            <p:ph idx="5" type="body"/>
          </p:nvPr>
        </p:nvSpPr>
        <p:spPr>
          <a:xfrm>
            <a:off x="4669052" y="3209544"/>
            <a:ext cx="17145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1"/>
          <p:cNvSpPr txBox="1"/>
          <p:nvPr>
            <p:ph idx="6" type="body"/>
          </p:nvPr>
        </p:nvSpPr>
        <p:spPr>
          <a:xfrm>
            <a:off x="4669052" y="3447288"/>
            <a:ext cx="1714500" cy="265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1"/>
          <p:cNvSpPr txBox="1"/>
          <p:nvPr>
            <p:ph idx="7" type="body"/>
          </p:nvPr>
        </p:nvSpPr>
        <p:spPr>
          <a:xfrm>
            <a:off x="6562257" y="3209544"/>
            <a:ext cx="17145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21"/>
          <p:cNvSpPr txBox="1"/>
          <p:nvPr>
            <p:ph idx="8" type="body"/>
          </p:nvPr>
        </p:nvSpPr>
        <p:spPr>
          <a:xfrm>
            <a:off x="6562257" y="3447288"/>
            <a:ext cx="1714500" cy="265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21"/>
          <p:cNvSpPr/>
          <p:nvPr>
            <p:ph idx="9" type="pic"/>
          </p:nvPr>
        </p:nvSpPr>
        <p:spPr>
          <a:xfrm>
            <a:off x="1336508" y="1935987"/>
            <a:ext cx="788670" cy="105156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0" name="Google Shape;190;p21"/>
          <p:cNvSpPr/>
          <p:nvPr>
            <p:ph idx="13" type="pic"/>
          </p:nvPr>
        </p:nvSpPr>
        <p:spPr>
          <a:xfrm>
            <a:off x="3238761" y="1935987"/>
            <a:ext cx="788670" cy="105156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1" name="Google Shape;191;p21"/>
          <p:cNvSpPr/>
          <p:nvPr>
            <p:ph idx="14" type="pic"/>
          </p:nvPr>
        </p:nvSpPr>
        <p:spPr>
          <a:xfrm>
            <a:off x="5131967" y="1935987"/>
            <a:ext cx="788670" cy="105156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2" name="Google Shape;192;p21"/>
          <p:cNvSpPr/>
          <p:nvPr>
            <p:ph idx="15" type="pic"/>
          </p:nvPr>
        </p:nvSpPr>
        <p:spPr>
          <a:xfrm>
            <a:off x="7025172" y="1935987"/>
            <a:ext cx="788670" cy="105156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3" name="Google Shape;193;p21"/>
          <p:cNvSpPr/>
          <p:nvPr>
            <p:ph idx="16" type="pic"/>
          </p:nvPr>
        </p:nvSpPr>
        <p:spPr>
          <a:xfrm>
            <a:off x="1345555" y="4145489"/>
            <a:ext cx="788670" cy="105156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4" name="Google Shape;194;p21"/>
          <p:cNvSpPr/>
          <p:nvPr>
            <p:ph idx="17" type="pic"/>
          </p:nvPr>
        </p:nvSpPr>
        <p:spPr>
          <a:xfrm>
            <a:off x="3238761" y="4146333"/>
            <a:ext cx="788670" cy="105156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5" name="Google Shape;195;p21"/>
          <p:cNvSpPr/>
          <p:nvPr>
            <p:ph idx="18" type="pic"/>
          </p:nvPr>
        </p:nvSpPr>
        <p:spPr>
          <a:xfrm>
            <a:off x="5131967" y="4145242"/>
            <a:ext cx="788670" cy="105156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6" name="Google Shape;196;p21"/>
          <p:cNvSpPr/>
          <p:nvPr>
            <p:ph idx="19" type="pic"/>
          </p:nvPr>
        </p:nvSpPr>
        <p:spPr>
          <a:xfrm>
            <a:off x="7028188" y="4156122"/>
            <a:ext cx="788670" cy="105156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7" name="Google Shape;197;p21"/>
          <p:cNvSpPr txBox="1"/>
          <p:nvPr>
            <p:ph idx="20" type="body"/>
          </p:nvPr>
        </p:nvSpPr>
        <p:spPr>
          <a:xfrm>
            <a:off x="882640" y="5440680"/>
            <a:ext cx="17145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21" type="body"/>
          </p:nvPr>
        </p:nvSpPr>
        <p:spPr>
          <a:xfrm>
            <a:off x="882640" y="5678424"/>
            <a:ext cx="1714500" cy="265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1"/>
          <p:cNvSpPr txBox="1"/>
          <p:nvPr>
            <p:ph idx="22" type="body"/>
          </p:nvPr>
        </p:nvSpPr>
        <p:spPr>
          <a:xfrm>
            <a:off x="2775846" y="5440680"/>
            <a:ext cx="17145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1"/>
          <p:cNvSpPr txBox="1"/>
          <p:nvPr>
            <p:ph idx="23" type="body"/>
          </p:nvPr>
        </p:nvSpPr>
        <p:spPr>
          <a:xfrm>
            <a:off x="2775846" y="5678424"/>
            <a:ext cx="1714500" cy="265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1"/>
          <p:cNvSpPr txBox="1"/>
          <p:nvPr>
            <p:ph idx="24" type="body"/>
          </p:nvPr>
        </p:nvSpPr>
        <p:spPr>
          <a:xfrm>
            <a:off x="4669052" y="5440680"/>
            <a:ext cx="17145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21"/>
          <p:cNvSpPr txBox="1"/>
          <p:nvPr>
            <p:ph idx="25" type="body"/>
          </p:nvPr>
        </p:nvSpPr>
        <p:spPr>
          <a:xfrm>
            <a:off x="4669052" y="5678424"/>
            <a:ext cx="1714500" cy="265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26" type="body"/>
          </p:nvPr>
        </p:nvSpPr>
        <p:spPr>
          <a:xfrm>
            <a:off x="6562257" y="5440680"/>
            <a:ext cx="17145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idx="27" type="body"/>
          </p:nvPr>
        </p:nvSpPr>
        <p:spPr>
          <a:xfrm>
            <a:off x="6562257" y="5678424"/>
            <a:ext cx="1714500" cy="265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 showMasterSp="0">
  <p:cSld name="Summar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1" y="3079990"/>
            <a:ext cx="3558032" cy="3778013"/>
          </a:xfrm>
          <a:custGeom>
            <a:rect b="b" l="l" r="r" t="t"/>
            <a:pathLst>
              <a:path extrusionOk="0" h="3778013" w="474404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>
            <a:gsLst>
              <a:gs pos="0">
                <a:srgbClr val="0F2857">
                  <a:alpha val="67843"/>
                </a:srgbClr>
              </a:gs>
              <a:gs pos="41000">
                <a:srgbClr val="0F2857">
                  <a:alpha val="67843"/>
                </a:srgbClr>
              </a:gs>
              <a:gs pos="100000">
                <a:srgbClr val="92CDF0">
                  <a:alpha val="29019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1" y="0"/>
            <a:ext cx="4914446" cy="3112082"/>
          </a:xfrm>
          <a:custGeom>
            <a:rect b="b" l="l" r="r" t="t"/>
            <a:pathLst>
              <a:path extrusionOk="0" h="3112082" w="6552595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2CDF0">
                  <a:alpha val="56470"/>
                </a:srgbClr>
              </a:gs>
              <a:gs pos="76000">
                <a:srgbClr val="0F2857"/>
              </a:gs>
              <a:gs pos="100000">
                <a:srgbClr val="0F285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7702173" y="0"/>
            <a:ext cx="1441827" cy="5772376"/>
          </a:xfrm>
          <a:custGeom>
            <a:rect b="b" l="l" r="r" t="t"/>
            <a:pathLst>
              <a:path extrusionOk="0" h="5772376" w="192243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>
            <a:gsLst>
              <a:gs pos="0">
                <a:srgbClr val="92CDF0">
                  <a:alpha val="9803"/>
                </a:srgbClr>
              </a:gs>
              <a:gs pos="10000">
                <a:srgbClr val="92CDF0">
                  <a:alpha val="9803"/>
                </a:srgbClr>
              </a:gs>
              <a:gs pos="100000">
                <a:srgbClr val="92CDF0">
                  <a:alpha val="4745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8145999" y="0"/>
            <a:ext cx="998002" cy="3088658"/>
          </a:xfrm>
          <a:custGeom>
            <a:rect b="b" l="l" r="r" t="t"/>
            <a:pathLst>
              <a:path extrusionOk="0" h="3088658" w="1330669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58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1105788" y="1005155"/>
            <a:ext cx="6932425" cy="4978750"/>
          </a:xfrm>
          <a:prstGeom prst="roundRect">
            <a:avLst>
              <a:gd fmla="val 6806" name="adj"/>
            </a:avLst>
          </a:prstGeom>
          <a:gradFill>
            <a:gsLst>
              <a:gs pos="0">
                <a:srgbClr val="FFFFFF">
                  <a:alpha val="12941"/>
                </a:srgbClr>
              </a:gs>
              <a:gs pos="6000">
                <a:srgbClr val="FFFFFF">
                  <a:alpha val="12941"/>
                </a:srgbClr>
              </a:gs>
              <a:gs pos="46000">
                <a:srgbClr val="FFFFFF">
                  <a:alpha val="16862"/>
                </a:srgbClr>
              </a:gs>
              <a:gs pos="99000">
                <a:srgbClr val="FFFFFF">
                  <a:alpha val="2745"/>
                </a:srgbClr>
              </a:gs>
              <a:gs pos="100000">
                <a:srgbClr val="FFFFFF">
                  <a:alpha val="2745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63500" sx="1000" rotWithShape="0" algn="t" dir="5400000" dist="38100" sy="1000">
              <a:srgbClr val="000000">
                <a:alpha val="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2"/>
          <p:cNvSpPr txBox="1"/>
          <p:nvPr>
            <p:ph type="ctrTitle"/>
          </p:nvPr>
        </p:nvSpPr>
        <p:spPr>
          <a:xfrm>
            <a:off x="1671066" y="2157984"/>
            <a:ext cx="5801868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2"/>
          <p:cNvSpPr txBox="1"/>
          <p:nvPr>
            <p:ph idx="1" type="subTitle"/>
          </p:nvPr>
        </p:nvSpPr>
        <p:spPr>
          <a:xfrm>
            <a:off x="1671066" y="3685032"/>
            <a:ext cx="5801868" cy="1133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213" name="Google Shape;213;p22"/>
          <p:cNvCxnSpPr/>
          <p:nvPr/>
        </p:nvCxnSpPr>
        <p:spPr>
          <a:xfrm>
            <a:off x="4586465" y="2804011"/>
            <a:ext cx="0" cy="124138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22"/>
          <p:cNvSpPr/>
          <p:nvPr/>
        </p:nvSpPr>
        <p:spPr>
          <a:xfrm>
            <a:off x="1" y="0"/>
            <a:ext cx="2147141" cy="1527696"/>
          </a:xfrm>
          <a:custGeom>
            <a:rect b="b" l="l" r="r" t="t"/>
            <a:pathLst>
              <a:path extrusionOk="0" h="1527696" w="2862855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>
            <a:gsLst>
              <a:gs pos="0">
                <a:srgbClr val="C3B9F2">
                  <a:alpha val="69411"/>
                </a:srgbClr>
              </a:gs>
              <a:gs pos="100000">
                <a:srgbClr val="0F2857">
                  <a:alpha val="40000"/>
                </a:srgbClr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2" y="4761091"/>
            <a:ext cx="2348363" cy="2096908"/>
          </a:xfrm>
          <a:custGeom>
            <a:rect b="b" l="l" r="r" t="t"/>
            <a:pathLst>
              <a:path extrusionOk="0" h="2096908" w="3131151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>
            <a:gsLst>
              <a:gs pos="0">
                <a:srgbClr val="F6A6F4">
                  <a:alpha val="50980"/>
                </a:srgbClr>
              </a:gs>
              <a:gs pos="47000">
                <a:srgbClr val="F6A6F4">
                  <a:alpha val="50980"/>
                </a:srgbClr>
              </a:gs>
              <a:gs pos="100000">
                <a:srgbClr val="C3B9F2">
                  <a:alpha val="2431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637794" y="832104"/>
            <a:ext cx="816102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23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11" type="ftr"/>
          </p:nvPr>
        </p:nvSpPr>
        <p:spPr>
          <a:xfrm>
            <a:off x="349758" y="6190488"/>
            <a:ext cx="174879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3"/>
          <p:cNvSpPr txBox="1"/>
          <p:nvPr>
            <p:ph idx="12" type="sldNum"/>
          </p:nvPr>
        </p:nvSpPr>
        <p:spPr>
          <a:xfrm>
            <a:off x="246888" y="411480"/>
            <a:ext cx="390906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637794" y="832104"/>
            <a:ext cx="816102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4"/>
          <p:cNvSpPr txBox="1"/>
          <p:nvPr>
            <p:ph idx="11" type="ftr"/>
          </p:nvPr>
        </p:nvSpPr>
        <p:spPr>
          <a:xfrm>
            <a:off x="349758" y="6190488"/>
            <a:ext cx="174879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4"/>
          <p:cNvSpPr txBox="1"/>
          <p:nvPr>
            <p:ph idx="12" type="sldNum"/>
          </p:nvPr>
        </p:nvSpPr>
        <p:spPr>
          <a:xfrm>
            <a:off x="246888" y="411480"/>
            <a:ext cx="390906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5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o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o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o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29" name="Google Shape;229;p25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0" name="Google Shape;230;p25"/>
          <p:cNvSpPr txBox="1"/>
          <p:nvPr>
            <p:ph idx="11" type="ftr"/>
          </p:nvPr>
        </p:nvSpPr>
        <p:spPr>
          <a:xfrm>
            <a:off x="349758" y="6190488"/>
            <a:ext cx="174879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5"/>
          <p:cNvSpPr txBox="1"/>
          <p:nvPr>
            <p:ph idx="12" type="sldNum"/>
          </p:nvPr>
        </p:nvSpPr>
        <p:spPr>
          <a:xfrm>
            <a:off x="246888" y="411480"/>
            <a:ext cx="390906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6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6" name="Google Shape;236;p26"/>
          <p:cNvSpPr txBox="1"/>
          <p:nvPr>
            <p:ph idx="11" type="ftr"/>
          </p:nvPr>
        </p:nvSpPr>
        <p:spPr>
          <a:xfrm>
            <a:off x="349758" y="6190488"/>
            <a:ext cx="174879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6"/>
          <p:cNvSpPr txBox="1"/>
          <p:nvPr>
            <p:ph idx="12" type="sldNum"/>
          </p:nvPr>
        </p:nvSpPr>
        <p:spPr>
          <a:xfrm>
            <a:off x="246888" y="411480"/>
            <a:ext cx="390906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/>
          <p:nvPr/>
        </p:nvSpPr>
        <p:spPr>
          <a:xfrm flipH="1" rot="5400000">
            <a:off x="4023338" y="1729768"/>
            <a:ext cx="6858000" cy="3398459"/>
          </a:xfrm>
          <a:custGeom>
            <a:rect b="b" l="l" r="r" t="t"/>
            <a:pathLst>
              <a:path extrusionOk="0" h="3750964" w="6858000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11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" name="Google Shape;23;p9"/>
          <p:cNvSpPr/>
          <p:nvPr/>
        </p:nvSpPr>
        <p:spPr>
          <a:xfrm rot="5400000">
            <a:off x="4009048" y="1744058"/>
            <a:ext cx="6858000" cy="3369878"/>
          </a:xfrm>
          <a:custGeom>
            <a:rect b="b" l="l" r="r" t="t"/>
            <a:pathLst>
              <a:path extrusionOk="0" h="4744323" w="6858000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>
            <a:gsLst>
              <a:gs pos="0">
                <a:srgbClr val="92CDF0">
                  <a:alpha val="23529"/>
                </a:srgbClr>
              </a:gs>
              <a:gs pos="4000">
                <a:srgbClr val="92CDF0">
                  <a:alpha val="23529"/>
                </a:srgbClr>
              </a:gs>
              <a:gs pos="79000">
                <a:srgbClr val="170CC2">
                  <a:alpha val="52156"/>
                </a:srgbClr>
              </a:gs>
              <a:gs pos="100000">
                <a:srgbClr val="170CC2">
                  <a:alpha val="52156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" name="Google Shape;24;p9"/>
          <p:cNvSpPr/>
          <p:nvPr/>
        </p:nvSpPr>
        <p:spPr>
          <a:xfrm rot="5400000">
            <a:off x="4337535" y="2043968"/>
            <a:ext cx="6858001" cy="2770066"/>
          </a:xfrm>
          <a:custGeom>
            <a:rect b="b" l="l" r="r" t="t"/>
            <a:pathLst>
              <a:path extrusionOk="0" h="3693421" w="685800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0">
                <a:srgbClr val="F6A6F4">
                  <a:alpha val="37647"/>
                </a:srgbClr>
              </a:gs>
              <a:gs pos="1000">
                <a:srgbClr val="F6A6F4">
                  <a:alpha val="37647"/>
                </a:srgbClr>
              </a:gs>
              <a:gs pos="84000">
                <a:srgbClr val="C3B9F2">
                  <a:alpha val="20000"/>
                </a:srgbClr>
              </a:gs>
              <a:gs pos="100000">
                <a:srgbClr val="F6A6F4">
                  <a:alpha val="3137"/>
                </a:srgbClr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246888" y="411480"/>
            <a:ext cx="390906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9"/>
          <p:cNvSpPr txBox="1"/>
          <p:nvPr>
            <p:ph idx="11" type="ftr"/>
          </p:nvPr>
        </p:nvSpPr>
        <p:spPr>
          <a:xfrm>
            <a:off x="349758" y="6190488"/>
            <a:ext cx="174879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type="title"/>
          </p:nvPr>
        </p:nvSpPr>
        <p:spPr>
          <a:xfrm>
            <a:off x="1152144" y="832104"/>
            <a:ext cx="6659118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1152144" y="2212848"/>
            <a:ext cx="4816602" cy="3282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o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o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o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349758" y="6190488"/>
            <a:ext cx="174879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246888" y="411480"/>
            <a:ext cx="390906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x4">
  <p:cSld name="Team x4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1242441" y="832104"/>
            <a:ext cx="6659118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349758" y="6190488"/>
            <a:ext cx="174879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246888" y="411480"/>
            <a:ext cx="390906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1"/>
          <p:cNvSpPr/>
          <p:nvPr/>
        </p:nvSpPr>
        <p:spPr>
          <a:xfrm flipH="1">
            <a:off x="2843263" y="2349815"/>
            <a:ext cx="1543534" cy="2058045"/>
          </a:xfrm>
          <a:prstGeom prst="ellipse">
            <a:avLst/>
          </a:prstGeom>
          <a:gradFill>
            <a:gsLst>
              <a:gs pos="0">
                <a:schemeClr val="accent3"/>
              </a:gs>
              <a:gs pos="18000">
                <a:schemeClr val="accent3"/>
              </a:gs>
              <a:gs pos="52000">
                <a:srgbClr val="AAA5F9">
                  <a:alpha val="69411"/>
                </a:srgbClr>
              </a:gs>
              <a:gs pos="100000">
                <a:srgbClr val="AAA5F9">
                  <a:alpha val="69411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" name="Google Shape;37;p11"/>
          <p:cNvSpPr/>
          <p:nvPr/>
        </p:nvSpPr>
        <p:spPr>
          <a:xfrm flipH="1">
            <a:off x="6697326" y="2349815"/>
            <a:ext cx="1543534" cy="2058045"/>
          </a:xfrm>
          <a:prstGeom prst="ellipse">
            <a:avLst/>
          </a:prstGeom>
          <a:gradFill>
            <a:gsLst>
              <a:gs pos="0">
                <a:schemeClr val="accent3"/>
              </a:gs>
              <a:gs pos="18000">
                <a:schemeClr val="accent3"/>
              </a:gs>
              <a:gs pos="52000">
                <a:srgbClr val="AAA5F9">
                  <a:alpha val="69411"/>
                </a:srgbClr>
              </a:gs>
              <a:gs pos="100000">
                <a:srgbClr val="AAA5F9">
                  <a:alpha val="69411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" name="Google Shape;38;p11"/>
          <p:cNvSpPr/>
          <p:nvPr/>
        </p:nvSpPr>
        <p:spPr>
          <a:xfrm flipH="1">
            <a:off x="4757211" y="2349815"/>
            <a:ext cx="1543534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rgbClr val="F6A6F4">
                  <a:alpha val="69019"/>
                </a:srgbClr>
              </a:gs>
              <a:gs pos="100000">
                <a:srgbClr val="F6A6F4">
                  <a:alpha val="69019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" name="Google Shape;39;p11"/>
          <p:cNvSpPr/>
          <p:nvPr/>
        </p:nvSpPr>
        <p:spPr>
          <a:xfrm flipH="1">
            <a:off x="935957" y="2349815"/>
            <a:ext cx="1543534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rgbClr val="F6A6F4">
                  <a:alpha val="69019"/>
                </a:srgbClr>
              </a:gs>
              <a:gs pos="100000">
                <a:srgbClr val="F6A6F4">
                  <a:alpha val="69019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781893" y="4508648"/>
            <a:ext cx="18516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781893" y="4879877"/>
            <a:ext cx="185166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3" type="body"/>
          </p:nvPr>
        </p:nvSpPr>
        <p:spPr>
          <a:xfrm>
            <a:off x="2720340" y="4508648"/>
            <a:ext cx="18516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4" type="body"/>
          </p:nvPr>
        </p:nvSpPr>
        <p:spPr>
          <a:xfrm>
            <a:off x="2720340" y="4879877"/>
            <a:ext cx="185166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5" type="body"/>
          </p:nvPr>
        </p:nvSpPr>
        <p:spPr>
          <a:xfrm>
            <a:off x="4572000" y="4508648"/>
            <a:ext cx="18516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6" type="body"/>
          </p:nvPr>
        </p:nvSpPr>
        <p:spPr>
          <a:xfrm>
            <a:off x="4572000" y="4879877"/>
            <a:ext cx="185166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7" type="body"/>
          </p:nvPr>
        </p:nvSpPr>
        <p:spPr>
          <a:xfrm>
            <a:off x="6543262" y="4508648"/>
            <a:ext cx="18516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8" type="body"/>
          </p:nvPr>
        </p:nvSpPr>
        <p:spPr>
          <a:xfrm>
            <a:off x="6543262" y="4879877"/>
            <a:ext cx="185166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1"/>
          <p:cNvSpPr/>
          <p:nvPr>
            <p:ph idx="9" type="pic"/>
          </p:nvPr>
        </p:nvSpPr>
        <p:spPr>
          <a:xfrm>
            <a:off x="1049464" y="2505584"/>
            <a:ext cx="1309878" cy="1746504"/>
          </a:xfrm>
          <a:prstGeom prst="ellipse">
            <a:avLst/>
          </a:prstGeom>
          <a:noFill/>
          <a:ln>
            <a:noFill/>
          </a:ln>
        </p:spPr>
      </p:sp>
      <p:sp>
        <p:nvSpPr>
          <p:cNvPr id="49" name="Google Shape;49;p11"/>
          <p:cNvSpPr/>
          <p:nvPr>
            <p:ph idx="13" type="pic"/>
          </p:nvPr>
        </p:nvSpPr>
        <p:spPr>
          <a:xfrm>
            <a:off x="2960090" y="2505584"/>
            <a:ext cx="1309878" cy="1746504"/>
          </a:xfrm>
          <a:prstGeom prst="ellipse">
            <a:avLst/>
          </a:prstGeom>
          <a:noFill/>
          <a:ln>
            <a:noFill/>
          </a:ln>
        </p:spPr>
      </p:sp>
      <p:sp>
        <p:nvSpPr>
          <p:cNvPr id="50" name="Google Shape;50;p11"/>
          <p:cNvSpPr/>
          <p:nvPr>
            <p:ph idx="14" type="pic"/>
          </p:nvPr>
        </p:nvSpPr>
        <p:spPr>
          <a:xfrm>
            <a:off x="4874038" y="2505584"/>
            <a:ext cx="1309878" cy="1746504"/>
          </a:xfrm>
          <a:prstGeom prst="ellipse">
            <a:avLst/>
          </a:prstGeom>
          <a:noFill/>
          <a:ln>
            <a:noFill/>
          </a:ln>
        </p:spPr>
      </p:sp>
      <p:sp>
        <p:nvSpPr>
          <p:cNvPr id="51" name="Google Shape;51;p11"/>
          <p:cNvSpPr/>
          <p:nvPr>
            <p:ph idx="15" type="pic"/>
          </p:nvPr>
        </p:nvSpPr>
        <p:spPr>
          <a:xfrm>
            <a:off x="6814153" y="2505584"/>
            <a:ext cx="1309878" cy="1746504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showMasterSp="0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4944618" y="1856232"/>
            <a:ext cx="3538728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4951476" y="3374136"/>
            <a:ext cx="3531870" cy="239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12"/>
          <p:cNvSpPr/>
          <p:nvPr/>
        </p:nvSpPr>
        <p:spPr>
          <a:xfrm rot="-5400000">
            <a:off x="-1793975" y="1793978"/>
            <a:ext cx="6858000" cy="3270049"/>
          </a:xfrm>
          <a:custGeom>
            <a:rect b="b" l="l" r="r" t="t"/>
            <a:pathLst>
              <a:path extrusionOk="0" h="4360065" w="6858000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" name="Google Shape;56;p12"/>
          <p:cNvSpPr/>
          <p:nvPr/>
        </p:nvSpPr>
        <p:spPr>
          <a:xfrm flipH="1" rot="-5400000">
            <a:off x="-1571268" y="1571269"/>
            <a:ext cx="6858000" cy="3715463"/>
          </a:xfrm>
          <a:custGeom>
            <a:rect b="b" l="l" r="r" t="t"/>
            <a:pathLst>
              <a:path extrusionOk="0" h="4953950" w="685800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6A6F4">
                  <a:alpha val="52941"/>
                </a:srgbClr>
              </a:gs>
              <a:gs pos="20000">
                <a:srgbClr val="F6A6F4">
                  <a:alpha val="52941"/>
                </a:srgbClr>
              </a:gs>
              <a:gs pos="90000">
                <a:srgbClr val="170CC2">
                  <a:alpha val="72156"/>
                </a:srgbClr>
              </a:gs>
              <a:gs pos="100000">
                <a:srgbClr val="170CC2">
                  <a:alpha val="72156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" name="Google Shape;57;p12"/>
          <p:cNvSpPr/>
          <p:nvPr/>
        </p:nvSpPr>
        <p:spPr>
          <a:xfrm flipH="1" rot="-5400000">
            <a:off x="-1992668" y="1992669"/>
            <a:ext cx="6858000" cy="2872664"/>
          </a:xfrm>
          <a:custGeom>
            <a:rect b="b" l="l" r="r" t="t"/>
            <a:pathLst>
              <a:path extrusionOk="0" h="3830219" w="6858000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6A6F4">
                  <a:alpha val="29803"/>
                </a:srgbClr>
              </a:gs>
              <a:gs pos="45000">
                <a:srgbClr val="F6A6F4">
                  <a:alpha val="29803"/>
                </a:srgbClr>
              </a:gs>
              <a:gs pos="99000">
                <a:srgbClr val="755EE1">
                  <a:alpha val="27058"/>
                </a:srgbClr>
              </a:gs>
              <a:gs pos="100000">
                <a:srgbClr val="755EE1">
                  <a:alpha val="27058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8" name="Google Shape;58;p12"/>
          <p:cNvCxnSpPr/>
          <p:nvPr/>
        </p:nvCxnSpPr>
        <p:spPr>
          <a:xfrm>
            <a:off x="5658833" y="2482484"/>
            <a:ext cx="0" cy="1241385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showMasterSp="0">
  <p:cSld name="Introduc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1" y="4852144"/>
            <a:ext cx="4261316" cy="2002200"/>
          </a:xfrm>
          <a:custGeom>
            <a:rect b="b" l="l" r="r" t="t"/>
            <a:pathLst>
              <a:path extrusionOk="0" h="2002200" w="5681755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>
            <a:gsLst>
              <a:gs pos="0">
                <a:srgbClr val="64DFED">
                  <a:alpha val="70588"/>
                </a:srgbClr>
              </a:gs>
              <a:gs pos="77000">
                <a:srgbClr val="0F2857">
                  <a:alpha val="0"/>
                </a:srgbClr>
              </a:gs>
              <a:gs pos="100000">
                <a:srgbClr val="0F2857">
                  <a:alpha val="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1" y="0"/>
            <a:ext cx="4794292" cy="3297866"/>
          </a:xfrm>
          <a:custGeom>
            <a:rect b="b" l="l" r="r" t="t"/>
            <a:pathLst>
              <a:path extrusionOk="0" h="3297866" w="6392389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>
            <a:gsLst>
              <a:gs pos="0">
                <a:srgbClr val="0F2857"/>
              </a:gs>
              <a:gs pos="20000">
                <a:srgbClr val="0F2857"/>
              </a:gs>
              <a:gs pos="100000">
                <a:srgbClr val="64DFED">
                  <a:alpha val="53725"/>
                </a:srgbClr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7137904" y="3"/>
            <a:ext cx="2006096" cy="6857999"/>
          </a:xfrm>
          <a:custGeom>
            <a:rect b="b" l="l" r="r" t="t"/>
            <a:pathLst>
              <a:path extrusionOk="0" h="6857999" w="2674794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dk2">
              <a:alpha val="3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024279" y="1005155"/>
            <a:ext cx="6932425" cy="4978750"/>
          </a:xfrm>
          <a:prstGeom prst="roundRect">
            <a:avLst>
              <a:gd fmla="val 6806" name="adj"/>
            </a:avLst>
          </a:prstGeom>
          <a:gradFill>
            <a:gsLst>
              <a:gs pos="0">
                <a:srgbClr val="FFFFFF">
                  <a:alpha val="12941"/>
                </a:srgbClr>
              </a:gs>
              <a:gs pos="6000">
                <a:srgbClr val="FFFFFF">
                  <a:alpha val="12941"/>
                </a:srgbClr>
              </a:gs>
              <a:gs pos="47000">
                <a:srgbClr val="FFFFFF">
                  <a:alpha val="16862"/>
                </a:srgbClr>
              </a:gs>
              <a:gs pos="100000">
                <a:srgbClr val="FFFFFF">
                  <a:alpha val="2745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63500" sx="1000" rotWithShape="0" algn="t" dir="5400000" dist="38100" sy="1000">
              <a:srgbClr val="000000">
                <a:alpha val="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/>
          <p:nvPr>
            <p:ph type="ctrTitle"/>
          </p:nvPr>
        </p:nvSpPr>
        <p:spPr>
          <a:xfrm>
            <a:off x="1671066" y="2157984"/>
            <a:ext cx="5801868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671066" y="3685032"/>
            <a:ext cx="5801868" cy="1133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6" name="Google Shape;66;p13"/>
          <p:cNvSpPr/>
          <p:nvPr/>
        </p:nvSpPr>
        <p:spPr>
          <a:xfrm>
            <a:off x="0" y="5255334"/>
            <a:ext cx="2076896" cy="1602667"/>
          </a:xfrm>
          <a:custGeom>
            <a:rect b="b" l="l" r="r" t="t"/>
            <a:pathLst>
              <a:path extrusionOk="0" h="1602667" w="2769194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>
            <a:gsLst>
              <a:gs pos="0">
                <a:srgbClr val="ABC3F0">
                  <a:alpha val="44705"/>
                </a:srgbClr>
              </a:gs>
              <a:gs pos="60000">
                <a:srgbClr val="ABC3F0">
                  <a:alpha val="44705"/>
                </a:srgbClr>
              </a:gs>
              <a:gs pos="99000">
                <a:srgbClr val="AAA5F9">
                  <a:alpha val="66666"/>
                </a:srgbClr>
              </a:gs>
              <a:gs pos="100000">
                <a:srgbClr val="AAA5F9">
                  <a:alpha val="66666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7" name="Google Shape;67;p13"/>
          <p:cNvCxnSpPr/>
          <p:nvPr/>
        </p:nvCxnSpPr>
        <p:spPr>
          <a:xfrm>
            <a:off x="4586465" y="2804011"/>
            <a:ext cx="0" cy="124138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143000" y="2029968"/>
            <a:ext cx="68580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920240" y="3803904"/>
            <a:ext cx="5301234" cy="75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1" name="Google Shape;71;p14"/>
          <p:cNvSpPr/>
          <p:nvPr/>
        </p:nvSpPr>
        <p:spPr>
          <a:xfrm rot="10800000">
            <a:off x="-1" y="5019503"/>
            <a:ext cx="7257578" cy="1838496"/>
          </a:xfrm>
          <a:custGeom>
            <a:rect b="b" l="l" r="r" t="t"/>
            <a:pathLst>
              <a:path extrusionOk="0" h="1838496" w="9676770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>
            <a:gsLst>
              <a:gs pos="0">
                <a:srgbClr val="0F2857">
                  <a:alpha val="49803"/>
                </a:srgbClr>
              </a:gs>
              <a:gs pos="43000">
                <a:srgbClr val="0F2857">
                  <a:alpha val="49803"/>
                </a:srgbClr>
              </a:gs>
              <a:gs pos="73000">
                <a:srgbClr val="92CDF0">
                  <a:alpha val="29019"/>
                </a:srgbClr>
              </a:gs>
              <a:gs pos="100000">
                <a:srgbClr val="92CDF0">
                  <a:alpha val="29019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2" name="Google Shape;72;p14"/>
          <p:cNvSpPr/>
          <p:nvPr/>
        </p:nvSpPr>
        <p:spPr>
          <a:xfrm flipH="1" rot="10800000">
            <a:off x="2072283" y="6076116"/>
            <a:ext cx="2960005" cy="781884"/>
          </a:xfrm>
          <a:custGeom>
            <a:rect b="b" l="l" r="r" t="t"/>
            <a:pathLst>
              <a:path extrusionOk="0" h="781884" w="3946673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0">
                <a:srgbClr val="0F2857">
                  <a:alpha val="27843"/>
                </a:srgbClr>
              </a:gs>
              <a:gs pos="33000">
                <a:srgbClr val="0F2857">
                  <a:alpha val="27843"/>
                </a:srgbClr>
              </a:gs>
              <a:gs pos="66000">
                <a:srgbClr val="755EE1">
                  <a:alpha val="46274"/>
                </a:srgbClr>
              </a:gs>
              <a:gs pos="100000">
                <a:srgbClr val="755EE1">
                  <a:alpha val="46274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" name="Google Shape;73;p14"/>
          <p:cNvSpPr/>
          <p:nvPr/>
        </p:nvSpPr>
        <p:spPr>
          <a:xfrm rot="10800000">
            <a:off x="4044790" y="6015979"/>
            <a:ext cx="3569045" cy="842020"/>
          </a:xfrm>
          <a:custGeom>
            <a:rect b="b" l="l" r="r" t="t"/>
            <a:pathLst>
              <a:path extrusionOk="0" h="842020" w="4758726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rgbClr val="64DFED">
                  <a:alpha val="42745"/>
                </a:srgbClr>
              </a:gs>
              <a:gs pos="100000">
                <a:srgbClr val="F6A6F4">
                  <a:alpha val="52941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" name="Google Shape;74;p14"/>
          <p:cNvSpPr/>
          <p:nvPr/>
        </p:nvSpPr>
        <p:spPr>
          <a:xfrm flipH="1" rot="10800000">
            <a:off x="-2016" y="5263862"/>
            <a:ext cx="9144000" cy="1599109"/>
          </a:xfrm>
          <a:custGeom>
            <a:rect b="b" l="l" r="r" t="t"/>
            <a:pathLst>
              <a:path extrusionOk="0" h="1599109" w="12192000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>
            <a:gsLst>
              <a:gs pos="0">
                <a:srgbClr val="F6A6F4">
                  <a:alpha val="69019"/>
                </a:srgbClr>
              </a:gs>
              <a:gs pos="85000">
                <a:srgbClr val="170CC2">
                  <a:alpha val="41960"/>
                </a:srgbClr>
              </a:gs>
              <a:gs pos="100000">
                <a:srgbClr val="170CC2">
                  <a:alpha val="4196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5" name="Google Shape;75;p14"/>
          <p:cNvCxnSpPr/>
          <p:nvPr/>
        </p:nvCxnSpPr>
        <p:spPr>
          <a:xfrm>
            <a:off x="4571999" y="2804089"/>
            <a:ext cx="0" cy="1241385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 or Table">
  <p:cSld name="Title and Chart or Tab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637794" y="832104"/>
            <a:ext cx="816102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761238" y="2212848"/>
            <a:ext cx="7749540" cy="354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246888" y="411480"/>
            <a:ext cx="390906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5"/>
          <p:cNvSpPr txBox="1"/>
          <p:nvPr>
            <p:ph idx="11" type="ftr"/>
          </p:nvPr>
        </p:nvSpPr>
        <p:spPr>
          <a:xfrm>
            <a:off x="349758" y="6190488"/>
            <a:ext cx="174879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 rot="10800000">
            <a:off x="4044791" y="5650993"/>
            <a:ext cx="5116104" cy="1207007"/>
          </a:xfrm>
          <a:custGeom>
            <a:rect b="b" l="l" r="r" t="t"/>
            <a:pathLst>
              <a:path extrusionOk="0" h="842020" w="4758726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rgbClr val="64DFED">
                  <a:alpha val="42745"/>
                </a:srgbClr>
              </a:gs>
              <a:gs pos="100000">
                <a:srgbClr val="F6A6F4">
                  <a:alpha val="52941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3" name="Google Shape;83;p16"/>
          <p:cNvSpPr/>
          <p:nvPr/>
        </p:nvSpPr>
        <p:spPr>
          <a:xfrm flipH="1">
            <a:off x="-1" y="0"/>
            <a:ext cx="8446583" cy="2139696"/>
          </a:xfrm>
          <a:custGeom>
            <a:rect b="b" l="l" r="r" t="t"/>
            <a:pathLst>
              <a:path extrusionOk="0" h="1838496" w="9676770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>
            <a:gsLst>
              <a:gs pos="0">
                <a:srgbClr val="0F2857">
                  <a:alpha val="49803"/>
                </a:srgbClr>
              </a:gs>
              <a:gs pos="43000">
                <a:srgbClr val="0F2857">
                  <a:alpha val="49803"/>
                </a:srgbClr>
              </a:gs>
              <a:gs pos="73000">
                <a:srgbClr val="92CDF0">
                  <a:alpha val="11372"/>
                </a:srgbClr>
              </a:gs>
              <a:gs pos="100000">
                <a:srgbClr val="92CDF0">
                  <a:alpha val="11372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-18251" y="1"/>
            <a:ext cx="9164237" cy="6860673"/>
          </a:xfrm>
          <a:custGeom>
            <a:rect b="b" l="l" r="r" t="t"/>
            <a:pathLst>
              <a:path extrusionOk="0" h="6860673" w="12218982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rgbClr val="0F2857">
                  <a:alpha val="60000"/>
                </a:srgbClr>
              </a:gs>
              <a:gs pos="77000">
                <a:srgbClr val="0F2857">
                  <a:alpha val="29411"/>
                </a:srgbClr>
              </a:gs>
              <a:gs pos="100000">
                <a:srgbClr val="0F2857">
                  <a:alpha val="2941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" name="Google Shape;85;p16"/>
          <p:cNvSpPr/>
          <p:nvPr/>
        </p:nvSpPr>
        <p:spPr>
          <a:xfrm flipH="1" rot="10800000">
            <a:off x="153046" y="5377862"/>
            <a:ext cx="5603408" cy="1480138"/>
          </a:xfrm>
          <a:custGeom>
            <a:rect b="b" l="l" r="r" t="t"/>
            <a:pathLst>
              <a:path extrusionOk="0" h="781884" w="3946673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0">
                <a:srgbClr val="F6A6F4">
                  <a:alpha val="13725"/>
                </a:srgbClr>
              </a:gs>
              <a:gs pos="33000">
                <a:srgbClr val="F6A6F4">
                  <a:alpha val="13725"/>
                </a:srgbClr>
              </a:gs>
              <a:gs pos="66000">
                <a:srgbClr val="64DFED">
                  <a:alpha val="7843"/>
                </a:srgbClr>
              </a:gs>
              <a:gs pos="100000">
                <a:srgbClr val="64DFED">
                  <a:alpha val="784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6" name="Google Shape;86;p16"/>
          <p:cNvSpPr/>
          <p:nvPr/>
        </p:nvSpPr>
        <p:spPr>
          <a:xfrm rot="10800000">
            <a:off x="-22715" y="4822579"/>
            <a:ext cx="9173166" cy="2040391"/>
          </a:xfrm>
          <a:custGeom>
            <a:rect b="b" l="l" r="r" t="t"/>
            <a:pathLst>
              <a:path extrusionOk="0" h="2040391" w="12230888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>
            <a:gsLst>
              <a:gs pos="0">
                <a:srgbClr val="F6A6F4">
                  <a:alpha val="23529"/>
                </a:srgbClr>
              </a:gs>
              <a:gs pos="85000">
                <a:srgbClr val="170CC2">
                  <a:alpha val="41960"/>
                </a:srgbClr>
              </a:gs>
              <a:gs pos="100000">
                <a:srgbClr val="170CC2">
                  <a:alpha val="4196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0" y="0"/>
            <a:ext cx="9144000" cy="2035422"/>
          </a:xfrm>
          <a:custGeom>
            <a:rect b="b" l="l" r="r" t="t"/>
            <a:pathLst>
              <a:path extrusionOk="0" h="2035422" w="12192000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F2857"/>
              </a:gs>
              <a:gs pos="31000">
                <a:srgbClr val="F6A6F4">
                  <a:alpha val="69019"/>
                </a:srgbClr>
              </a:gs>
              <a:gs pos="73000">
                <a:srgbClr val="170CC2">
                  <a:alpha val="41960"/>
                </a:srgbClr>
              </a:gs>
              <a:gs pos="99000">
                <a:srgbClr val="0F2857"/>
              </a:gs>
              <a:gs pos="100000">
                <a:srgbClr val="0F2857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8" name="Google Shape;88;p16"/>
          <p:cNvSpPr/>
          <p:nvPr/>
        </p:nvSpPr>
        <p:spPr>
          <a:xfrm flipH="1">
            <a:off x="-1" y="0"/>
            <a:ext cx="8446583" cy="2139696"/>
          </a:xfrm>
          <a:custGeom>
            <a:rect b="b" l="l" r="r" t="t"/>
            <a:pathLst>
              <a:path extrusionOk="0" h="1838496" w="9676770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>
            <a:gsLst>
              <a:gs pos="0">
                <a:srgbClr val="0F2857">
                  <a:alpha val="49803"/>
                </a:srgbClr>
              </a:gs>
              <a:gs pos="43000">
                <a:srgbClr val="0F2857">
                  <a:alpha val="49803"/>
                </a:srgbClr>
              </a:gs>
              <a:gs pos="73000">
                <a:srgbClr val="92CDF0">
                  <a:alpha val="11372"/>
                </a:srgbClr>
              </a:gs>
              <a:gs pos="100000">
                <a:srgbClr val="92CDF0">
                  <a:alpha val="11372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0" y="7399"/>
            <a:ext cx="3569045" cy="842020"/>
          </a:xfrm>
          <a:custGeom>
            <a:rect b="b" l="l" r="r" t="t"/>
            <a:pathLst>
              <a:path extrusionOk="0" h="842020" w="4758726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rgbClr val="64DFED">
                  <a:alpha val="42745"/>
                </a:srgbClr>
              </a:gs>
              <a:gs pos="100000">
                <a:srgbClr val="F6A6F4">
                  <a:alpha val="52941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" name="Google Shape;90;p16"/>
          <p:cNvSpPr txBox="1"/>
          <p:nvPr>
            <p:ph type="ctrTitle"/>
          </p:nvPr>
        </p:nvSpPr>
        <p:spPr>
          <a:xfrm>
            <a:off x="1714500" y="2752344"/>
            <a:ext cx="582244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5349240" y="4233672"/>
            <a:ext cx="2132838" cy="44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285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637794" y="832104"/>
            <a:ext cx="816102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b="1" i="0" sz="4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761238" y="2212848"/>
            <a:ext cx="7749540" cy="354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Courier New"/>
              <a:buChar char="o"/>
              <a:defRPr b="0" i="0" sz="2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Courier New"/>
              <a:buChar char="o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246888" y="411480"/>
            <a:ext cx="390906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49758" y="6190488"/>
            <a:ext cx="174879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0" name="Google Shape;10;p7"/>
          <p:cNvCxnSpPr/>
          <p:nvPr/>
        </p:nvCxnSpPr>
        <p:spPr>
          <a:xfrm>
            <a:off x="445628" y="846661"/>
            <a:ext cx="0" cy="5111012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4.png"/><Relationship Id="rId6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"/>
          <p:cNvSpPr txBox="1"/>
          <p:nvPr>
            <p:ph type="ctrTitle"/>
          </p:nvPr>
        </p:nvSpPr>
        <p:spPr>
          <a:xfrm>
            <a:off x="932688" y="2176272"/>
            <a:ext cx="7440930" cy="14813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FINANCIAL ANALYTICS</a:t>
            </a:r>
            <a:endParaRPr/>
          </a:p>
        </p:txBody>
      </p:sp>
      <p:sp>
        <p:nvSpPr>
          <p:cNvPr id="243" name="Google Shape;243;p1"/>
          <p:cNvSpPr txBox="1"/>
          <p:nvPr>
            <p:ph idx="1" type="subTitle"/>
          </p:nvPr>
        </p:nvSpPr>
        <p:spPr>
          <a:xfrm>
            <a:off x="1920240" y="4261104"/>
            <a:ext cx="5301234" cy="75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With Python and PowerBi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"/>
          <p:cNvSpPr txBox="1"/>
          <p:nvPr>
            <p:ph type="title"/>
          </p:nvPr>
        </p:nvSpPr>
        <p:spPr>
          <a:xfrm>
            <a:off x="1152144" y="832104"/>
            <a:ext cx="6659118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49" name="Google Shape;249;p2"/>
          <p:cNvSpPr txBox="1"/>
          <p:nvPr>
            <p:ph idx="1" type="body"/>
          </p:nvPr>
        </p:nvSpPr>
        <p:spPr>
          <a:xfrm>
            <a:off x="771144" y="2133600"/>
            <a:ext cx="8372856" cy="2282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472" lvl="0" marL="34747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/>
              <a:t>This company has  data set  information on the market capitalization of the top 500 companies in India.</a:t>
            </a:r>
            <a:endParaRPr/>
          </a:p>
          <a:p>
            <a:pPr indent="-347472" lvl="0" marL="347472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o"/>
            </a:pPr>
            <a:r>
              <a:rPr lang="en-US"/>
              <a:t>The key metrics and factors that shows the meaningful relationships between attributes of capitalization of crore sales qrt. Whereas the companies performance value is going to be analyse. 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"/>
          <p:cNvSpPr txBox="1"/>
          <p:nvPr/>
        </p:nvSpPr>
        <p:spPr>
          <a:xfrm>
            <a:off x="838200" y="838200"/>
            <a:ext cx="3581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Overlock"/>
                <a:ea typeface="Overlock"/>
                <a:cs typeface="Overlock"/>
                <a:sym typeface="Overlock"/>
              </a:rPr>
              <a:t>About the data set </a:t>
            </a:r>
            <a:endParaRPr b="1" sz="2800">
              <a:solidFill>
                <a:schemeClr val="lt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55" name="Google Shape;255;p3"/>
          <p:cNvSpPr txBox="1"/>
          <p:nvPr/>
        </p:nvSpPr>
        <p:spPr>
          <a:xfrm>
            <a:off x="1066800" y="2514600"/>
            <a:ext cx="21723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Financial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analytics</a:t>
            </a:r>
            <a:endParaRPr sz="1800">
              <a:solidFill>
                <a:schemeClr val="l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256" name="Google Shape;256;p3"/>
          <p:cNvSpPr txBox="1"/>
          <p:nvPr/>
        </p:nvSpPr>
        <p:spPr>
          <a:xfrm>
            <a:off x="3429000" y="1905000"/>
            <a:ext cx="457247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Name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Mar Cap – Crore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Sales Qtr - Crore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7" name="Google Shape;257;p3"/>
          <p:cNvSpPr/>
          <p:nvPr/>
        </p:nvSpPr>
        <p:spPr>
          <a:xfrm>
            <a:off x="2743200" y="1981200"/>
            <a:ext cx="533400" cy="1905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258" name="Google Shape;258;p3"/>
          <p:cNvGraphicFramePr/>
          <p:nvPr/>
        </p:nvGraphicFramePr>
        <p:xfrm>
          <a:off x="1371600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{79070F04-729E-4CB2-93BC-06D4D8A03FC9}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Mar Cap - Core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Sales</a:t>
                      </a:r>
                      <a:r>
                        <a:rPr lang="en-US" sz="1800"/>
                        <a:t> Qtr - Crore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Reliance</a:t>
                      </a:r>
                      <a:r>
                        <a:rPr lang="en-US" sz="1800"/>
                        <a:t> Inds.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583191887.9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798292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TCS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1226287991.1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8968689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"/>
          <p:cNvSpPr txBox="1"/>
          <p:nvPr>
            <p:ph type="title"/>
          </p:nvPr>
        </p:nvSpPr>
        <p:spPr>
          <a:xfrm>
            <a:off x="1242441" y="832104"/>
            <a:ext cx="6659118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64" name="Google Shape;264;p4"/>
          <p:cNvSpPr txBox="1"/>
          <p:nvPr>
            <p:ph idx="1" type="body"/>
          </p:nvPr>
        </p:nvSpPr>
        <p:spPr>
          <a:xfrm>
            <a:off x="781893" y="4508648"/>
            <a:ext cx="18516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Mars Cap Crore</a:t>
            </a:r>
            <a:endParaRPr/>
          </a:p>
        </p:txBody>
      </p:sp>
      <p:sp>
        <p:nvSpPr>
          <p:cNvPr id="265" name="Google Shape;265;p4"/>
          <p:cNvSpPr txBox="1"/>
          <p:nvPr>
            <p:ph idx="2" type="body"/>
          </p:nvPr>
        </p:nvSpPr>
        <p:spPr>
          <a:xfrm>
            <a:off x="781893" y="4879877"/>
            <a:ext cx="185166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289497.37</a:t>
            </a:r>
            <a:endParaRPr/>
          </a:p>
        </p:txBody>
      </p:sp>
      <p:sp>
        <p:nvSpPr>
          <p:cNvPr id="266" name="Google Shape;266;p4"/>
          <p:cNvSpPr txBox="1"/>
          <p:nvPr>
            <p:ph idx="3" type="body"/>
          </p:nvPr>
        </p:nvSpPr>
        <p:spPr>
          <a:xfrm>
            <a:off x="2720340" y="4508648"/>
            <a:ext cx="18516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Mars Cap Crore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67" name="Google Shape;267;p4"/>
          <p:cNvSpPr txBox="1"/>
          <p:nvPr>
            <p:ph idx="4" type="body"/>
          </p:nvPr>
        </p:nvSpPr>
        <p:spPr>
          <a:xfrm>
            <a:off x="2720340" y="4879877"/>
            <a:ext cx="185166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56058.01</a:t>
            </a:r>
            <a:endParaRPr/>
          </a:p>
        </p:txBody>
      </p:sp>
      <p:sp>
        <p:nvSpPr>
          <p:cNvPr id="268" name="Google Shape;268;p4"/>
          <p:cNvSpPr txBox="1"/>
          <p:nvPr>
            <p:ph idx="5" type="body"/>
          </p:nvPr>
        </p:nvSpPr>
        <p:spPr>
          <a:xfrm>
            <a:off x="4572000" y="4508648"/>
            <a:ext cx="18516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Mars Cap Crore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69" name="Google Shape;269;p4"/>
          <p:cNvSpPr txBox="1"/>
          <p:nvPr>
            <p:ph idx="6" type="body"/>
          </p:nvPr>
        </p:nvSpPr>
        <p:spPr>
          <a:xfrm>
            <a:off x="4572000" y="4879877"/>
            <a:ext cx="185166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563709.84</a:t>
            </a:r>
            <a:endParaRPr/>
          </a:p>
        </p:txBody>
      </p:sp>
      <p:sp>
        <p:nvSpPr>
          <p:cNvPr id="270" name="Google Shape;270;p4"/>
          <p:cNvSpPr txBox="1"/>
          <p:nvPr>
            <p:ph idx="7" type="body"/>
          </p:nvPr>
        </p:nvSpPr>
        <p:spPr>
          <a:xfrm>
            <a:off x="6543262" y="4508648"/>
            <a:ext cx="18516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Mars Cap Crore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71" name="Google Shape;271;p4"/>
          <p:cNvSpPr txBox="1"/>
          <p:nvPr>
            <p:ph idx="8" type="body"/>
          </p:nvPr>
        </p:nvSpPr>
        <p:spPr>
          <a:xfrm>
            <a:off x="6543262" y="4879877"/>
            <a:ext cx="185166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131840.57</a:t>
            </a:r>
            <a:endParaRPr/>
          </a:p>
        </p:txBody>
      </p:sp>
      <p:pic>
        <p:nvPicPr>
          <p:cNvPr descr="hdfc.png" id="272" name="Google Shape;272;p4"/>
          <p:cNvPicPr preferRelativeResize="0"/>
          <p:nvPr>
            <p:ph idx="9" type="pic"/>
          </p:nvPr>
        </p:nvPicPr>
        <p:blipFill rotWithShape="1">
          <a:blip r:embed="rId3">
            <a:alphaModFix/>
          </a:blip>
          <a:srcRect b="0" l="12500" r="12500" t="0"/>
          <a:stretch/>
        </p:blipFill>
        <p:spPr>
          <a:xfrm>
            <a:off x="1066800" y="2514600"/>
            <a:ext cx="1257300" cy="16764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dlf_logo.jpg" id="273" name="Google Shape;273;p4"/>
          <p:cNvPicPr preferRelativeResize="0"/>
          <p:nvPr>
            <p:ph idx="13" type="pic"/>
          </p:nvPr>
        </p:nvPicPr>
        <p:blipFill rotWithShape="1">
          <a:blip r:embed="rId4">
            <a:alphaModFix/>
          </a:blip>
          <a:srcRect b="0" l="12500" r="12500" t="0"/>
          <a:stretch/>
        </p:blipFill>
        <p:spPr>
          <a:xfrm>
            <a:off x="2960090" y="2505584"/>
            <a:ext cx="1309878" cy="1746504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download.png" id="274" name="Google Shape;274;p4"/>
          <p:cNvPicPr preferRelativeResize="0"/>
          <p:nvPr>
            <p:ph idx="15" type="pic"/>
          </p:nvPr>
        </p:nvPicPr>
        <p:blipFill rotWithShape="1">
          <a:blip r:embed="rId5">
            <a:alphaModFix/>
          </a:blip>
          <a:srcRect b="0" l="29000" r="28999" t="0"/>
          <a:stretch/>
        </p:blipFill>
        <p:spPr>
          <a:xfrm>
            <a:off x="6814153" y="2505584"/>
            <a:ext cx="1321212" cy="1761616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images.jpg" id="275" name="Google Shape;275;p4"/>
          <p:cNvPicPr preferRelativeResize="0"/>
          <p:nvPr>
            <p:ph idx="14" type="pic"/>
          </p:nvPr>
        </p:nvPicPr>
        <p:blipFill rotWithShape="1">
          <a:blip r:embed="rId6">
            <a:alphaModFix/>
          </a:blip>
          <a:srcRect b="0" l="29000" r="28999" t="0"/>
          <a:stretch/>
        </p:blipFill>
        <p:spPr>
          <a:xfrm>
            <a:off x="4874038" y="2505584"/>
            <a:ext cx="1309878" cy="1746504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"/>
          <p:cNvSpPr txBox="1"/>
          <p:nvPr>
            <p:ph type="title"/>
          </p:nvPr>
        </p:nvSpPr>
        <p:spPr>
          <a:xfrm>
            <a:off x="1152144" y="832104"/>
            <a:ext cx="6659118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en-US"/>
              <a:t>MOCK UP DASHBOARD</a:t>
            </a:r>
            <a:endParaRPr/>
          </a:p>
        </p:txBody>
      </p:sp>
      <p:sp>
        <p:nvSpPr>
          <p:cNvPr id="281" name="Google Shape;281;p5"/>
          <p:cNvSpPr txBox="1"/>
          <p:nvPr>
            <p:ph idx="1" type="body"/>
          </p:nvPr>
        </p:nvSpPr>
        <p:spPr>
          <a:xfrm>
            <a:off x="1152144" y="2212848"/>
            <a:ext cx="4816602" cy="3282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5072" lvl="0" marL="34747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"/>
          <p:cNvSpPr txBox="1"/>
          <p:nvPr>
            <p:ph idx="1" type="body"/>
          </p:nvPr>
        </p:nvSpPr>
        <p:spPr>
          <a:xfrm>
            <a:off x="4951476" y="3374136"/>
            <a:ext cx="3531870" cy="239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87" name="Google Shape;287;p6"/>
          <p:cNvSpPr txBox="1"/>
          <p:nvPr>
            <p:ph type="title"/>
          </p:nvPr>
        </p:nvSpPr>
        <p:spPr>
          <a:xfrm>
            <a:off x="4944618" y="1856232"/>
            <a:ext cx="3538728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inancial design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2024-08-16T08:20:09Z</dcterms:created>
  <dc:creator>Student</dc:creator>
</cp:coreProperties>
</file>