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827" y="2683895"/>
            <a:ext cx="3958886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227" y="5568698"/>
            <a:ext cx="3958886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4366" y="950976"/>
            <a:ext cx="3929634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9260" y="0"/>
            <a:ext cx="21717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780606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1100" y="3429000"/>
            <a:ext cx="232299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6775" y="2854660"/>
            <a:ext cx="356235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xmlns="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9144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220C40-4EC0-BFB1-D615-1455BA15A0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9144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78B9A4D3-8D91-4865-B422-5F60885A7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194656" y="3684898"/>
            <a:ext cx="675469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98929"/>
            <a:ext cx="78867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FEA1AD-EC70-422F-BADD-FCA14BF9D4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71562" y="3520775"/>
            <a:ext cx="246185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C84996E-63EA-4C88-816A-3AE158BB5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760235" y="3520775"/>
            <a:ext cx="246185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CA09893-F9A1-4FA2-A462-C1C443EC3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48908" y="3520775"/>
            <a:ext cx="246185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29FBC17-744B-4367-90B4-20C9CDBD1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137581" y="3520775"/>
            <a:ext cx="246185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9FD6CCE-53EA-424C-A29B-35A77F7820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26253" y="3520775"/>
            <a:ext cx="246185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1ADC218-9303-4431-8BD2-4D5F9C19A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4655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F724929-97F8-4988-BD69-D86CAA695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572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0FEF08-1FB7-46B4-AB6B-D672A96A71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949345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8879" y="2075688"/>
            <a:ext cx="1688673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879" y="2578608"/>
            <a:ext cx="1688673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27662" y="2075688"/>
            <a:ext cx="1688673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27662" y="2578608"/>
            <a:ext cx="1688673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05005" y="2075688"/>
            <a:ext cx="1688673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5005" y="2578608"/>
            <a:ext cx="1688673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037552" y="4398264"/>
            <a:ext cx="168867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37552" y="4917263"/>
            <a:ext cx="168867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xmlns="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16338" y="4398264"/>
            <a:ext cx="168867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16338" y="4917263"/>
            <a:ext cx="168867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E574CD7-C8A6-4F56-81B4-F72FB22E04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883536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50FC7994-2504-4FF9-81F5-24405FEF0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60674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8101351-79F8-4AD7-A22B-E7AFB1C69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4274261"/>
            <a:ext cx="9144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98928"/>
            <a:ext cx="78867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5B7BBE6-4278-4E33-9044-72A2E0C0E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6423" y="1585733"/>
            <a:ext cx="1548891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00E549E-0E7C-4599-B51C-97AA7E525C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24624" y="1585733"/>
            <a:ext cx="1548891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7C507F-AD4D-47B6-88C3-C1D0154FB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97554" y="1585733"/>
            <a:ext cx="1548891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A0266B1-BBD1-44C0-8D4C-4E651D320B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470485" y="1585733"/>
            <a:ext cx="1548891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71BB1CE-E3FA-4E7F-A54B-3FB675098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3289" y="1585733"/>
            <a:ext cx="1548891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5883" y="2432305"/>
            <a:ext cx="1369973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5883" y="3429001"/>
            <a:ext cx="1369973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214084" y="2432305"/>
            <a:ext cx="1369973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14084" y="3429001"/>
            <a:ext cx="1369973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87014" y="2432305"/>
            <a:ext cx="1369973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xmlns="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87014" y="3429001"/>
            <a:ext cx="1369973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59945" y="2432305"/>
            <a:ext cx="1369973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59945" y="3429001"/>
            <a:ext cx="1369973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xmlns="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2749" y="2432305"/>
            <a:ext cx="1369973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xmlns="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2749" y="3429001"/>
            <a:ext cx="1369973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xmlns="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98928"/>
            <a:ext cx="78867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386" y="1664208"/>
            <a:ext cx="1056132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498" y="4956049"/>
            <a:ext cx="1552268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498" y="5431537"/>
            <a:ext cx="1552268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xmlns="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27732" y="1664208"/>
            <a:ext cx="1056132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80844" y="4956049"/>
            <a:ext cx="1552268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xmlns="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80844" y="5431537"/>
            <a:ext cx="1552268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xmlns="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053078" y="1664208"/>
            <a:ext cx="1056132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xmlns="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6190" y="4956049"/>
            <a:ext cx="1552268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xmlns="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06190" y="5431537"/>
            <a:ext cx="1552268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xmlns="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678424" y="1664208"/>
            <a:ext cx="1056132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xmlns="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31536" y="4956049"/>
            <a:ext cx="1552268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xmlns="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31536" y="5431537"/>
            <a:ext cx="1552268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xmlns="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303770" y="1664208"/>
            <a:ext cx="1056132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xmlns="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56882" y="4956049"/>
            <a:ext cx="1552268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xmlns="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056882" y="5431537"/>
            <a:ext cx="1552268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3EAB4BA-80BD-7371-B929-19121B20BF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833561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D5AB06E-DF62-F8F9-5394-965FE9EF66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16141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99703C-0E17-F953-C69A-F4BE3C334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57496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64C6290-D338-8FBA-9D0B-CAF45DE68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9547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104D8C7-8727-8343-DFC8-E415C809B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33924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5886F38-E337-4504-BF25-D65176023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051314"/>
            <a:ext cx="9144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77292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98928"/>
            <a:ext cx="78867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2063839"/>
            <a:ext cx="379974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649" y="2486204"/>
            <a:ext cx="78867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5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918" y="502920"/>
            <a:ext cx="3758184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6372" y="2752344"/>
            <a:ext cx="2702052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42716" y="1911096"/>
            <a:ext cx="1762506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59602" y="0"/>
            <a:ext cx="2702052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59602" y="3602736"/>
            <a:ext cx="2702052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0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xmlns="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98928"/>
            <a:ext cx="78867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B9DAAC-E781-43E6-913C-893B8D675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1655546"/>
            <a:ext cx="9144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xmlns="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9938" y="2276857"/>
            <a:ext cx="20574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89938" y="2916936"/>
            <a:ext cx="20574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3500" y="2276857"/>
            <a:ext cx="20574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xmlns="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43500" y="2916936"/>
            <a:ext cx="20574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9144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2777FD6-2BEA-C70A-1C6D-8885D53E9B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1852908" y="2771478"/>
            <a:ext cx="45544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7ABE26A-0746-BC10-0802-C29EAD6C2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5226302" y="2771478"/>
            <a:ext cx="45544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91792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84B71C-C630-4DA8-85A4-87A1ED197A9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8B65A3-FE69-4381-80FB-34F50FCB8E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destination+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7498934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8229600" cy="177165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4724400"/>
            <a:ext cx="5859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Title : </a:t>
            </a:r>
            <a:r>
              <a:rPr lang="en-US" dirty="0" smtClean="0"/>
              <a:t>Exploring Green Destinations</a:t>
            </a:r>
          </a:p>
          <a:p>
            <a:r>
              <a:rPr lang="en-US" dirty="0"/>
              <a:t> </a:t>
            </a:r>
            <a:r>
              <a:rPr lang="en-US" dirty="0" smtClean="0"/>
              <a:t>         through Data Analytics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5410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Subtitle :</a:t>
            </a:r>
            <a:r>
              <a:rPr lang="en-US" dirty="0" smtClean="0"/>
              <a:t> Harnessing Data for</a:t>
            </a:r>
          </a:p>
          <a:p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  Sustainable Travel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Green Destinations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981200"/>
            <a:ext cx="3799743" cy="42236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What are Green Destinations?</a:t>
            </a:r>
          </a:p>
          <a:p>
            <a:endParaRPr lang="en-US" b="1" dirty="0"/>
          </a:p>
        </p:txBody>
      </p:sp>
      <p:pic>
        <p:nvPicPr>
          <p:cNvPr id="5" name="Content Placeholder 4" descr="greendestination+logo.png"/>
          <p:cNvPicPr>
            <a:picLocks noGrp="1" noChangeAspect="1"/>
          </p:cNvPicPr>
          <p:nvPr>
            <p:ph sz="quarter" idx="17"/>
          </p:nvPr>
        </p:nvPicPr>
        <p:blipFill>
          <a:blip r:embed="rId2">
            <a:lum bright="73000" contrast="-100000"/>
          </a:blip>
          <a:stretch>
            <a:fillRect/>
          </a:stretch>
        </p:blipFill>
        <p:spPr>
          <a:xfrm>
            <a:off x="1362449" y="2690047"/>
            <a:ext cx="6419101" cy="2935230"/>
          </a:xfrm>
        </p:spPr>
      </p:pic>
      <p:sp>
        <p:nvSpPr>
          <p:cNvPr id="6" name="Rectangle 5"/>
          <p:cNvSpPr/>
          <p:nvPr/>
        </p:nvSpPr>
        <p:spPr>
          <a:xfrm>
            <a:off x="609600" y="26670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Content:</a:t>
            </a:r>
          </a:p>
          <a:p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b="1" dirty="0" smtClean="0">
                <a:latin typeface="Batang" pitchFamily="18" charset="-127"/>
                <a:ea typeface="Batang" pitchFamily="18" charset="-127"/>
              </a:rPr>
              <a:t>Definition: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Green destinations are locations committed to sustainable tourism practices.</a:t>
            </a:r>
          </a:p>
          <a:p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b="1" dirty="0" smtClean="0">
                <a:latin typeface="Batang" pitchFamily="18" charset="-127"/>
                <a:ea typeface="Batang" pitchFamily="18" charset="-127"/>
              </a:rPr>
              <a:t>Importance: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They prioritize environmental conservation, cultural preservation, and community well-being.</a:t>
            </a:r>
          </a:p>
          <a:p>
            <a:endParaRPr lang="en-US" dirty="0" smtClean="0">
              <a:latin typeface="Batang" pitchFamily="18" charset="-127"/>
              <a:ea typeface="Batang" pitchFamily="18" charset="-127"/>
            </a:endParaRPr>
          </a:p>
          <a:p>
            <a:r>
              <a:rPr lang="en-US" b="1" dirty="0" smtClean="0">
                <a:latin typeface="Batang" pitchFamily="18" charset="-127"/>
                <a:ea typeface="Batang" pitchFamily="18" charset="-127"/>
              </a:rPr>
              <a:t>Examples:</a:t>
            </a:r>
            <a:r>
              <a:rPr lang="en-US" dirty="0" smtClean="0">
                <a:latin typeface="Batang" pitchFamily="18" charset="-127"/>
                <a:ea typeface="Batang" pitchFamily="18" charset="-127"/>
              </a:rPr>
              <a:t> Costa Rica, Iceland, New Zealand.</a:t>
            </a:r>
            <a:endParaRPr lang="en-US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86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Project Objectiv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334000"/>
          </a:xfrm>
          <a:prstGeom prst="rect">
            <a:avLst/>
          </a:prstGeom>
        </p:spPr>
      </p:pic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>
            <a:lum bright="63000"/>
          </a:blip>
          <a:stretch>
            <a:fillRect/>
          </a:stretch>
        </p:blipFill>
        <p:spPr>
          <a:xfrm>
            <a:off x="4648200" y="5486400"/>
            <a:ext cx="4038600" cy="11334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Picture 12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3962400" cy="4648200"/>
          </a:xfrm>
          <a:prstGeom prst="rect">
            <a:avLst/>
          </a:prstGeom>
        </p:spPr>
      </p:pic>
      <p:pic>
        <p:nvPicPr>
          <p:cNvPr id="14" name="Picture 13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41148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DASHBOARD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Placeholder 7" descr="Green-Destinations-Top-100-Stories-V.2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7746" r="27746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228600" y="914400"/>
            <a:ext cx="411683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Future Work : </a:t>
            </a:r>
            <a:r>
              <a:rPr lang="en-US" dirty="0" smtClean="0"/>
              <a:t>Enhance data integration</a:t>
            </a:r>
          </a:p>
          <a:p>
            <a:r>
              <a:rPr lang="en-US" dirty="0" smtClean="0"/>
              <a:t> from diverse sources.</a:t>
            </a:r>
          </a:p>
          <a:p>
            <a:endParaRPr lang="en-US" dirty="0" smtClean="0"/>
          </a:p>
          <a:p>
            <a:r>
              <a:rPr lang="en-US" dirty="0" smtClean="0"/>
              <a:t>Develop predictive models for better</a:t>
            </a:r>
          </a:p>
          <a:p>
            <a:r>
              <a:rPr lang="en-US" dirty="0" smtClean="0"/>
              <a:t> resource management.</a:t>
            </a:r>
          </a:p>
          <a:p>
            <a:endParaRPr lang="en-US" dirty="0" smtClean="0"/>
          </a:p>
          <a:p>
            <a:r>
              <a:rPr lang="en-US" dirty="0" smtClean="0"/>
              <a:t>Promote collaborations between data </a:t>
            </a:r>
          </a:p>
          <a:p>
            <a:r>
              <a:rPr lang="en-US" dirty="0" smtClean="0"/>
              <a:t>scientists and environmentalists.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962400"/>
            <a:ext cx="368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to Action :</a:t>
            </a:r>
            <a:r>
              <a:rPr lang="en-US" dirty="0" smtClean="0"/>
              <a:t> Embrace data-driven</a:t>
            </a:r>
          </a:p>
          <a:p>
            <a:r>
              <a:rPr lang="en-US" dirty="0" smtClean="0"/>
              <a:t> approaches to support sustainable</a:t>
            </a:r>
          </a:p>
          <a:p>
            <a:r>
              <a:rPr lang="en-US" dirty="0" smtClean="0"/>
              <a:t> travel and protect our planet.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stockphoto-490017068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 trip planner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astal_Presentation_TM33468121_Win32_JC_SL_v3" id="{EB91EBED-606F-4526-98F2-0BC37D122083}" vid="{0066A017-97AF-4FCB-BD31-68FEF3C011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 trip planner</Template>
  <TotalTime>50</TotalTime>
  <Words>134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Personal trip planner</vt:lpstr>
      <vt:lpstr> </vt:lpstr>
      <vt:lpstr>Introduction to Green Destinations</vt:lpstr>
      <vt:lpstr> </vt:lpstr>
      <vt:lpstr>Static graphs</vt:lpstr>
      <vt:lpstr>MOCK DASHBOARD</vt:lpstr>
      <vt:lpstr> 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6</cp:revision>
  <dcterms:created xsi:type="dcterms:W3CDTF">2024-08-16T09:27:26Z</dcterms:created>
  <dcterms:modified xsi:type="dcterms:W3CDTF">2024-08-16T10:18:16Z</dcterms:modified>
</cp:coreProperties>
</file>