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C55A1F-BBF6-44F5-9477-FFA1C6287A56}">
  <a:tblStyle styleId="{89C55A1F-BBF6-44F5-9477-FFA1C6287A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54dda1946d_6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54dda1946d_6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cd6330d9d0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cd6330d9d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cd6330d9d0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cd6330d9d0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cc00694c53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2cc00694c53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6e8a59be8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26e8a59be8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cc00694c53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cc00694c53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cc099e23b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cc099e23b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cc099e23b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2cc099e23b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cc099e23b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2cc099e23b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cc099e23b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2cc099e23b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cc00694c5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cc00694c5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2cc099e23b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2cc099e23b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2cc099e23b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2cc099e23b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cc81813ce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2cc81813ce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2cc099e23b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2cc099e23b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cc81813ce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cc81813ce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2cc099e23b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2cc099e23b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2cc81813ce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2cc81813ce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cc81813ce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2cc81813ce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cc00694c53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2cc00694c53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2cc00694c53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2cc00694c53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cd4ddc30fe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cd4ddc30fe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cc00694c53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2cc00694c53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cc00694c53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2cc00694c53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ce01f1c01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2ce01f1c01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2cc099e23b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2cc099e23b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2cc099e23b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2cc099e23b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2cc099e23b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2cc099e23b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2ce0111a12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2ce0111a12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26e8a59be83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26e8a59be83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26e8a59be83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26e8a59be83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2cd4ddc30fe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2cd4ddc30f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cc81813ce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cc81813ce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cc099e23b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2cc099e23b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cd4ddc30fe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2cd4ddc30fe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cd4ddc30fe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cd4ddc30fe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cc00694c53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cc00694c53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5b65ab1a9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5b65ab1a9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5bf516555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5bf516555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cc00694c5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cc00694c5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ny Snapshot Theme for Business by Slidesgo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1401016" y="3967756"/>
            <a:ext cx="797578" cy="1596066"/>
          </a:xfrm>
          <a:custGeom>
            <a:rect b="b" l="l" r="r" t="t"/>
            <a:pathLst>
              <a:path extrusionOk="0" h="31574" w="15778">
                <a:moveTo>
                  <a:pt x="15777" y="1"/>
                </a:moveTo>
                <a:cubicBezTo>
                  <a:pt x="7056" y="1"/>
                  <a:pt x="1" y="7071"/>
                  <a:pt x="1" y="15777"/>
                </a:cubicBezTo>
                <a:cubicBezTo>
                  <a:pt x="1" y="24503"/>
                  <a:pt x="7056" y="31573"/>
                  <a:pt x="15777" y="31573"/>
                </a:cubicBezTo>
                <a:lnTo>
                  <a:pt x="15777" y="23977"/>
                </a:lnTo>
                <a:cubicBezTo>
                  <a:pt x="11251" y="23977"/>
                  <a:pt x="7578" y="20308"/>
                  <a:pt x="7578" y="15777"/>
                </a:cubicBezTo>
                <a:cubicBezTo>
                  <a:pt x="7578" y="11266"/>
                  <a:pt x="11251" y="7594"/>
                  <a:pt x="15777" y="7594"/>
                </a:cubicBezTo>
                <a:lnTo>
                  <a:pt x="1577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7431025" y="3456988"/>
            <a:ext cx="1712975" cy="1712575"/>
          </a:xfrm>
          <a:custGeom>
            <a:rect b="b" l="l" r="r" t="t"/>
            <a:pathLst>
              <a:path extrusionOk="0" h="68503" w="68519">
                <a:moveTo>
                  <a:pt x="0" y="0"/>
                </a:moveTo>
                <a:lnTo>
                  <a:pt x="0" y="68503"/>
                </a:lnTo>
                <a:lnTo>
                  <a:pt x="68518" y="68503"/>
                </a:lnTo>
                <a:cubicBezTo>
                  <a:pt x="62798" y="62798"/>
                  <a:pt x="66482" y="59125"/>
                  <a:pt x="60781" y="53405"/>
                </a:cubicBezTo>
                <a:cubicBezTo>
                  <a:pt x="55075" y="47700"/>
                  <a:pt x="51388" y="51388"/>
                  <a:pt x="45683" y="45667"/>
                </a:cubicBezTo>
                <a:cubicBezTo>
                  <a:pt x="39962" y="39962"/>
                  <a:pt x="43650" y="36278"/>
                  <a:pt x="37945" y="30573"/>
                </a:cubicBezTo>
                <a:cubicBezTo>
                  <a:pt x="32225" y="24868"/>
                  <a:pt x="28556" y="28537"/>
                  <a:pt x="22836" y="22836"/>
                </a:cubicBezTo>
                <a:cubicBezTo>
                  <a:pt x="17131" y="17130"/>
                  <a:pt x="20814" y="13443"/>
                  <a:pt x="15094" y="7738"/>
                </a:cubicBezTo>
                <a:cubicBezTo>
                  <a:pt x="9393" y="2033"/>
                  <a:pt x="5705" y="5705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112"/>
            <a:ext cx="2162535" cy="618957"/>
            <a:chOff x="0" y="3733125"/>
            <a:chExt cx="2162535" cy="586356"/>
          </a:xfrm>
        </p:grpSpPr>
        <p:sp>
          <p:nvSpPr>
            <p:cNvPr id="12" name="Google Shape;12;p2"/>
            <p:cNvSpPr/>
            <p:nvPr/>
          </p:nvSpPr>
          <p:spPr>
            <a:xfrm>
              <a:off x="0" y="3733125"/>
              <a:ext cx="2162535" cy="113443"/>
            </a:xfrm>
            <a:custGeom>
              <a:rect b="b" l="l" r="r" t="t"/>
              <a:pathLst>
                <a:path extrusionOk="0" h="3369" w="47591">
                  <a:moveTo>
                    <a:pt x="1" y="1"/>
                  </a:moveTo>
                  <a:lnTo>
                    <a:pt x="1" y="3368"/>
                  </a:lnTo>
                  <a:lnTo>
                    <a:pt x="47590" y="3368"/>
                  </a:lnTo>
                  <a:lnTo>
                    <a:pt x="47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3969531"/>
              <a:ext cx="2162535" cy="113544"/>
            </a:xfrm>
            <a:custGeom>
              <a:rect b="b" l="l" r="r" t="t"/>
              <a:pathLst>
                <a:path extrusionOk="0" h="3372" w="47591">
                  <a:moveTo>
                    <a:pt x="1" y="1"/>
                  </a:moveTo>
                  <a:lnTo>
                    <a:pt x="1" y="3372"/>
                  </a:lnTo>
                  <a:lnTo>
                    <a:pt x="47590" y="3372"/>
                  </a:lnTo>
                  <a:lnTo>
                    <a:pt x="47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4206072"/>
              <a:ext cx="2162535" cy="113409"/>
            </a:xfrm>
            <a:custGeom>
              <a:rect b="b" l="l" r="r" t="t"/>
              <a:pathLst>
                <a:path extrusionOk="0" h="3368" w="47591">
                  <a:moveTo>
                    <a:pt x="1" y="0"/>
                  </a:moveTo>
                  <a:lnTo>
                    <a:pt x="1" y="3368"/>
                  </a:lnTo>
                  <a:lnTo>
                    <a:pt x="47590" y="3368"/>
                  </a:lnTo>
                  <a:lnTo>
                    <a:pt x="47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6744600" y="4592878"/>
            <a:ext cx="1142598" cy="571083"/>
          </a:xfrm>
          <a:custGeom>
            <a:rect b="b" l="l" r="r" t="t"/>
            <a:pathLst>
              <a:path extrusionOk="0" h="19831" w="39677">
                <a:moveTo>
                  <a:pt x="19846" y="0"/>
                </a:moveTo>
                <a:cubicBezTo>
                  <a:pt x="8882" y="0"/>
                  <a:pt x="1" y="8882"/>
                  <a:pt x="1" y="19831"/>
                </a:cubicBezTo>
                <a:lnTo>
                  <a:pt x="3368" y="19831"/>
                </a:lnTo>
                <a:cubicBezTo>
                  <a:pt x="3368" y="10743"/>
                  <a:pt x="10740" y="3368"/>
                  <a:pt x="19846" y="3368"/>
                </a:cubicBezTo>
                <a:cubicBezTo>
                  <a:pt x="28934" y="3368"/>
                  <a:pt x="36306" y="10743"/>
                  <a:pt x="36306" y="19831"/>
                </a:cubicBezTo>
                <a:lnTo>
                  <a:pt x="39677" y="19831"/>
                </a:lnTo>
                <a:cubicBezTo>
                  <a:pt x="39677" y="8882"/>
                  <a:pt x="30795" y="0"/>
                  <a:pt x="198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713225" y="839100"/>
            <a:ext cx="4528800" cy="27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>
                <a:latin typeface="Shippori Antique"/>
                <a:ea typeface="Shippori Antique"/>
                <a:cs typeface="Shippori Antique"/>
                <a:sym typeface="Shippori Antiq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713225" y="4122475"/>
            <a:ext cx="37998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-14124" y="2159"/>
            <a:ext cx="1454702" cy="1454389"/>
            <a:chOff x="7688951" y="-13441"/>
            <a:chExt cx="1454702" cy="1454389"/>
          </a:xfrm>
        </p:grpSpPr>
        <p:sp>
          <p:nvSpPr>
            <p:cNvPr id="111" name="Google Shape;111;p11"/>
            <p:cNvSpPr/>
            <p:nvPr/>
          </p:nvSpPr>
          <p:spPr>
            <a:xfrm rot="-5400000">
              <a:off x="7689108" y="-13598"/>
              <a:ext cx="1454389" cy="1454702"/>
            </a:xfrm>
            <a:custGeom>
              <a:rect b="b" l="l" r="r" t="t"/>
              <a:pathLst>
                <a:path extrusionOk="0" h="69678" w="69663">
                  <a:moveTo>
                    <a:pt x="62131" y="0"/>
                  </a:moveTo>
                  <a:lnTo>
                    <a:pt x="62131" y="62146"/>
                  </a:lnTo>
                  <a:lnTo>
                    <a:pt x="0" y="62146"/>
                  </a:lnTo>
                  <a:lnTo>
                    <a:pt x="0" y="69678"/>
                  </a:lnTo>
                  <a:lnTo>
                    <a:pt x="69663" y="69678"/>
                  </a:lnTo>
                  <a:lnTo>
                    <a:pt x="696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7689149" y="236514"/>
              <a:ext cx="1204235" cy="1204632"/>
            </a:xfrm>
            <a:custGeom>
              <a:rect b="b" l="l" r="r" t="t"/>
              <a:pathLst>
                <a:path extrusionOk="0" h="57700" w="57681">
                  <a:moveTo>
                    <a:pt x="50149" y="0"/>
                  </a:moveTo>
                  <a:lnTo>
                    <a:pt x="50149" y="50167"/>
                  </a:lnTo>
                  <a:lnTo>
                    <a:pt x="0" y="50167"/>
                  </a:lnTo>
                  <a:lnTo>
                    <a:pt x="0" y="57699"/>
                  </a:lnTo>
                  <a:lnTo>
                    <a:pt x="57680" y="57699"/>
                  </a:lnTo>
                  <a:lnTo>
                    <a:pt x="57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7688951" y="486804"/>
              <a:ext cx="954144" cy="954144"/>
            </a:xfrm>
            <a:custGeom>
              <a:rect b="b" l="l" r="r" t="t"/>
              <a:pathLst>
                <a:path extrusionOk="0" h="45702" w="45702">
                  <a:moveTo>
                    <a:pt x="38170" y="0"/>
                  </a:moveTo>
                  <a:lnTo>
                    <a:pt x="38170" y="38170"/>
                  </a:lnTo>
                  <a:lnTo>
                    <a:pt x="0" y="38170"/>
                  </a:lnTo>
                  <a:lnTo>
                    <a:pt x="0" y="45702"/>
                  </a:lnTo>
                  <a:lnTo>
                    <a:pt x="45702" y="45702"/>
                  </a:lnTo>
                  <a:lnTo>
                    <a:pt x="45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11"/>
          <p:cNvGrpSpPr/>
          <p:nvPr/>
        </p:nvGrpSpPr>
        <p:grpSpPr>
          <a:xfrm rot="2700000">
            <a:off x="347364" y="4361038"/>
            <a:ext cx="1513505" cy="1431614"/>
            <a:chOff x="5879625" y="4037368"/>
            <a:chExt cx="852757" cy="806617"/>
          </a:xfrm>
        </p:grpSpPr>
        <p:sp>
          <p:nvSpPr>
            <p:cNvPr id="115" name="Google Shape;115;p11"/>
            <p:cNvSpPr/>
            <p:nvPr/>
          </p:nvSpPr>
          <p:spPr>
            <a:xfrm>
              <a:off x="5879625" y="4037368"/>
              <a:ext cx="852757" cy="806617"/>
            </a:xfrm>
            <a:custGeom>
              <a:rect b="b" l="l" r="r" t="t"/>
              <a:pathLst>
                <a:path extrusionOk="0" h="48460" w="51232">
                  <a:moveTo>
                    <a:pt x="31154" y="1"/>
                  </a:moveTo>
                  <a:cubicBezTo>
                    <a:pt x="23888" y="1"/>
                    <a:pt x="16623" y="2770"/>
                    <a:pt x="11078" y="8307"/>
                  </a:cubicBezTo>
                  <a:cubicBezTo>
                    <a:pt x="0" y="19397"/>
                    <a:pt x="0" y="37370"/>
                    <a:pt x="11078" y="48460"/>
                  </a:cubicBezTo>
                  <a:lnTo>
                    <a:pt x="14492" y="45062"/>
                  </a:lnTo>
                  <a:cubicBezTo>
                    <a:pt x="5278" y="35844"/>
                    <a:pt x="5278" y="20922"/>
                    <a:pt x="14492" y="11724"/>
                  </a:cubicBezTo>
                  <a:cubicBezTo>
                    <a:pt x="19093" y="7123"/>
                    <a:pt x="25123" y="4822"/>
                    <a:pt x="31155" y="4822"/>
                  </a:cubicBezTo>
                  <a:cubicBezTo>
                    <a:pt x="37187" y="4822"/>
                    <a:pt x="43221" y="7123"/>
                    <a:pt x="47830" y="11724"/>
                  </a:cubicBezTo>
                  <a:lnTo>
                    <a:pt x="51231" y="8307"/>
                  </a:lnTo>
                  <a:cubicBezTo>
                    <a:pt x="45685" y="2770"/>
                    <a:pt x="38419" y="1"/>
                    <a:pt x="31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6110997" y="4258922"/>
              <a:ext cx="490628" cy="464113"/>
            </a:xfrm>
            <a:custGeom>
              <a:rect b="b" l="l" r="r" t="t"/>
              <a:pathLst>
                <a:path extrusionOk="0" h="27883" w="29476">
                  <a:moveTo>
                    <a:pt x="17930" y="0"/>
                  </a:moveTo>
                  <a:cubicBezTo>
                    <a:pt x="13751" y="0"/>
                    <a:pt x="9572" y="1594"/>
                    <a:pt x="6388" y="4780"/>
                  </a:cubicBezTo>
                  <a:cubicBezTo>
                    <a:pt x="0" y="11148"/>
                    <a:pt x="0" y="21495"/>
                    <a:pt x="6388" y="27882"/>
                  </a:cubicBezTo>
                  <a:lnTo>
                    <a:pt x="10503" y="23767"/>
                  </a:lnTo>
                  <a:cubicBezTo>
                    <a:pt x="6388" y="19653"/>
                    <a:pt x="6388" y="12994"/>
                    <a:pt x="10503" y="8895"/>
                  </a:cubicBezTo>
                  <a:cubicBezTo>
                    <a:pt x="12553" y="6837"/>
                    <a:pt x="15242" y="5808"/>
                    <a:pt x="17932" y="5808"/>
                  </a:cubicBezTo>
                  <a:cubicBezTo>
                    <a:pt x="20621" y="5808"/>
                    <a:pt x="23311" y="6837"/>
                    <a:pt x="25361" y="8895"/>
                  </a:cubicBezTo>
                  <a:lnTo>
                    <a:pt x="29475" y="4780"/>
                  </a:lnTo>
                  <a:cubicBezTo>
                    <a:pt x="26289" y="1594"/>
                    <a:pt x="22109" y="0"/>
                    <a:pt x="17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11"/>
          <p:cNvGrpSpPr/>
          <p:nvPr/>
        </p:nvGrpSpPr>
        <p:grpSpPr>
          <a:xfrm>
            <a:off x="7572637" y="539550"/>
            <a:ext cx="1571668" cy="1047785"/>
            <a:chOff x="7504085" y="1190049"/>
            <a:chExt cx="1236366" cy="824249"/>
          </a:xfrm>
        </p:grpSpPr>
        <p:grpSp>
          <p:nvGrpSpPr>
            <p:cNvPr id="118" name="Google Shape;118;p11"/>
            <p:cNvGrpSpPr/>
            <p:nvPr/>
          </p:nvGrpSpPr>
          <p:grpSpPr>
            <a:xfrm rot="5400000">
              <a:off x="7916206" y="777928"/>
              <a:ext cx="412124" cy="1236366"/>
              <a:chOff x="7822175" y="-337150"/>
              <a:chExt cx="1142566" cy="3427685"/>
            </a:xfrm>
          </p:grpSpPr>
          <p:sp>
            <p:nvSpPr>
              <p:cNvPr id="119" name="Google Shape;119;p11"/>
              <p:cNvSpPr/>
              <p:nvPr/>
            </p:nvSpPr>
            <p:spPr>
              <a:xfrm>
                <a:off x="7822175" y="-337150"/>
                <a:ext cx="1142566" cy="1142566"/>
              </a:xfrm>
              <a:custGeom>
                <a:rect b="b" l="l" r="r" t="t"/>
                <a:pathLst>
                  <a:path extrusionOk="0" h="24759" w="24759">
                    <a:moveTo>
                      <a:pt x="12379" y="5961"/>
                    </a:moveTo>
                    <a:cubicBezTo>
                      <a:pt x="15922" y="5961"/>
                      <a:pt x="18798" y="8837"/>
                      <a:pt x="18798" y="12379"/>
                    </a:cubicBezTo>
                    <a:cubicBezTo>
                      <a:pt x="18798" y="15922"/>
                      <a:pt x="15922" y="18798"/>
                      <a:pt x="12379" y="18798"/>
                    </a:cubicBezTo>
                    <a:cubicBezTo>
                      <a:pt x="8837" y="18798"/>
                      <a:pt x="5961" y="15922"/>
                      <a:pt x="5961" y="12379"/>
                    </a:cubicBezTo>
                    <a:cubicBezTo>
                      <a:pt x="5961" y="8837"/>
                      <a:pt x="8837" y="5961"/>
                      <a:pt x="12379" y="5961"/>
                    </a:cubicBezTo>
                    <a:close/>
                    <a:moveTo>
                      <a:pt x="12379" y="1"/>
                    </a:moveTo>
                    <a:cubicBezTo>
                      <a:pt x="5546" y="1"/>
                      <a:pt x="1" y="5546"/>
                      <a:pt x="1" y="12379"/>
                    </a:cubicBezTo>
                    <a:cubicBezTo>
                      <a:pt x="1" y="19213"/>
                      <a:pt x="5546" y="24758"/>
                      <a:pt x="12379" y="24758"/>
                    </a:cubicBezTo>
                    <a:cubicBezTo>
                      <a:pt x="19213" y="24758"/>
                      <a:pt x="24758" y="19213"/>
                      <a:pt x="24758" y="12379"/>
                    </a:cubicBezTo>
                    <a:cubicBezTo>
                      <a:pt x="24758" y="5546"/>
                      <a:pt x="19213" y="1"/>
                      <a:pt x="123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1"/>
              <p:cNvSpPr/>
              <p:nvPr/>
            </p:nvSpPr>
            <p:spPr>
              <a:xfrm>
                <a:off x="7822175" y="805422"/>
                <a:ext cx="1142566" cy="1142566"/>
              </a:xfrm>
              <a:custGeom>
                <a:rect b="b" l="l" r="r" t="t"/>
                <a:pathLst>
                  <a:path extrusionOk="0" h="24759" w="24759">
                    <a:moveTo>
                      <a:pt x="12379" y="5961"/>
                    </a:moveTo>
                    <a:cubicBezTo>
                      <a:pt x="15922" y="5961"/>
                      <a:pt x="18798" y="8837"/>
                      <a:pt x="18798" y="12379"/>
                    </a:cubicBezTo>
                    <a:cubicBezTo>
                      <a:pt x="18798" y="15922"/>
                      <a:pt x="15922" y="18798"/>
                      <a:pt x="12379" y="18798"/>
                    </a:cubicBezTo>
                    <a:cubicBezTo>
                      <a:pt x="8837" y="18798"/>
                      <a:pt x="5961" y="15922"/>
                      <a:pt x="5961" y="12379"/>
                    </a:cubicBezTo>
                    <a:cubicBezTo>
                      <a:pt x="5961" y="8837"/>
                      <a:pt x="8837" y="5961"/>
                      <a:pt x="12379" y="5961"/>
                    </a:cubicBezTo>
                    <a:close/>
                    <a:moveTo>
                      <a:pt x="12379" y="1"/>
                    </a:moveTo>
                    <a:cubicBezTo>
                      <a:pt x="5546" y="1"/>
                      <a:pt x="1" y="5546"/>
                      <a:pt x="1" y="12379"/>
                    </a:cubicBezTo>
                    <a:cubicBezTo>
                      <a:pt x="1" y="19213"/>
                      <a:pt x="5546" y="24758"/>
                      <a:pt x="12379" y="24758"/>
                    </a:cubicBezTo>
                    <a:cubicBezTo>
                      <a:pt x="19213" y="24758"/>
                      <a:pt x="24758" y="19213"/>
                      <a:pt x="24758" y="12379"/>
                    </a:cubicBezTo>
                    <a:cubicBezTo>
                      <a:pt x="24758" y="5546"/>
                      <a:pt x="19213" y="1"/>
                      <a:pt x="123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1"/>
              <p:cNvSpPr/>
              <p:nvPr/>
            </p:nvSpPr>
            <p:spPr>
              <a:xfrm>
                <a:off x="7822175" y="1947969"/>
                <a:ext cx="1142566" cy="1142566"/>
              </a:xfrm>
              <a:custGeom>
                <a:rect b="b" l="l" r="r" t="t"/>
                <a:pathLst>
                  <a:path extrusionOk="0" h="24759" w="24759">
                    <a:moveTo>
                      <a:pt x="12379" y="5961"/>
                    </a:moveTo>
                    <a:cubicBezTo>
                      <a:pt x="15922" y="5961"/>
                      <a:pt x="18798" y="8837"/>
                      <a:pt x="18798" y="12379"/>
                    </a:cubicBezTo>
                    <a:cubicBezTo>
                      <a:pt x="18798" y="15922"/>
                      <a:pt x="15922" y="18798"/>
                      <a:pt x="12379" y="18798"/>
                    </a:cubicBezTo>
                    <a:cubicBezTo>
                      <a:pt x="8837" y="18798"/>
                      <a:pt x="5961" y="15922"/>
                      <a:pt x="5961" y="12379"/>
                    </a:cubicBezTo>
                    <a:cubicBezTo>
                      <a:pt x="5961" y="8837"/>
                      <a:pt x="8837" y="5961"/>
                      <a:pt x="12379" y="5961"/>
                    </a:cubicBezTo>
                    <a:close/>
                    <a:moveTo>
                      <a:pt x="12379" y="1"/>
                    </a:moveTo>
                    <a:cubicBezTo>
                      <a:pt x="5546" y="1"/>
                      <a:pt x="1" y="5546"/>
                      <a:pt x="1" y="12379"/>
                    </a:cubicBezTo>
                    <a:cubicBezTo>
                      <a:pt x="1" y="19213"/>
                      <a:pt x="5546" y="24758"/>
                      <a:pt x="12379" y="24758"/>
                    </a:cubicBezTo>
                    <a:cubicBezTo>
                      <a:pt x="19213" y="24758"/>
                      <a:pt x="24758" y="19213"/>
                      <a:pt x="24758" y="12379"/>
                    </a:cubicBezTo>
                    <a:cubicBezTo>
                      <a:pt x="24758" y="5546"/>
                      <a:pt x="19213" y="1"/>
                      <a:pt x="123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11"/>
            <p:cNvGrpSpPr/>
            <p:nvPr/>
          </p:nvGrpSpPr>
          <p:grpSpPr>
            <a:xfrm rot="5400000">
              <a:off x="7916206" y="1190053"/>
              <a:ext cx="412124" cy="1236366"/>
              <a:chOff x="7822175" y="-337150"/>
              <a:chExt cx="1142566" cy="3427685"/>
            </a:xfrm>
          </p:grpSpPr>
          <p:sp>
            <p:nvSpPr>
              <p:cNvPr id="123" name="Google Shape;123;p11"/>
              <p:cNvSpPr/>
              <p:nvPr/>
            </p:nvSpPr>
            <p:spPr>
              <a:xfrm>
                <a:off x="7822175" y="-337150"/>
                <a:ext cx="1142566" cy="1142566"/>
              </a:xfrm>
              <a:custGeom>
                <a:rect b="b" l="l" r="r" t="t"/>
                <a:pathLst>
                  <a:path extrusionOk="0" h="24759" w="24759">
                    <a:moveTo>
                      <a:pt x="12379" y="5961"/>
                    </a:moveTo>
                    <a:cubicBezTo>
                      <a:pt x="15922" y="5961"/>
                      <a:pt x="18798" y="8837"/>
                      <a:pt x="18798" y="12379"/>
                    </a:cubicBezTo>
                    <a:cubicBezTo>
                      <a:pt x="18798" y="15922"/>
                      <a:pt x="15922" y="18798"/>
                      <a:pt x="12379" y="18798"/>
                    </a:cubicBezTo>
                    <a:cubicBezTo>
                      <a:pt x="8837" y="18798"/>
                      <a:pt x="5961" y="15922"/>
                      <a:pt x="5961" y="12379"/>
                    </a:cubicBezTo>
                    <a:cubicBezTo>
                      <a:pt x="5961" y="8837"/>
                      <a:pt x="8837" y="5961"/>
                      <a:pt x="12379" y="5961"/>
                    </a:cubicBezTo>
                    <a:close/>
                    <a:moveTo>
                      <a:pt x="12379" y="1"/>
                    </a:moveTo>
                    <a:cubicBezTo>
                      <a:pt x="5546" y="1"/>
                      <a:pt x="1" y="5546"/>
                      <a:pt x="1" y="12379"/>
                    </a:cubicBezTo>
                    <a:cubicBezTo>
                      <a:pt x="1" y="19213"/>
                      <a:pt x="5546" y="24758"/>
                      <a:pt x="12379" y="24758"/>
                    </a:cubicBezTo>
                    <a:cubicBezTo>
                      <a:pt x="19213" y="24758"/>
                      <a:pt x="24758" y="19213"/>
                      <a:pt x="24758" y="12379"/>
                    </a:cubicBezTo>
                    <a:cubicBezTo>
                      <a:pt x="24758" y="5546"/>
                      <a:pt x="19213" y="1"/>
                      <a:pt x="123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1"/>
              <p:cNvSpPr/>
              <p:nvPr/>
            </p:nvSpPr>
            <p:spPr>
              <a:xfrm>
                <a:off x="7822175" y="805422"/>
                <a:ext cx="1142566" cy="1142566"/>
              </a:xfrm>
              <a:custGeom>
                <a:rect b="b" l="l" r="r" t="t"/>
                <a:pathLst>
                  <a:path extrusionOk="0" h="24759" w="24759">
                    <a:moveTo>
                      <a:pt x="12379" y="5961"/>
                    </a:moveTo>
                    <a:cubicBezTo>
                      <a:pt x="15922" y="5961"/>
                      <a:pt x="18798" y="8837"/>
                      <a:pt x="18798" y="12379"/>
                    </a:cubicBezTo>
                    <a:cubicBezTo>
                      <a:pt x="18798" y="15922"/>
                      <a:pt x="15922" y="18798"/>
                      <a:pt x="12379" y="18798"/>
                    </a:cubicBezTo>
                    <a:cubicBezTo>
                      <a:pt x="8837" y="18798"/>
                      <a:pt x="5961" y="15922"/>
                      <a:pt x="5961" y="12379"/>
                    </a:cubicBezTo>
                    <a:cubicBezTo>
                      <a:pt x="5961" y="8837"/>
                      <a:pt x="8837" y="5961"/>
                      <a:pt x="12379" y="5961"/>
                    </a:cubicBezTo>
                    <a:close/>
                    <a:moveTo>
                      <a:pt x="12379" y="1"/>
                    </a:moveTo>
                    <a:cubicBezTo>
                      <a:pt x="5546" y="1"/>
                      <a:pt x="1" y="5546"/>
                      <a:pt x="1" y="12379"/>
                    </a:cubicBezTo>
                    <a:cubicBezTo>
                      <a:pt x="1" y="19213"/>
                      <a:pt x="5546" y="24758"/>
                      <a:pt x="12379" y="24758"/>
                    </a:cubicBezTo>
                    <a:cubicBezTo>
                      <a:pt x="19213" y="24758"/>
                      <a:pt x="24758" y="19213"/>
                      <a:pt x="24758" y="12379"/>
                    </a:cubicBezTo>
                    <a:cubicBezTo>
                      <a:pt x="24758" y="5546"/>
                      <a:pt x="19213" y="1"/>
                      <a:pt x="123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1"/>
              <p:cNvSpPr/>
              <p:nvPr/>
            </p:nvSpPr>
            <p:spPr>
              <a:xfrm>
                <a:off x="7822175" y="1947969"/>
                <a:ext cx="1142566" cy="1142566"/>
              </a:xfrm>
              <a:custGeom>
                <a:rect b="b" l="l" r="r" t="t"/>
                <a:pathLst>
                  <a:path extrusionOk="0" h="24759" w="24759">
                    <a:moveTo>
                      <a:pt x="12379" y="5961"/>
                    </a:moveTo>
                    <a:cubicBezTo>
                      <a:pt x="15922" y="5961"/>
                      <a:pt x="18798" y="8837"/>
                      <a:pt x="18798" y="12379"/>
                    </a:cubicBezTo>
                    <a:cubicBezTo>
                      <a:pt x="18798" y="15922"/>
                      <a:pt x="15922" y="18798"/>
                      <a:pt x="12379" y="18798"/>
                    </a:cubicBezTo>
                    <a:cubicBezTo>
                      <a:pt x="8837" y="18798"/>
                      <a:pt x="5961" y="15922"/>
                      <a:pt x="5961" y="12379"/>
                    </a:cubicBezTo>
                    <a:cubicBezTo>
                      <a:pt x="5961" y="8837"/>
                      <a:pt x="8837" y="5961"/>
                      <a:pt x="12379" y="5961"/>
                    </a:cubicBezTo>
                    <a:close/>
                    <a:moveTo>
                      <a:pt x="12379" y="1"/>
                    </a:moveTo>
                    <a:cubicBezTo>
                      <a:pt x="5546" y="1"/>
                      <a:pt x="1" y="5546"/>
                      <a:pt x="1" y="12379"/>
                    </a:cubicBezTo>
                    <a:cubicBezTo>
                      <a:pt x="1" y="19213"/>
                      <a:pt x="5546" y="24758"/>
                      <a:pt x="12379" y="24758"/>
                    </a:cubicBezTo>
                    <a:cubicBezTo>
                      <a:pt x="19213" y="24758"/>
                      <a:pt x="24758" y="19213"/>
                      <a:pt x="24758" y="12379"/>
                    </a:cubicBezTo>
                    <a:cubicBezTo>
                      <a:pt x="24758" y="5546"/>
                      <a:pt x="19213" y="1"/>
                      <a:pt x="123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6" name="Google Shape;126;p11"/>
          <p:cNvGrpSpPr/>
          <p:nvPr/>
        </p:nvGrpSpPr>
        <p:grpSpPr>
          <a:xfrm>
            <a:off x="7501436" y="4599377"/>
            <a:ext cx="631228" cy="285911"/>
            <a:chOff x="5001136" y="323802"/>
            <a:chExt cx="631228" cy="285911"/>
          </a:xfrm>
        </p:grpSpPr>
        <p:sp>
          <p:nvSpPr>
            <p:cNvPr id="127" name="Google Shape;127;p11"/>
            <p:cNvSpPr/>
            <p:nvPr/>
          </p:nvSpPr>
          <p:spPr>
            <a:xfrm>
              <a:off x="5001136" y="323802"/>
              <a:ext cx="285928" cy="285911"/>
            </a:xfrm>
            <a:custGeom>
              <a:rect b="b" l="l" r="r" t="t"/>
              <a:pathLst>
                <a:path extrusionOk="0" h="17177" w="17178">
                  <a:moveTo>
                    <a:pt x="7357" y="0"/>
                  </a:moveTo>
                  <a:lnTo>
                    <a:pt x="7357" y="7375"/>
                  </a:lnTo>
                  <a:lnTo>
                    <a:pt x="1" y="7375"/>
                  </a:lnTo>
                  <a:lnTo>
                    <a:pt x="1" y="9820"/>
                  </a:lnTo>
                  <a:lnTo>
                    <a:pt x="7357" y="9820"/>
                  </a:lnTo>
                  <a:lnTo>
                    <a:pt x="7357" y="17176"/>
                  </a:lnTo>
                  <a:lnTo>
                    <a:pt x="9806" y="17176"/>
                  </a:lnTo>
                  <a:lnTo>
                    <a:pt x="9806" y="9820"/>
                  </a:lnTo>
                  <a:lnTo>
                    <a:pt x="17177" y="9820"/>
                  </a:lnTo>
                  <a:lnTo>
                    <a:pt x="17177" y="7375"/>
                  </a:lnTo>
                  <a:lnTo>
                    <a:pt x="9806" y="7375"/>
                  </a:lnTo>
                  <a:lnTo>
                    <a:pt x="98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5346436" y="323802"/>
              <a:ext cx="285928" cy="285911"/>
            </a:xfrm>
            <a:custGeom>
              <a:rect b="b" l="l" r="r" t="t"/>
              <a:pathLst>
                <a:path extrusionOk="0" h="17177" w="17178">
                  <a:moveTo>
                    <a:pt x="7357" y="0"/>
                  </a:moveTo>
                  <a:lnTo>
                    <a:pt x="7357" y="7375"/>
                  </a:lnTo>
                  <a:lnTo>
                    <a:pt x="1" y="7375"/>
                  </a:lnTo>
                  <a:lnTo>
                    <a:pt x="1" y="9820"/>
                  </a:lnTo>
                  <a:lnTo>
                    <a:pt x="7357" y="9820"/>
                  </a:lnTo>
                  <a:lnTo>
                    <a:pt x="7357" y="17176"/>
                  </a:lnTo>
                  <a:lnTo>
                    <a:pt x="9806" y="17176"/>
                  </a:lnTo>
                  <a:lnTo>
                    <a:pt x="9806" y="9820"/>
                  </a:lnTo>
                  <a:lnTo>
                    <a:pt x="17177" y="9820"/>
                  </a:lnTo>
                  <a:lnTo>
                    <a:pt x="17177" y="7375"/>
                  </a:lnTo>
                  <a:lnTo>
                    <a:pt x="9806" y="7375"/>
                  </a:lnTo>
                  <a:lnTo>
                    <a:pt x="98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1"/>
          <p:cNvSpPr txBox="1"/>
          <p:nvPr>
            <p:ph hasCustomPrompt="1" type="title"/>
          </p:nvPr>
        </p:nvSpPr>
        <p:spPr>
          <a:xfrm>
            <a:off x="713225" y="1335863"/>
            <a:ext cx="5551200" cy="14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/>
          <p:nvPr>
            <p:ph idx="1" type="subTitle"/>
          </p:nvPr>
        </p:nvSpPr>
        <p:spPr>
          <a:xfrm>
            <a:off x="3993175" y="3434438"/>
            <a:ext cx="44376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/>
          <p:nvPr/>
        </p:nvSpPr>
        <p:spPr>
          <a:xfrm rot="5400000">
            <a:off x="2295750" y="-1613700"/>
            <a:ext cx="4552500" cy="8370900"/>
          </a:xfrm>
          <a:prstGeom prst="round2SameRect">
            <a:avLst>
              <a:gd fmla="val 11271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13"/>
          <p:cNvGrpSpPr/>
          <p:nvPr/>
        </p:nvGrpSpPr>
        <p:grpSpPr>
          <a:xfrm>
            <a:off x="8048192" y="4061593"/>
            <a:ext cx="878715" cy="878904"/>
            <a:chOff x="7934775" y="3864274"/>
            <a:chExt cx="992001" cy="992215"/>
          </a:xfrm>
        </p:grpSpPr>
        <p:sp>
          <p:nvSpPr>
            <p:cNvPr id="135" name="Google Shape;135;p13"/>
            <p:cNvSpPr/>
            <p:nvPr/>
          </p:nvSpPr>
          <p:spPr>
            <a:xfrm>
              <a:off x="7934775" y="3864274"/>
              <a:ext cx="992001" cy="992215"/>
            </a:xfrm>
            <a:custGeom>
              <a:rect b="b" l="l" r="r" t="t"/>
              <a:pathLst>
                <a:path extrusionOk="0" h="69678" w="69663">
                  <a:moveTo>
                    <a:pt x="62131" y="0"/>
                  </a:moveTo>
                  <a:lnTo>
                    <a:pt x="62131" y="62146"/>
                  </a:lnTo>
                  <a:lnTo>
                    <a:pt x="0" y="62146"/>
                  </a:lnTo>
                  <a:lnTo>
                    <a:pt x="0" y="69678"/>
                  </a:lnTo>
                  <a:lnTo>
                    <a:pt x="69663" y="69678"/>
                  </a:lnTo>
                  <a:lnTo>
                    <a:pt x="696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7934775" y="3864274"/>
              <a:ext cx="821377" cy="821648"/>
            </a:xfrm>
            <a:custGeom>
              <a:rect b="b" l="l" r="r" t="t"/>
              <a:pathLst>
                <a:path extrusionOk="0" h="57700" w="57681">
                  <a:moveTo>
                    <a:pt x="50149" y="0"/>
                  </a:moveTo>
                  <a:lnTo>
                    <a:pt x="50149" y="50167"/>
                  </a:lnTo>
                  <a:lnTo>
                    <a:pt x="0" y="50167"/>
                  </a:lnTo>
                  <a:lnTo>
                    <a:pt x="0" y="57699"/>
                  </a:lnTo>
                  <a:lnTo>
                    <a:pt x="57680" y="57699"/>
                  </a:lnTo>
                  <a:lnTo>
                    <a:pt x="576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7934775" y="3864274"/>
              <a:ext cx="650796" cy="650796"/>
            </a:xfrm>
            <a:custGeom>
              <a:rect b="b" l="l" r="r" t="t"/>
              <a:pathLst>
                <a:path extrusionOk="0" h="45702" w="45702">
                  <a:moveTo>
                    <a:pt x="38170" y="0"/>
                  </a:moveTo>
                  <a:lnTo>
                    <a:pt x="38170" y="38170"/>
                  </a:lnTo>
                  <a:lnTo>
                    <a:pt x="0" y="38170"/>
                  </a:lnTo>
                  <a:lnTo>
                    <a:pt x="0" y="45702"/>
                  </a:lnTo>
                  <a:lnTo>
                    <a:pt x="45702" y="45702"/>
                  </a:lnTo>
                  <a:lnTo>
                    <a:pt x="457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13"/>
          <p:cNvSpPr/>
          <p:nvPr/>
        </p:nvSpPr>
        <p:spPr>
          <a:xfrm>
            <a:off x="1761550" y="4604000"/>
            <a:ext cx="1058571" cy="1058571"/>
          </a:xfrm>
          <a:custGeom>
            <a:rect b="b" l="l" r="r" t="t"/>
            <a:pathLst>
              <a:path extrusionOk="0" h="24759" w="24759">
                <a:moveTo>
                  <a:pt x="12379" y="5961"/>
                </a:moveTo>
                <a:cubicBezTo>
                  <a:pt x="15922" y="5961"/>
                  <a:pt x="18798" y="8837"/>
                  <a:pt x="18798" y="12379"/>
                </a:cubicBezTo>
                <a:cubicBezTo>
                  <a:pt x="18798" y="15922"/>
                  <a:pt x="15922" y="18798"/>
                  <a:pt x="12379" y="18798"/>
                </a:cubicBezTo>
                <a:cubicBezTo>
                  <a:pt x="8837" y="18798"/>
                  <a:pt x="5961" y="15922"/>
                  <a:pt x="5961" y="12379"/>
                </a:cubicBezTo>
                <a:cubicBezTo>
                  <a:pt x="5961" y="8837"/>
                  <a:pt x="8837" y="5961"/>
                  <a:pt x="12379" y="5961"/>
                </a:cubicBezTo>
                <a:close/>
                <a:moveTo>
                  <a:pt x="12379" y="1"/>
                </a:moveTo>
                <a:cubicBezTo>
                  <a:pt x="5546" y="1"/>
                  <a:pt x="1" y="5546"/>
                  <a:pt x="1" y="12379"/>
                </a:cubicBezTo>
                <a:cubicBezTo>
                  <a:pt x="1" y="19213"/>
                  <a:pt x="5546" y="24758"/>
                  <a:pt x="12379" y="24758"/>
                </a:cubicBezTo>
                <a:cubicBezTo>
                  <a:pt x="19213" y="24758"/>
                  <a:pt x="24758" y="19213"/>
                  <a:pt x="24758" y="12379"/>
                </a:cubicBezTo>
                <a:cubicBezTo>
                  <a:pt x="24758" y="5546"/>
                  <a:pt x="19213" y="1"/>
                  <a:pt x="123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13"/>
          <p:cNvGrpSpPr/>
          <p:nvPr/>
        </p:nvGrpSpPr>
        <p:grpSpPr>
          <a:xfrm>
            <a:off x="2" y="2672447"/>
            <a:ext cx="386556" cy="644349"/>
            <a:chOff x="127380" y="2669272"/>
            <a:chExt cx="394445" cy="644349"/>
          </a:xfrm>
        </p:grpSpPr>
        <p:sp>
          <p:nvSpPr>
            <p:cNvPr id="140" name="Google Shape;140;p13"/>
            <p:cNvSpPr/>
            <p:nvPr/>
          </p:nvSpPr>
          <p:spPr>
            <a:xfrm rot="5400000">
              <a:off x="290268" y="2506385"/>
              <a:ext cx="68669" cy="394445"/>
            </a:xfrm>
            <a:custGeom>
              <a:rect b="b" l="l" r="r" t="t"/>
              <a:pathLst>
                <a:path extrusionOk="0" h="19260" w="3353">
                  <a:moveTo>
                    <a:pt x="0" y="1"/>
                  </a:moveTo>
                  <a:lnTo>
                    <a:pt x="0" y="19259"/>
                  </a:lnTo>
                  <a:lnTo>
                    <a:pt x="3352" y="19259"/>
                  </a:lnTo>
                  <a:lnTo>
                    <a:pt x="3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 rot="5400000">
              <a:off x="290227" y="2650197"/>
              <a:ext cx="68751" cy="394445"/>
            </a:xfrm>
            <a:custGeom>
              <a:rect b="b" l="l" r="r" t="t"/>
              <a:pathLst>
                <a:path extrusionOk="0" h="19260" w="3357">
                  <a:moveTo>
                    <a:pt x="1" y="1"/>
                  </a:moveTo>
                  <a:lnTo>
                    <a:pt x="1" y="19259"/>
                  </a:lnTo>
                  <a:lnTo>
                    <a:pt x="3357" y="19259"/>
                  </a:lnTo>
                  <a:lnTo>
                    <a:pt x="33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 rot="5400000">
              <a:off x="290114" y="2794184"/>
              <a:ext cx="68977" cy="394445"/>
            </a:xfrm>
            <a:custGeom>
              <a:rect b="b" l="l" r="r" t="t"/>
              <a:pathLst>
                <a:path extrusionOk="0" h="19260" w="3368">
                  <a:moveTo>
                    <a:pt x="0" y="1"/>
                  </a:moveTo>
                  <a:lnTo>
                    <a:pt x="0" y="19259"/>
                  </a:lnTo>
                  <a:lnTo>
                    <a:pt x="3368" y="19259"/>
                  </a:lnTo>
                  <a:lnTo>
                    <a:pt x="33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 rot="5400000">
              <a:off x="290104" y="2938047"/>
              <a:ext cx="68997" cy="394445"/>
            </a:xfrm>
            <a:custGeom>
              <a:rect b="b" l="l" r="r" t="t"/>
              <a:pathLst>
                <a:path extrusionOk="0" h="19260" w="3369">
                  <a:moveTo>
                    <a:pt x="1" y="1"/>
                  </a:moveTo>
                  <a:lnTo>
                    <a:pt x="1" y="19259"/>
                  </a:lnTo>
                  <a:lnTo>
                    <a:pt x="3368" y="19259"/>
                  </a:lnTo>
                  <a:lnTo>
                    <a:pt x="33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 rot="5400000">
              <a:off x="290073" y="3081870"/>
              <a:ext cx="69059" cy="394445"/>
            </a:xfrm>
            <a:custGeom>
              <a:rect b="b" l="l" r="r" t="t"/>
              <a:pathLst>
                <a:path extrusionOk="0" h="19260" w="3372">
                  <a:moveTo>
                    <a:pt x="1" y="1"/>
                  </a:moveTo>
                  <a:lnTo>
                    <a:pt x="1" y="19259"/>
                  </a:lnTo>
                  <a:lnTo>
                    <a:pt x="3372" y="19259"/>
                  </a:lnTo>
                  <a:lnTo>
                    <a:pt x="33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13"/>
          <p:cNvSpPr txBox="1"/>
          <p:nvPr>
            <p:ph hasCustomPrompt="1" type="title"/>
          </p:nvPr>
        </p:nvSpPr>
        <p:spPr>
          <a:xfrm>
            <a:off x="882850" y="1964650"/>
            <a:ext cx="878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/>
          <p:nvPr>
            <p:ph idx="1" type="subTitle"/>
          </p:nvPr>
        </p:nvSpPr>
        <p:spPr>
          <a:xfrm>
            <a:off x="2007500" y="1946050"/>
            <a:ext cx="216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7" name="Google Shape;147;p13"/>
          <p:cNvSpPr txBox="1"/>
          <p:nvPr>
            <p:ph idx="2" type="title"/>
          </p:nvPr>
        </p:nvSpPr>
        <p:spPr>
          <a:xfrm>
            <a:off x="720000" y="393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8" name="Google Shape;148;p13"/>
          <p:cNvSpPr txBox="1"/>
          <p:nvPr>
            <p:ph hasCustomPrompt="1" idx="3" type="title"/>
          </p:nvPr>
        </p:nvSpPr>
        <p:spPr>
          <a:xfrm>
            <a:off x="882850" y="3399000"/>
            <a:ext cx="878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/>
          <p:nvPr>
            <p:ph idx="4" type="subTitle"/>
          </p:nvPr>
        </p:nvSpPr>
        <p:spPr>
          <a:xfrm>
            <a:off x="2007500" y="3380400"/>
            <a:ext cx="216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0" name="Google Shape;150;p13"/>
          <p:cNvSpPr txBox="1"/>
          <p:nvPr>
            <p:ph hasCustomPrompt="1" idx="5" type="title"/>
          </p:nvPr>
        </p:nvSpPr>
        <p:spPr>
          <a:xfrm>
            <a:off x="4880550" y="1964650"/>
            <a:ext cx="878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1" name="Google Shape;151;p13"/>
          <p:cNvSpPr txBox="1"/>
          <p:nvPr>
            <p:ph idx="6" type="subTitle"/>
          </p:nvPr>
        </p:nvSpPr>
        <p:spPr>
          <a:xfrm>
            <a:off x="6005200" y="1946050"/>
            <a:ext cx="216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2" name="Google Shape;152;p13"/>
          <p:cNvSpPr txBox="1"/>
          <p:nvPr>
            <p:ph hasCustomPrompt="1" idx="7" type="title"/>
          </p:nvPr>
        </p:nvSpPr>
        <p:spPr>
          <a:xfrm>
            <a:off x="4880550" y="3399000"/>
            <a:ext cx="878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" name="Google Shape;153;p13"/>
          <p:cNvSpPr txBox="1"/>
          <p:nvPr>
            <p:ph idx="8" type="subTitle"/>
          </p:nvPr>
        </p:nvSpPr>
        <p:spPr>
          <a:xfrm>
            <a:off x="6005200" y="3380400"/>
            <a:ext cx="2162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/>
          <p:nvPr/>
        </p:nvSpPr>
        <p:spPr>
          <a:xfrm>
            <a:off x="8453152" y="4437146"/>
            <a:ext cx="704898" cy="704888"/>
          </a:xfrm>
          <a:custGeom>
            <a:rect b="b" l="l" r="r" t="t"/>
            <a:pathLst>
              <a:path extrusionOk="0" h="67405" w="67406">
                <a:moveTo>
                  <a:pt x="1" y="0"/>
                </a:moveTo>
                <a:lnTo>
                  <a:pt x="1" y="67405"/>
                </a:lnTo>
                <a:lnTo>
                  <a:pt x="67405" y="67405"/>
                </a:lnTo>
                <a:lnTo>
                  <a:pt x="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"/>
          <p:cNvSpPr/>
          <p:nvPr/>
        </p:nvSpPr>
        <p:spPr>
          <a:xfrm>
            <a:off x="8453152" y="3732271"/>
            <a:ext cx="704898" cy="704888"/>
          </a:xfrm>
          <a:custGeom>
            <a:rect b="b" l="l" r="r" t="t"/>
            <a:pathLst>
              <a:path extrusionOk="0" h="67405" w="67406">
                <a:moveTo>
                  <a:pt x="1" y="0"/>
                </a:moveTo>
                <a:lnTo>
                  <a:pt x="1" y="67405"/>
                </a:lnTo>
                <a:lnTo>
                  <a:pt x="67405" y="67405"/>
                </a:lnTo>
                <a:lnTo>
                  <a:pt x="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14"/>
          <p:cNvGrpSpPr/>
          <p:nvPr/>
        </p:nvGrpSpPr>
        <p:grpSpPr>
          <a:xfrm>
            <a:off x="0" y="2138176"/>
            <a:ext cx="289912" cy="867144"/>
            <a:chOff x="11648" y="2411453"/>
            <a:chExt cx="289912" cy="320583"/>
          </a:xfrm>
        </p:grpSpPr>
        <p:sp>
          <p:nvSpPr>
            <p:cNvPr id="158" name="Google Shape;158;p14"/>
            <p:cNvSpPr/>
            <p:nvPr/>
          </p:nvSpPr>
          <p:spPr>
            <a:xfrm>
              <a:off x="11648" y="2411453"/>
              <a:ext cx="56060" cy="320583"/>
            </a:xfrm>
            <a:custGeom>
              <a:rect b="b" l="l" r="r" t="t"/>
              <a:pathLst>
                <a:path extrusionOk="0" h="19260" w="3368">
                  <a:moveTo>
                    <a:pt x="0" y="1"/>
                  </a:moveTo>
                  <a:lnTo>
                    <a:pt x="0" y="19259"/>
                  </a:lnTo>
                  <a:lnTo>
                    <a:pt x="3368" y="19259"/>
                  </a:lnTo>
                  <a:lnTo>
                    <a:pt x="33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128565" y="2411453"/>
              <a:ext cx="56077" cy="320583"/>
            </a:xfrm>
            <a:custGeom>
              <a:rect b="b" l="l" r="r" t="t"/>
              <a:pathLst>
                <a:path extrusionOk="0" h="19260" w="3369">
                  <a:moveTo>
                    <a:pt x="1" y="1"/>
                  </a:moveTo>
                  <a:lnTo>
                    <a:pt x="1" y="19259"/>
                  </a:lnTo>
                  <a:lnTo>
                    <a:pt x="3368" y="19259"/>
                  </a:lnTo>
                  <a:lnTo>
                    <a:pt x="33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245433" y="2411453"/>
              <a:ext cx="56127" cy="320583"/>
            </a:xfrm>
            <a:custGeom>
              <a:rect b="b" l="l" r="r" t="t"/>
              <a:pathLst>
                <a:path extrusionOk="0" h="19260" w="3372">
                  <a:moveTo>
                    <a:pt x="1" y="1"/>
                  </a:moveTo>
                  <a:lnTo>
                    <a:pt x="1" y="19259"/>
                  </a:lnTo>
                  <a:lnTo>
                    <a:pt x="3372" y="19259"/>
                  </a:lnTo>
                  <a:lnTo>
                    <a:pt x="33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14"/>
          <p:cNvSpPr/>
          <p:nvPr/>
        </p:nvSpPr>
        <p:spPr>
          <a:xfrm rot="5400000">
            <a:off x="2295750" y="-1613700"/>
            <a:ext cx="4552500" cy="8370900"/>
          </a:xfrm>
          <a:prstGeom prst="round2SameRect">
            <a:avLst>
              <a:gd fmla="val 11271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3" name="Google Shape;163;p14"/>
          <p:cNvSpPr/>
          <p:nvPr/>
        </p:nvSpPr>
        <p:spPr>
          <a:xfrm>
            <a:off x="1973558" y="4603997"/>
            <a:ext cx="704814" cy="705350"/>
          </a:xfrm>
          <a:custGeom>
            <a:rect b="b" l="l" r="r" t="t"/>
            <a:pathLst>
              <a:path extrusionOk="0" h="19766" w="19751">
                <a:moveTo>
                  <a:pt x="8470" y="0"/>
                </a:moveTo>
                <a:lnTo>
                  <a:pt x="8470" y="6483"/>
                </a:lnTo>
                <a:lnTo>
                  <a:pt x="3894" y="1907"/>
                </a:lnTo>
                <a:lnTo>
                  <a:pt x="1892" y="3894"/>
                </a:lnTo>
                <a:lnTo>
                  <a:pt x="6468" y="8470"/>
                </a:lnTo>
                <a:lnTo>
                  <a:pt x="1" y="8470"/>
                </a:lnTo>
                <a:lnTo>
                  <a:pt x="1" y="11296"/>
                </a:lnTo>
                <a:lnTo>
                  <a:pt x="6468" y="11296"/>
                </a:lnTo>
                <a:lnTo>
                  <a:pt x="1892" y="15872"/>
                </a:lnTo>
                <a:lnTo>
                  <a:pt x="3894" y="17859"/>
                </a:lnTo>
                <a:lnTo>
                  <a:pt x="8470" y="13283"/>
                </a:lnTo>
                <a:lnTo>
                  <a:pt x="8470" y="19766"/>
                </a:lnTo>
                <a:lnTo>
                  <a:pt x="11281" y="19766"/>
                </a:lnTo>
                <a:lnTo>
                  <a:pt x="11281" y="13283"/>
                </a:lnTo>
                <a:lnTo>
                  <a:pt x="15857" y="17859"/>
                </a:lnTo>
                <a:lnTo>
                  <a:pt x="17859" y="15872"/>
                </a:lnTo>
                <a:lnTo>
                  <a:pt x="13283" y="11296"/>
                </a:lnTo>
                <a:lnTo>
                  <a:pt x="19751" y="11296"/>
                </a:lnTo>
                <a:lnTo>
                  <a:pt x="19751" y="8470"/>
                </a:lnTo>
                <a:lnTo>
                  <a:pt x="13283" y="8470"/>
                </a:lnTo>
                <a:lnTo>
                  <a:pt x="17859" y="3894"/>
                </a:lnTo>
                <a:lnTo>
                  <a:pt x="15857" y="1907"/>
                </a:lnTo>
                <a:lnTo>
                  <a:pt x="11281" y="6483"/>
                </a:lnTo>
                <a:lnTo>
                  <a:pt x="1128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"/>
          <p:cNvSpPr/>
          <p:nvPr/>
        </p:nvSpPr>
        <p:spPr>
          <a:xfrm rot="10800000">
            <a:off x="5584538" y="-20"/>
            <a:ext cx="833812" cy="416748"/>
          </a:xfrm>
          <a:custGeom>
            <a:rect b="b" l="l" r="r" t="t"/>
            <a:pathLst>
              <a:path extrusionOk="0" h="19831" w="39677">
                <a:moveTo>
                  <a:pt x="19846" y="0"/>
                </a:moveTo>
                <a:cubicBezTo>
                  <a:pt x="8882" y="0"/>
                  <a:pt x="1" y="8882"/>
                  <a:pt x="1" y="19831"/>
                </a:cubicBezTo>
                <a:lnTo>
                  <a:pt x="3368" y="19831"/>
                </a:lnTo>
                <a:cubicBezTo>
                  <a:pt x="3368" y="10743"/>
                  <a:pt x="10740" y="3368"/>
                  <a:pt x="19846" y="3368"/>
                </a:cubicBezTo>
                <a:cubicBezTo>
                  <a:pt x="28934" y="3368"/>
                  <a:pt x="36306" y="10743"/>
                  <a:pt x="36306" y="19831"/>
                </a:cubicBezTo>
                <a:lnTo>
                  <a:pt x="39677" y="19831"/>
                </a:lnTo>
                <a:cubicBezTo>
                  <a:pt x="39677" y="8882"/>
                  <a:pt x="30795" y="0"/>
                  <a:pt x="1984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/>
          <p:nvPr/>
        </p:nvSpPr>
        <p:spPr>
          <a:xfrm rot="5400000">
            <a:off x="2295750" y="-1613700"/>
            <a:ext cx="4552500" cy="8370900"/>
          </a:xfrm>
          <a:prstGeom prst="round2SameRect">
            <a:avLst>
              <a:gd fmla="val 11271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8" name="Google Shape;168;p15"/>
          <p:cNvSpPr/>
          <p:nvPr/>
        </p:nvSpPr>
        <p:spPr>
          <a:xfrm>
            <a:off x="-35225" y="3641865"/>
            <a:ext cx="1509816" cy="1509464"/>
          </a:xfrm>
          <a:custGeom>
            <a:rect b="b" l="l" r="r" t="t"/>
            <a:pathLst>
              <a:path extrusionOk="0" h="68503" w="68519">
                <a:moveTo>
                  <a:pt x="0" y="0"/>
                </a:moveTo>
                <a:lnTo>
                  <a:pt x="0" y="68503"/>
                </a:lnTo>
                <a:lnTo>
                  <a:pt x="68518" y="68503"/>
                </a:lnTo>
                <a:cubicBezTo>
                  <a:pt x="62798" y="62798"/>
                  <a:pt x="66482" y="59125"/>
                  <a:pt x="60781" y="53405"/>
                </a:cubicBezTo>
                <a:cubicBezTo>
                  <a:pt x="55075" y="47700"/>
                  <a:pt x="51388" y="51388"/>
                  <a:pt x="45683" y="45667"/>
                </a:cubicBezTo>
                <a:cubicBezTo>
                  <a:pt x="39962" y="39962"/>
                  <a:pt x="43650" y="36278"/>
                  <a:pt x="37945" y="30573"/>
                </a:cubicBezTo>
                <a:cubicBezTo>
                  <a:pt x="32225" y="24868"/>
                  <a:pt x="28556" y="28537"/>
                  <a:pt x="22836" y="22836"/>
                </a:cubicBezTo>
                <a:cubicBezTo>
                  <a:pt x="17131" y="17130"/>
                  <a:pt x="20814" y="13443"/>
                  <a:pt x="15094" y="7738"/>
                </a:cubicBezTo>
                <a:cubicBezTo>
                  <a:pt x="9393" y="2033"/>
                  <a:pt x="5705" y="5705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8559317" y="3809619"/>
            <a:ext cx="767467" cy="767405"/>
          </a:xfrm>
          <a:custGeom>
            <a:rect b="b" l="l" r="r" t="t"/>
            <a:pathLst>
              <a:path extrusionOk="0" h="24759" w="24759">
                <a:moveTo>
                  <a:pt x="12379" y="5961"/>
                </a:moveTo>
                <a:cubicBezTo>
                  <a:pt x="15922" y="5961"/>
                  <a:pt x="18798" y="8837"/>
                  <a:pt x="18798" y="12379"/>
                </a:cubicBezTo>
                <a:cubicBezTo>
                  <a:pt x="18798" y="15922"/>
                  <a:pt x="15922" y="18798"/>
                  <a:pt x="12379" y="18798"/>
                </a:cubicBezTo>
                <a:cubicBezTo>
                  <a:pt x="8837" y="18798"/>
                  <a:pt x="5961" y="15922"/>
                  <a:pt x="5961" y="12379"/>
                </a:cubicBezTo>
                <a:cubicBezTo>
                  <a:pt x="5961" y="8837"/>
                  <a:pt x="8837" y="5961"/>
                  <a:pt x="12379" y="5961"/>
                </a:cubicBezTo>
                <a:close/>
                <a:moveTo>
                  <a:pt x="12379" y="1"/>
                </a:moveTo>
                <a:cubicBezTo>
                  <a:pt x="5546" y="1"/>
                  <a:pt x="1" y="5546"/>
                  <a:pt x="1" y="12379"/>
                </a:cubicBezTo>
                <a:cubicBezTo>
                  <a:pt x="1" y="19213"/>
                  <a:pt x="5546" y="24758"/>
                  <a:pt x="12379" y="24758"/>
                </a:cubicBezTo>
                <a:cubicBezTo>
                  <a:pt x="19213" y="24758"/>
                  <a:pt x="24758" y="19213"/>
                  <a:pt x="24758" y="12379"/>
                </a:cubicBezTo>
                <a:cubicBezTo>
                  <a:pt x="24758" y="5546"/>
                  <a:pt x="19213" y="1"/>
                  <a:pt x="123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11" y="3162440"/>
            <a:ext cx="285928" cy="285911"/>
          </a:xfrm>
          <a:custGeom>
            <a:rect b="b" l="l" r="r" t="t"/>
            <a:pathLst>
              <a:path extrusionOk="0" h="17177" w="17178">
                <a:moveTo>
                  <a:pt x="7357" y="0"/>
                </a:moveTo>
                <a:lnTo>
                  <a:pt x="7357" y="7375"/>
                </a:lnTo>
                <a:lnTo>
                  <a:pt x="1" y="7375"/>
                </a:lnTo>
                <a:lnTo>
                  <a:pt x="1" y="9820"/>
                </a:lnTo>
                <a:lnTo>
                  <a:pt x="7357" y="9820"/>
                </a:lnTo>
                <a:lnTo>
                  <a:pt x="7357" y="17176"/>
                </a:lnTo>
                <a:lnTo>
                  <a:pt x="9806" y="17176"/>
                </a:lnTo>
                <a:lnTo>
                  <a:pt x="9806" y="9820"/>
                </a:lnTo>
                <a:lnTo>
                  <a:pt x="17177" y="9820"/>
                </a:lnTo>
                <a:lnTo>
                  <a:pt x="17177" y="7375"/>
                </a:lnTo>
                <a:lnTo>
                  <a:pt x="9806" y="7375"/>
                </a:lnTo>
                <a:lnTo>
                  <a:pt x="98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"/>
          <p:cNvSpPr/>
          <p:nvPr/>
        </p:nvSpPr>
        <p:spPr>
          <a:xfrm>
            <a:off x="8034985" y="129225"/>
            <a:ext cx="1109023" cy="173824"/>
          </a:xfrm>
          <a:custGeom>
            <a:rect b="b" l="l" r="r" t="t"/>
            <a:pathLst>
              <a:path extrusionOk="0" h="10443" w="66628">
                <a:moveTo>
                  <a:pt x="1" y="1"/>
                </a:moveTo>
                <a:lnTo>
                  <a:pt x="1" y="6850"/>
                </a:lnTo>
                <a:cubicBezTo>
                  <a:pt x="1766" y="6850"/>
                  <a:pt x="2449" y="7296"/>
                  <a:pt x="3688" y="8104"/>
                </a:cubicBezTo>
                <a:cubicBezTo>
                  <a:pt x="5229" y="9092"/>
                  <a:pt x="7311" y="10442"/>
                  <a:pt x="11109" y="10442"/>
                </a:cubicBezTo>
                <a:cubicBezTo>
                  <a:pt x="14892" y="10442"/>
                  <a:pt x="16990" y="9092"/>
                  <a:pt x="18515" y="8104"/>
                </a:cubicBezTo>
                <a:cubicBezTo>
                  <a:pt x="19755" y="7296"/>
                  <a:pt x="20437" y="6850"/>
                  <a:pt x="22199" y="6850"/>
                </a:cubicBezTo>
                <a:cubicBezTo>
                  <a:pt x="23980" y="6850"/>
                  <a:pt x="24663" y="7296"/>
                  <a:pt x="25902" y="8104"/>
                </a:cubicBezTo>
                <a:cubicBezTo>
                  <a:pt x="27428" y="9092"/>
                  <a:pt x="29525" y="10442"/>
                  <a:pt x="33308" y="10442"/>
                </a:cubicBezTo>
                <a:cubicBezTo>
                  <a:pt x="37106" y="10442"/>
                  <a:pt x="39185" y="9092"/>
                  <a:pt x="40729" y="8104"/>
                </a:cubicBezTo>
                <a:cubicBezTo>
                  <a:pt x="41969" y="7296"/>
                  <a:pt x="42651" y="6850"/>
                  <a:pt x="44413" y="6850"/>
                </a:cubicBezTo>
                <a:cubicBezTo>
                  <a:pt x="46179" y="6850"/>
                  <a:pt x="46862" y="7296"/>
                  <a:pt x="48116" y="8104"/>
                </a:cubicBezTo>
                <a:cubicBezTo>
                  <a:pt x="49642" y="9092"/>
                  <a:pt x="51739" y="10442"/>
                  <a:pt x="55522" y="10442"/>
                </a:cubicBezTo>
                <a:cubicBezTo>
                  <a:pt x="59301" y="10442"/>
                  <a:pt x="61399" y="9092"/>
                  <a:pt x="62924" y="8104"/>
                </a:cubicBezTo>
                <a:cubicBezTo>
                  <a:pt x="64183" y="7296"/>
                  <a:pt x="64865" y="6850"/>
                  <a:pt x="66627" y="6850"/>
                </a:cubicBezTo>
                <a:lnTo>
                  <a:pt x="66627" y="1"/>
                </a:lnTo>
                <a:cubicBezTo>
                  <a:pt x="62848" y="1"/>
                  <a:pt x="60751" y="1354"/>
                  <a:pt x="59206" y="2338"/>
                </a:cubicBezTo>
                <a:cubicBezTo>
                  <a:pt x="57967" y="3131"/>
                  <a:pt x="57284" y="3578"/>
                  <a:pt x="55522" y="3578"/>
                </a:cubicBezTo>
                <a:cubicBezTo>
                  <a:pt x="53756" y="3578"/>
                  <a:pt x="53074" y="3131"/>
                  <a:pt x="51834" y="2338"/>
                </a:cubicBezTo>
                <a:cubicBezTo>
                  <a:pt x="50294" y="1354"/>
                  <a:pt x="48196" y="1"/>
                  <a:pt x="44413" y="1"/>
                </a:cubicBezTo>
                <a:cubicBezTo>
                  <a:pt x="40634" y="1"/>
                  <a:pt x="38537" y="1354"/>
                  <a:pt x="37011" y="2338"/>
                </a:cubicBezTo>
                <a:cubicBezTo>
                  <a:pt x="35753" y="3131"/>
                  <a:pt x="35070" y="3578"/>
                  <a:pt x="33308" y="3578"/>
                </a:cubicBezTo>
                <a:cubicBezTo>
                  <a:pt x="31542" y="3578"/>
                  <a:pt x="30860" y="3131"/>
                  <a:pt x="29620" y="2338"/>
                </a:cubicBezTo>
                <a:cubicBezTo>
                  <a:pt x="28095" y="1354"/>
                  <a:pt x="25998" y="1"/>
                  <a:pt x="22199" y="1"/>
                </a:cubicBezTo>
                <a:cubicBezTo>
                  <a:pt x="18420" y="1"/>
                  <a:pt x="16323" y="1354"/>
                  <a:pt x="14797" y="2338"/>
                </a:cubicBezTo>
                <a:cubicBezTo>
                  <a:pt x="13558" y="3131"/>
                  <a:pt x="12871" y="3578"/>
                  <a:pt x="11109" y="3578"/>
                </a:cubicBezTo>
                <a:cubicBezTo>
                  <a:pt x="9344" y="3578"/>
                  <a:pt x="8646" y="3131"/>
                  <a:pt x="7406" y="2338"/>
                </a:cubicBezTo>
                <a:cubicBezTo>
                  <a:pt x="5881" y="1354"/>
                  <a:pt x="3784" y="1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"/>
          <p:cNvSpPr/>
          <p:nvPr/>
        </p:nvSpPr>
        <p:spPr>
          <a:xfrm>
            <a:off x="8034985" y="365689"/>
            <a:ext cx="1109023" cy="173807"/>
          </a:xfrm>
          <a:custGeom>
            <a:rect b="b" l="l" r="r" t="t"/>
            <a:pathLst>
              <a:path extrusionOk="0" h="10442" w="66628">
                <a:moveTo>
                  <a:pt x="1" y="0"/>
                </a:moveTo>
                <a:lnTo>
                  <a:pt x="1" y="6864"/>
                </a:lnTo>
                <a:cubicBezTo>
                  <a:pt x="1766" y="6864"/>
                  <a:pt x="2449" y="7311"/>
                  <a:pt x="3688" y="8104"/>
                </a:cubicBezTo>
                <a:cubicBezTo>
                  <a:pt x="5229" y="9092"/>
                  <a:pt x="7311" y="10442"/>
                  <a:pt x="11109" y="10442"/>
                </a:cubicBezTo>
                <a:cubicBezTo>
                  <a:pt x="14892" y="10442"/>
                  <a:pt x="16990" y="9092"/>
                  <a:pt x="18515" y="8104"/>
                </a:cubicBezTo>
                <a:cubicBezTo>
                  <a:pt x="19755" y="7311"/>
                  <a:pt x="20437" y="6864"/>
                  <a:pt x="22199" y="6864"/>
                </a:cubicBezTo>
                <a:cubicBezTo>
                  <a:pt x="23980" y="6864"/>
                  <a:pt x="24663" y="7311"/>
                  <a:pt x="25902" y="8104"/>
                </a:cubicBezTo>
                <a:cubicBezTo>
                  <a:pt x="27428" y="9092"/>
                  <a:pt x="29525" y="10442"/>
                  <a:pt x="33308" y="10442"/>
                </a:cubicBezTo>
                <a:cubicBezTo>
                  <a:pt x="37106" y="10442"/>
                  <a:pt x="39185" y="9092"/>
                  <a:pt x="40729" y="8104"/>
                </a:cubicBezTo>
                <a:cubicBezTo>
                  <a:pt x="41969" y="7311"/>
                  <a:pt x="42651" y="6864"/>
                  <a:pt x="44413" y="6864"/>
                </a:cubicBezTo>
                <a:cubicBezTo>
                  <a:pt x="46179" y="6864"/>
                  <a:pt x="46862" y="7311"/>
                  <a:pt x="48116" y="8104"/>
                </a:cubicBezTo>
                <a:cubicBezTo>
                  <a:pt x="49642" y="9092"/>
                  <a:pt x="51739" y="10442"/>
                  <a:pt x="55522" y="10442"/>
                </a:cubicBezTo>
                <a:cubicBezTo>
                  <a:pt x="59301" y="10442"/>
                  <a:pt x="61399" y="9092"/>
                  <a:pt x="62924" y="8104"/>
                </a:cubicBezTo>
                <a:cubicBezTo>
                  <a:pt x="64183" y="7311"/>
                  <a:pt x="64865" y="6864"/>
                  <a:pt x="66627" y="6864"/>
                </a:cubicBezTo>
                <a:lnTo>
                  <a:pt x="66627" y="0"/>
                </a:lnTo>
                <a:cubicBezTo>
                  <a:pt x="62848" y="0"/>
                  <a:pt x="60751" y="1354"/>
                  <a:pt x="59206" y="2338"/>
                </a:cubicBezTo>
                <a:cubicBezTo>
                  <a:pt x="57967" y="3146"/>
                  <a:pt x="57284" y="3592"/>
                  <a:pt x="55522" y="3592"/>
                </a:cubicBezTo>
                <a:cubicBezTo>
                  <a:pt x="53756" y="3592"/>
                  <a:pt x="53074" y="3146"/>
                  <a:pt x="51834" y="2338"/>
                </a:cubicBezTo>
                <a:cubicBezTo>
                  <a:pt x="50294" y="1354"/>
                  <a:pt x="48196" y="0"/>
                  <a:pt x="44413" y="0"/>
                </a:cubicBezTo>
                <a:cubicBezTo>
                  <a:pt x="40634" y="0"/>
                  <a:pt x="38537" y="1354"/>
                  <a:pt x="37011" y="2338"/>
                </a:cubicBezTo>
                <a:cubicBezTo>
                  <a:pt x="35753" y="3146"/>
                  <a:pt x="35070" y="3592"/>
                  <a:pt x="33308" y="3592"/>
                </a:cubicBezTo>
                <a:cubicBezTo>
                  <a:pt x="31542" y="3592"/>
                  <a:pt x="30860" y="3146"/>
                  <a:pt x="29620" y="2338"/>
                </a:cubicBezTo>
                <a:cubicBezTo>
                  <a:pt x="28095" y="1354"/>
                  <a:pt x="25998" y="0"/>
                  <a:pt x="22199" y="0"/>
                </a:cubicBezTo>
                <a:cubicBezTo>
                  <a:pt x="18420" y="0"/>
                  <a:pt x="16323" y="1354"/>
                  <a:pt x="14797" y="2338"/>
                </a:cubicBezTo>
                <a:cubicBezTo>
                  <a:pt x="13558" y="3146"/>
                  <a:pt x="12871" y="3592"/>
                  <a:pt x="11109" y="3592"/>
                </a:cubicBezTo>
                <a:cubicBezTo>
                  <a:pt x="9344" y="3592"/>
                  <a:pt x="8646" y="3146"/>
                  <a:pt x="7406" y="2338"/>
                </a:cubicBezTo>
                <a:cubicBezTo>
                  <a:pt x="5881" y="1354"/>
                  <a:pt x="3784" y="0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/>
          <p:nvPr/>
        </p:nvSpPr>
        <p:spPr>
          <a:xfrm rot="5400000">
            <a:off x="2295750" y="-1613700"/>
            <a:ext cx="4552500" cy="8370900"/>
          </a:xfrm>
          <a:prstGeom prst="round2SameRect">
            <a:avLst>
              <a:gd fmla="val 11271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6" name="Google Shape;176;p16"/>
          <p:cNvSpPr/>
          <p:nvPr/>
        </p:nvSpPr>
        <p:spPr>
          <a:xfrm>
            <a:off x="5163970" y="4665137"/>
            <a:ext cx="957108" cy="478373"/>
          </a:xfrm>
          <a:custGeom>
            <a:rect b="b" l="l" r="r" t="t"/>
            <a:pathLst>
              <a:path extrusionOk="0" h="19831" w="39677">
                <a:moveTo>
                  <a:pt x="19846" y="0"/>
                </a:moveTo>
                <a:cubicBezTo>
                  <a:pt x="8882" y="0"/>
                  <a:pt x="1" y="8882"/>
                  <a:pt x="1" y="19831"/>
                </a:cubicBezTo>
                <a:lnTo>
                  <a:pt x="3368" y="19831"/>
                </a:lnTo>
                <a:cubicBezTo>
                  <a:pt x="3368" y="10743"/>
                  <a:pt x="10740" y="3368"/>
                  <a:pt x="19846" y="3368"/>
                </a:cubicBezTo>
                <a:cubicBezTo>
                  <a:pt x="28934" y="3368"/>
                  <a:pt x="36306" y="10743"/>
                  <a:pt x="36306" y="19831"/>
                </a:cubicBezTo>
                <a:lnTo>
                  <a:pt x="39677" y="19831"/>
                </a:lnTo>
                <a:cubicBezTo>
                  <a:pt x="39677" y="8882"/>
                  <a:pt x="30795" y="0"/>
                  <a:pt x="198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" name="Google Shape;177;p16"/>
          <p:cNvGrpSpPr/>
          <p:nvPr/>
        </p:nvGrpSpPr>
        <p:grpSpPr>
          <a:xfrm>
            <a:off x="196313" y="4587990"/>
            <a:ext cx="523697" cy="320583"/>
            <a:chOff x="3055413" y="3145440"/>
            <a:chExt cx="523697" cy="320583"/>
          </a:xfrm>
        </p:grpSpPr>
        <p:sp>
          <p:nvSpPr>
            <p:cNvPr id="178" name="Google Shape;178;p16"/>
            <p:cNvSpPr/>
            <p:nvPr/>
          </p:nvSpPr>
          <p:spPr>
            <a:xfrm>
              <a:off x="3055413" y="3145440"/>
              <a:ext cx="55811" cy="320583"/>
            </a:xfrm>
            <a:custGeom>
              <a:rect b="b" l="l" r="r" t="t"/>
              <a:pathLst>
                <a:path extrusionOk="0" h="19260" w="3353">
                  <a:moveTo>
                    <a:pt x="0" y="1"/>
                  </a:moveTo>
                  <a:lnTo>
                    <a:pt x="0" y="19259"/>
                  </a:lnTo>
                  <a:lnTo>
                    <a:pt x="3352" y="19259"/>
                  </a:lnTo>
                  <a:lnTo>
                    <a:pt x="33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172264" y="3145440"/>
              <a:ext cx="55877" cy="320583"/>
            </a:xfrm>
            <a:custGeom>
              <a:rect b="b" l="l" r="r" t="t"/>
              <a:pathLst>
                <a:path extrusionOk="0" h="19260" w="3357">
                  <a:moveTo>
                    <a:pt x="1" y="1"/>
                  </a:moveTo>
                  <a:lnTo>
                    <a:pt x="1" y="19259"/>
                  </a:lnTo>
                  <a:lnTo>
                    <a:pt x="3357" y="19259"/>
                  </a:lnTo>
                  <a:lnTo>
                    <a:pt x="33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289198" y="3145440"/>
              <a:ext cx="56060" cy="320583"/>
            </a:xfrm>
            <a:custGeom>
              <a:rect b="b" l="l" r="r" t="t"/>
              <a:pathLst>
                <a:path extrusionOk="0" h="19260" w="3368">
                  <a:moveTo>
                    <a:pt x="0" y="1"/>
                  </a:moveTo>
                  <a:lnTo>
                    <a:pt x="0" y="19259"/>
                  </a:lnTo>
                  <a:lnTo>
                    <a:pt x="3368" y="19259"/>
                  </a:lnTo>
                  <a:lnTo>
                    <a:pt x="33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3406115" y="3145440"/>
              <a:ext cx="56077" cy="320583"/>
            </a:xfrm>
            <a:custGeom>
              <a:rect b="b" l="l" r="r" t="t"/>
              <a:pathLst>
                <a:path extrusionOk="0" h="19260" w="3369">
                  <a:moveTo>
                    <a:pt x="1" y="1"/>
                  </a:moveTo>
                  <a:lnTo>
                    <a:pt x="1" y="19259"/>
                  </a:lnTo>
                  <a:lnTo>
                    <a:pt x="3368" y="19259"/>
                  </a:lnTo>
                  <a:lnTo>
                    <a:pt x="33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522983" y="3145440"/>
              <a:ext cx="56127" cy="320583"/>
            </a:xfrm>
            <a:custGeom>
              <a:rect b="b" l="l" r="r" t="t"/>
              <a:pathLst>
                <a:path extrusionOk="0" h="19260" w="3372">
                  <a:moveTo>
                    <a:pt x="1" y="1"/>
                  </a:moveTo>
                  <a:lnTo>
                    <a:pt x="1" y="19259"/>
                  </a:lnTo>
                  <a:lnTo>
                    <a:pt x="3372" y="19259"/>
                  </a:lnTo>
                  <a:lnTo>
                    <a:pt x="33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16"/>
          <p:cNvSpPr/>
          <p:nvPr/>
        </p:nvSpPr>
        <p:spPr>
          <a:xfrm>
            <a:off x="196329" y="878199"/>
            <a:ext cx="371961" cy="372243"/>
          </a:xfrm>
          <a:custGeom>
            <a:rect b="b" l="l" r="r" t="t"/>
            <a:pathLst>
              <a:path extrusionOk="0" h="19766" w="19751">
                <a:moveTo>
                  <a:pt x="8470" y="0"/>
                </a:moveTo>
                <a:lnTo>
                  <a:pt x="8470" y="6483"/>
                </a:lnTo>
                <a:lnTo>
                  <a:pt x="3894" y="1907"/>
                </a:lnTo>
                <a:lnTo>
                  <a:pt x="1892" y="3894"/>
                </a:lnTo>
                <a:lnTo>
                  <a:pt x="6468" y="8470"/>
                </a:lnTo>
                <a:lnTo>
                  <a:pt x="1" y="8470"/>
                </a:lnTo>
                <a:lnTo>
                  <a:pt x="1" y="11296"/>
                </a:lnTo>
                <a:lnTo>
                  <a:pt x="6468" y="11296"/>
                </a:lnTo>
                <a:lnTo>
                  <a:pt x="1892" y="15872"/>
                </a:lnTo>
                <a:lnTo>
                  <a:pt x="3894" y="17859"/>
                </a:lnTo>
                <a:lnTo>
                  <a:pt x="8470" y="13283"/>
                </a:lnTo>
                <a:lnTo>
                  <a:pt x="8470" y="19766"/>
                </a:lnTo>
                <a:lnTo>
                  <a:pt x="11281" y="19766"/>
                </a:lnTo>
                <a:lnTo>
                  <a:pt x="11281" y="13283"/>
                </a:lnTo>
                <a:lnTo>
                  <a:pt x="15857" y="17859"/>
                </a:lnTo>
                <a:lnTo>
                  <a:pt x="17859" y="15872"/>
                </a:lnTo>
                <a:lnTo>
                  <a:pt x="13283" y="11296"/>
                </a:lnTo>
                <a:lnTo>
                  <a:pt x="19751" y="11296"/>
                </a:lnTo>
                <a:lnTo>
                  <a:pt x="19751" y="8470"/>
                </a:lnTo>
                <a:lnTo>
                  <a:pt x="13283" y="8470"/>
                </a:lnTo>
                <a:lnTo>
                  <a:pt x="17859" y="3894"/>
                </a:lnTo>
                <a:lnTo>
                  <a:pt x="15857" y="1907"/>
                </a:lnTo>
                <a:lnTo>
                  <a:pt x="11281" y="6483"/>
                </a:lnTo>
                <a:lnTo>
                  <a:pt x="1128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196329" y="1354449"/>
            <a:ext cx="371961" cy="372243"/>
          </a:xfrm>
          <a:custGeom>
            <a:rect b="b" l="l" r="r" t="t"/>
            <a:pathLst>
              <a:path extrusionOk="0" h="19766" w="19751">
                <a:moveTo>
                  <a:pt x="8470" y="0"/>
                </a:moveTo>
                <a:lnTo>
                  <a:pt x="8470" y="6483"/>
                </a:lnTo>
                <a:lnTo>
                  <a:pt x="3894" y="1907"/>
                </a:lnTo>
                <a:lnTo>
                  <a:pt x="1892" y="3894"/>
                </a:lnTo>
                <a:lnTo>
                  <a:pt x="6468" y="8470"/>
                </a:lnTo>
                <a:lnTo>
                  <a:pt x="1" y="8470"/>
                </a:lnTo>
                <a:lnTo>
                  <a:pt x="1" y="11296"/>
                </a:lnTo>
                <a:lnTo>
                  <a:pt x="6468" y="11296"/>
                </a:lnTo>
                <a:lnTo>
                  <a:pt x="1892" y="15872"/>
                </a:lnTo>
                <a:lnTo>
                  <a:pt x="3894" y="17859"/>
                </a:lnTo>
                <a:lnTo>
                  <a:pt x="8470" y="13283"/>
                </a:lnTo>
                <a:lnTo>
                  <a:pt x="8470" y="19766"/>
                </a:lnTo>
                <a:lnTo>
                  <a:pt x="11281" y="19766"/>
                </a:lnTo>
                <a:lnTo>
                  <a:pt x="11281" y="13283"/>
                </a:lnTo>
                <a:lnTo>
                  <a:pt x="15857" y="17859"/>
                </a:lnTo>
                <a:lnTo>
                  <a:pt x="17859" y="15872"/>
                </a:lnTo>
                <a:lnTo>
                  <a:pt x="13283" y="11296"/>
                </a:lnTo>
                <a:lnTo>
                  <a:pt x="19751" y="11296"/>
                </a:lnTo>
                <a:lnTo>
                  <a:pt x="19751" y="8470"/>
                </a:lnTo>
                <a:lnTo>
                  <a:pt x="13283" y="8470"/>
                </a:lnTo>
                <a:lnTo>
                  <a:pt x="17859" y="3894"/>
                </a:lnTo>
                <a:lnTo>
                  <a:pt x="15857" y="1907"/>
                </a:lnTo>
                <a:lnTo>
                  <a:pt x="11281" y="6483"/>
                </a:lnTo>
                <a:lnTo>
                  <a:pt x="1128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/>
          <p:nvPr/>
        </p:nvSpPr>
        <p:spPr>
          <a:xfrm>
            <a:off x="8454360" y="159134"/>
            <a:ext cx="523671" cy="523598"/>
          </a:xfrm>
          <a:custGeom>
            <a:rect b="b" l="l" r="r" t="t"/>
            <a:pathLst>
              <a:path extrusionOk="0" h="17177" w="17178">
                <a:moveTo>
                  <a:pt x="7357" y="0"/>
                </a:moveTo>
                <a:lnTo>
                  <a:pt x="7357" y="7375"/>
                </a:lnTo>
                <a:lnTo>
                  <a:pt x="1" y="7375"/>
                </a:lnTo>
                <a:lnTo>
                  <a:pt x="1" y="9820"/>
                </a:lnTo>
                <a:lnTo>
                  <a:pt x="7357" y="9820"/>
                </a:lnTo>
                <a:lnTo>
                  <a:pt x="7357" y="17176"/>
                </a:lnTo>
                <a:lnTo>
                  <a:pt x="9806" y="17176"/>
                </a:lnTo>
                <a:lnTo>
                  <a:pt x="9806" y="9820"/>
                </a:lnTo>
                <a:lnTo>
                  <a:pt x="17177" y="9820"/>
                </a:lnTo>
                <a:lnTo>
                  <a:pt x="17177" y="7375"/>
                </a:lnTo>
                <a:lnTo>
                  <a:pt x="9806" y="7375"/>
                </a:lnTo>
                <a:lnTo>
                  <a:pt x="98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1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/>
          <p:nvPr/>
        </p:nvSpPr>
        <p:spPr>
          <a:xfrm rot="5400000">
            <a:off x="2295750" y="-1613700"/>
            <a:ext cx="4552500" cy="8370900"/>
          </a:xfrm>
          <a:prstGeom prst="round2SameRect">
            <a:avLst>
              <a:gd fmla="val 11271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9" name="Google Shape;189;p17"/>
          <p:cNvSpPr/>
          <p:nvPr/>
        </p:nvSpPr>
        <p:spPr>
          <a:xfrm rot="-5400000">
            <a:off x="-390136" y="4191316"/>
            <a:ext cx="1345421" cy="558950"/>
          </a:xfrm>
          <a:custGeom>
            <a:rect b="b" l="l" r="r" t="t"/>
            <a:pathLst>
              <a:path extrusionOk="0" h="53642" w="96880">
                <a:moveTo>
                  <a:pt x="0" y="0"/>
                </a:moveTo>
                <a:lnTo>
                  <a:pt x="0" y="48447"/>
                </a:lnTo>
                <a:cubicBezTo>
                  <a:pt x="8070" y="48447"/>
                  <a:pt x="8070" y="53641"/>
                  <a:pt x="16143" y="53641"/>
                </a:cubicBezTo>
                <a:cubicBezTo>
                  <a:pt x="24216" y="53641"/>
                  <a:pt x="24216" y="48447"/>
                  <a:pt x="32286" y="48447"/>
                </a:cubicBezTo>
                <a:cubicBezTo>
                  <a:pt x="40359" y="48447"/>
                  <a:pt x="40359" y="53641"/>
                  <a:pt x="48432" y="53641"/>
                </a:cubicBezTo>
                <a:cubicBezTo>
                  <a:pt x="56502" y="53641"/>
                  <a:pt x="56502" y="48447"/>
                  <a:pt x="64575" y="48447"/>
                </a:cubicBezTo>
                <a:cubicBezTo>
                  <a:pt x="72664" y="48447"/>
                  <a:pt x="72664" y="53641"/>
                  <a:pt x="80733" y="53641"/>
                </a:cubicBezTo>
                <a:cubicBezTo>
                  <a:pt x="88806" y="53641"/>
                  <a:pt x="88806" y="48447"/>
                  <a:pt x="96880" y="48447"/>
                </a:cubicBezTo>
                <a:lnTo>
                  <a:pt x="968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"/>
          <p:cNvSpPr/>
          <p:nvPr/>
        </p:nvSpPr>
        <p:spPr>
          <a:xfrm rot="10800000">
            <a:off x="8022029" y="-21478"/>
            <a:ext cx="1121973" cy="1121956"/>
          </a:xfrm>
          <a:custGeom>
            <a:rect b="b" l="l" r="r" t="t"/>
            <a:pathLst>
              <a:path extrusionOk="0" h="67405" w="67406">
                <a:moveTo>
                  <a:pt x="1" y="0"/>
                </a:moveTo>
                <a:lnTo>
                  <a:pt x="1" y="67405"/>
                </a:lnTo>
                <a:lnTo>
                  <a:pt x="67405" y="6740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8493634" y="4397944"/>
            <a:ext cx="412114" cy="412114"/>
          </a:xfrm>
          <a:custGeom>
            <a:rect b="b" l="l" r="r" t="t"/>
            <a:pathLst>
              <a:path extrusionOk="0" h="24759" w="24759">
                <a:moveTo>
                  <a:pt x="12379" y="5961"/>
                </a:moveTo>
                <a:cubicBezTo>
                  <a:pt x="15922" y="5961"/>
                  <a:pt x="18798" y="8837"/>
                  <a:pt x="18798" y="12379"/>
                </a:cubicBezTo>
                <a:cubicBezTo>
                  <a:pt x="18798" y="15922"/>
                  <a:pt x="15922" y="18798"/>
                  <a:pt x="12379" y="18798"/>
                </a:cubicBezTo>
                <a:cubicBezTo>
                  <a:pt x="8837" y="18798"/>
                  <a:pt x="5961" y="15922"/>
                  <a:pt x="5961" y="12379"/>
                </a:cubicBezTo>
                <a:cubicBezTo>
                  <a:pt x="5961" y="8837"/>
                  <a:pt x="8837" y="5961"/>
                  <a:pt x="12379" y="5961"/>
                </a:cubicBezTo>
                <a:close/>
                <a:moveTo>
                  <a:pt x="12379" y="1"/>
                </a:moveTo>
                <a:cubicBezTo>
                  <a:pt x="5546" y="1"/>
                  <a:pt x="1" y="5546"/>
                  <a:pt x="1" y="12379"/>
                </a:cubicBezTo>
                <a:cubicBezTo>
                  <a:pt x="1" y="19213"/>
                  <a:pt x="5546" y="24758"/>
                  <a:pt x="12379" y="24758"/>
                </a:cubicBezTo>
                <a:cubicBezTo>
                  <a:pt x="19213" y="24758"/>
                  <a:pt x="24758" y="19213"/>
                  <a:pt x="24758" y="12379"/>
                </a:cubicBezTo>
                <a:cubicBezTo>
                  <a:pt x="24758" y="5546"/>
                  <a:pt x="19213" y="1"/>
                  <a:pt x="123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1_1_1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/>
          <p:nvPr/>
        </p:nvSpPr>
        <p:spPr>
          <a:xfrm>
            <a:off x="5068717" y="4604008"/>
            <a:ext cx="1145872" cy="572670"/>
          </a:xfrm>
          <a:custGeom>
            <a:rect b="b" l="l" r="r" t="t"/>
            <a:pathLst>
              <a:path extrusionOk="0" h="19831" w="39677">
                <a:moveTo>
                  <a:pt x="19846" y="0"/>
                </a:moveTo>
                <a:cubicBezTo>
                  <a:pt x="8882" y="0"/>
                  <a:pt x="1" y="8882"/>
                  <a:pt x="1" y="19831"/>
                </a:cubicBezTo>
                <a:lnTo>
                  <a:pt x="3368" y="19831"/>
                </a:lnTo>
                <a:cubicBezTo>
                  <a:pt x="3368" y="10743"/>
                  <a:pt x="10740" y="3368"/>
                  <a:pt x="19846" y="3368"/>
                </a:cubicBezTo>
                <a:cubicBezTo>
                  <a:pt x="28934" y="3368"/>
                  <a:pt x="36306" y="10743"/>
                  <a:pt x="36306" y="19831"/>
                </a:cubicBezTo>
                <a:lnTo>
                  <a:pt x="39677" y="19831"/>
                </a:lnTo>
                <a:cubicBezTo>
                  <a:pt x="39677" y="8882"/>
                  <a:pt x="30795" y="0"/>
                  <a:pt x="198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 rot="5400000">
            <a:off x="2295750" y="-1613700"/>
            <a:ext cx="4552500" cy="8370900"/>
          </a:xfrm>
          <a:prstGeom prst="round2SameRect">
            <a:avLst>
              <a:gd fmla="val 11271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96" name="Google Shape;196;p18"/>
          <p:cNvGrpSpPr/>
          <p:nvPr/>
        </p:nvGrpSpPr>
        <p:grpSpPr>
          <a:xfrm>
            <a:off x="8507350" y="539500"/>
            <a:ext cx="464099" cy="985849"/>
            <a:chOff x="8507350" y="539500"/>
            <a:chExt cx="464099" cy="985849"/>
          </a:xfrm>
        </p:grpSpPr>
        <p:sp>
          <p:nvSpPr>
            <p:cNvPr id="197" name="Google Shape;197;p18"/>
            <p:cNvSpPr/>
            <p:nvPr/>
          </p:nvSpPr>
          <p:spPr>
            <a:xfrm>
              <a:off x="8507350" y="539500"/>
              <a:ext cx="464099" cy="464452"/>
            </a:xfrm>
            <a:custGeom>
              <a:rect b="b" l="l" r="r" t="t"/>
              <a:pathLst>
                <a:path extrusionOk="0" h="19766" w="19751">
                  <a:moveTo>
                    <a:pt x="8470" y="0"/>
                  </a:moveTo>
                  <a:lnTo>
                    <a:pt x="8470" y="6483"/>
                  </a:lnTo>
                  <a:lnTo>
                    <a:pt x="3894" y="1907"/>
                  </a:lnTo>
                  <a:lnTo>
                    <a:pt x="1892" y="3894"/>
                  </a:lnTo>
                  <a:lnTo>
                    <a:pt x="6468" y="8470"/>
                  </a:lnTo>
                  <a:lnTo>
                    <a:pt x="1" y="8470"/>
                  </a:lnTo>
                  <a:lnTo>
                    <a:pt x="1" y="11296"/>
                  </a:lnTo>
                  <a:lnTo>
                    <a:pt x="6468" y="11296"/>
                  </a:lnTo>
                  <a:lnTo>
                    <a:pt x="1892" y="15872"/>
                  </a:lnTo>
                  <a:lnTo>
                    <a:pt x="3894" y="17859"/>
                  </a:lnTo>
                  <a:lnTo>
                    <a:pt x="8470" y="13283"/>
                  </a:lnTo>
                  <a:lnTo>
                    <a:pt x="8470" y="19766"/>
                  </a:lnTo>
                  <a:lnTo>
                    <a:pt x="11281" y="19766"/>
                  </a:lnTo>
                  <a:lnTo>
                    <a:pt x="11281" y="13283"/>
                  </a:lnTo>
                  <a:lnTo>
                    <a:pt x="15857" y="17859"/>
                  </a:lnTo>
                  <a:lnTo>
                    <a:pt x="17859" y="15872"/>
                  </a:lnTo>
                  <a:lnTo>
                    <a:pt x="13283" y="11296"/>
                  </a:lnTo>
                  <a:lnTo>
                    <a:pt x="19751" y="11296"/>
                  </a:lnTo>
                  <a:lnTo>
                    <a:pt x="19751" y="8470"/>
                  </a:lnTo>
                  <a:lnTo>
                    <a:pt x="13283" y="8470"/>
                  </a:lnTo>
                  <a:lnTo>
                    <a:pt x="17859" y="3894"/>
                  </a:lnTo>
                  <a:lnTo>
                    <a:pt x="15857" y="1907"/>
                  </a:lnTo>
                  <a:lnTo>
                    <a:pt x="11281" y="6483"/>
                  </a:lnTo>
                  <a:lnTo>
                    <a:pt x="112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8507350" y="1060897"/>
              <a:ext cx="464099" cy="464452"/>
            </a:xfrm>
            <a:custGeom>
              <a:rect b="b" l="l" r="r" t="t"/>
              <a:pathLst>
                <a:path extrusionOk="0" h="19766" w="19751">
                  <a:moveTo>
                    <a:pt x="8470" y="0"/>
                  </a:moveTo>
                  <a:lnTo>
                    <a:pt x="8470" y="6483"/>
                  </a:lnTo>
                  <a:lnTo>
                    <a:pt x="3894" y="1907"/>
                  </a:lnTo>
                  <a:lnTo>
                    <a:pt x="1892" y="3894"/>
                  </a:lnTo>
                  <a:lnTo>
                    <a:pt x="6468" y="8470"/>
                  </a:lnTo>
                  <a:lnTo>
                    <a:pt x="1" y="8470"/>
                  </a:lnTo>
                  <a:lnTo>
                    <a:pt x="1" y="11296"/>
                  </a:lnTo>
                  <a:lnTo>
                    <a:pt x="6468" y="11296"/>
                  </a:lnTo>
                  <a:lnTo>
                    <a:pt x="1892" y="15872"/>
                  </a:lnTo>
                  <a:lnTo>
                    <a:pt x="3894" y="17859"/>
                  </a:lnTo>
                  <a:lnTo>
                    <a:pt x="8470" y="13283"/>
                  </a:lnTo>
                  <a:lnTo>
                    <a:pt x="8470" y="19766"/>
                  </a:lnTo>
                  <a:lnTo>
                    <a:pt x="11281" y="19766"/>
                  </a:lnTo>
                  <a:lnTo>
                    <a:pt x="11281" y="13283"/>
                  </a:lnTo>
                  <a:lnTo>
                    <a:pt x="15857" y="17859"/>
                  </a:lnTo>
                  <a:lnTo>
                    <a:pt x="17859" y="15872"/>
                  </a:lnTo>
                  <a:lnTo>
                    <a:pt x="13283" y="11296"/>
                  </a:lnTo>
                  <a:lnTo>
                    <a:pt x="19751" y="11296"/>
                  </a:lnTo>
                  <a:lnTo>
                    <a:pt x="19751" y="8470"/>
                  </a:lnTo>
                  <a:lnTo>
                    <a:pt x="13283" y="8470"/>
                  </a:lnTo>
                  <a:lnTo>
                    <a:pt x="17859" y="3894"/>
                  </a:lnTo>
                  <a:lnTo>
                    <a:pt x="15857" y="1907"/>
                  </a:lnTo>
                  <a:lnTo>
                    <a:pt x="11281" y="6483"/>
                  </a:lnTo>
                  <a:lnTo>
                    <a:pt x="112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8"/>
          <p:cNvSpPr/>
          <p:nvPr/>
        </p:nvSpPr>
        <p:spPr>
          <a:xfrm>
            <a:off x="-3" y="3425473"/>
            <a:ext cx="572676" cy="572676"/>
          </a:xfrm>
          <a:custGeom>
            <a:rect b="b" l="l" r="r" t="t"/>
            <a:pathLst>
              <a:path extrusionOk="0" h="24759" w="24759">
                <a:moveTo>
                  <a:pt x="12379" y="5961"/>
                </a:moveTo>
                <a:cubicBezTo>
                  <a:pt x="15922" y="5961"/>
                  <a:pt x="18798" y="8837"/>
                  <a:pt x="18798" y="12379"/>
                </a:cubicBezTo>
                <a:cubicBezTo>
                  <a:pt x="18798" y="15922"/>
                  <a:pt x="15922" y="18798"/>
                  <a:pt x="12379" y="18798"/>
                </a:cubicBezTo>
                <a:cubicBezTo>
                  <a:pt x="8837" y="18798"/>
                  <a:pt x="5961" y="15922"/>
                  <a:pt x="5961" y="12379"/>
                </a:cubicBezTo>
                <a:cubicBezTo>
                  <a:pt x="5961" y="8837"/>
                  <a:pt x="8837" y="5961"/>
                  <a:pt x="12379" y="5961"/>
                </a:cubicBezTo>
                <a:close/>
                <a:moveTo>
                  <a:pt x="12379" y="1"/>
                </a:moveTo>
                <a:cubicBezTo>
                  <a:pt x="5546" y="1"/>
                  <a:pt x="1" y="5546"/>
                  <a:pt x="1" y="12379"/>
                </a:cubicBezTo>
                <a:cubicBezTo>
                  <a:pt x="1" y="19213"/>
                  <a:pt x="5546" y="24758"/>
                  <a:pt x="12379" y="24758"/>
                </a:cubicBezTo>
                <a:cubicBezTo>
                  <a:pt x="19213" y="24758"/>
                  <a:pt x="24758" y="19213"/>
                  <a:pt x="24758" y="12379"/>
                </a:cubicBezTo>
                <a:cubicBezTo>
                  <a:pt x="24758" y="5546"/>
                  <a:pt x="19213" y="1"/>
                  <a:pt x="123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-3" y="3998148"/>
            <a:ext cx="572676" cy="572676"/>
          </a:xfrm>
          <a:custGeom>
            <a:rect b="b" l="l" r="r" t="t"/>
            <a:pathLst>
              <a:path extrusionOk="0" h="24759" w="24759">
                <a:moveTo>
                  <a:pt x="12379" y="5961"/>
                </a:moveTo>
                <a:cubicBezTo>
                  <a:pt x="15922" y="5961"/>
                  <a:pt x="18798" y="8837"/>
                  <a:pt x="18798" y="12379"/>
                </a:cubicBezTo>
                <a:cubicBezTo>
                  <a:pt x="18798" y="15922"/>
                  <a:pt x="15922" y="18798"/>
                  <a:pt x="12379" y="18798"/>
                </a:cubicBezTo>
                <a:cubicBezTo>
                  <a:pt x="8837" y="18798"/>
                  <a:pt x="5961" y="15922"/>
                  <a:pt x="5961" y="12379"/>
                </a:cubicBezTo>
                <a:cubicBezTo>
                  <a:pt x="5961" y="8837"/>
                  <a:pt x="8837" y="5961"/>
                  <a:pt x="12379" y="5961"/>
                </a:cubicBezTo>
                <a:close/>
                <a:moveTo>
                  <a:pt x="12379" y="1"/>
                </a:moveTo>
                <a:cubicBezTo>
                  <a:pt x="5546" y="1"/>
                  <a:pt x="1" y="5546"/>
                  <a:pt x="1" y="12379"/>
                </a:cubicBezTo>
                <a:cubicBezTo>
                  <a:pt x="1" y="19213"/>
                  <a:pt x="5546" y="24758"/>
                  <a:pt x="12379" y="24758"/>
                </a:cubicBezTo>
                <a:cubicBezTo>
                  <a:pt x="19213" y="24758"/>
                  <a:pt x="24758" y="19213"/>
                  <a:pt x="24758" y="12379"/>
                </a:cubicBezTo>
                <a:cubicBezTo>
                  <a:pt x="24758" y="5546"/>
                  <a:pt x="19213" y="1"/>
                  <a:pt x="123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-3" y="4570823"/>
            <a:ext cx="572676" cy="572676"/>
          </a:xfrm>
          <a:custGeom>
            <a:rect b="b" l="l" r="r" t="t"/>
            <a:pathLst>
              <a:path extrusionOk="0" h="24759" w="24759">
                <a:moveTo>
                  <a:pt x="12379" y="5961"/>
                </a:moveTo>
                <a:cubicBezTo>
                  <a:pt x="15922" y="5961"/>
                  <a:pt x="18798" y="8837"/>
                  <a:pt x="18798" y="12379"/>
                </a:cubicBezTo>
                <a:cubicBezTo>
                  <a:pt x="18798" y="15922"/>
                  <a:pt x="15922" y="18798"/>
                  <a:pt x="12379" y="18798"/>
                </a:cubicBezTo>
                <a:cubicBezTo>
                  <a:pt x="8837" y="18798"/>
                  <a:pt x="5961" y="15922"/>
                  <a:pt x="5961" y="12379"/>
                </a:cubicBezTo>
                <a:cubicBezTo>
                  <a:pt x="5961" y="8837"/>
                  <a:pt x="8837" y="5961"/>
                  <a:pt x="12379" y="5961"/>
                </a:cubicBezTo>
                <a:close/>
                <a:moveTo>
                  <a:pt x="12379" y="1"/>
                </a:moveTo>
                <a:cubicBezTo>
                  <a:pt x="5546" y="1"/>
                  <a:pt x="1" y="5546"/>
                  <a:pt x="1" y="12379"/>
                </a:cubicBezTo>
                <a:cubicBezTo>
                  <a:pt x="1" y="19213"/>
                  <a:pt x="5546" y="24758"/>
                  <a:pt x="12379" y="24758"/>
                </a:cubicBezTo>
                <a:cubicBezTo>
                  <a:pt x="19213" y="24758"/>
                  <a:pt x="24758" y="19213"/>
                  <a:pt x="24758" y="12379"/>
                </a:cubicBezTo>
                <a:cubicBezTo>
                  <a:pt x="24758" y="5546"/>
                  <a:pt x="19213" y="1"/>
                  <a:pt x="123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214836" y="445015"/>
            <a:ext cx="285928" cy="285911"/>
          </a:xfrm>
          <a:custGeom>
            <a:rect b="b" l="l" r="r" t="t"/>
            <a:pathLst>
              <a:path extrusionOk="0" h="17177" w="17178">
                <a:moveTo>
                  <a:pt x="7357" y="0"/>
                </a:moveTo>
                <a:lnTo>
                  <a:pt x="7357" y="7375"/>
                </a:lnTo>
                <a:lnTo>
                  <a:pt x="1" y="7375"/>
                </a:lnTo>
                <a:lnTo>
                  <a:pt x="1" y="9820"/>
                </a:lnTo>
                <a:lnTo>
                  <a:pt x="7357" y="9820"/>
                </a:lnTo>
                <a:lnTo>
                  <a:pt x="7357" y="17176"/>
                </a:lnTo>
                <a:lnTo>
                  <a:pt x="9806" y="17176"/>
                </a:lnTo>
                <a:lnTo>
                  <a:pt x="9806" y="9820"/>
                </a:lnTo>
                <a:lnTo>
                  <a:pt x="17177" y="9820"/>
                </a:lnTo>
                <a:lnTo>
                  <a:pt x="17177" y="7375"/>
                </a:lnTo>
                <a:lnTo>
                  <a:pt x="9806" y="7375"/>
                </a:lnTo>
                <a:lnTo>
                  <a:pt x="98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1_1_1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/>
          <p:nvPr/>
        </p:nvSpPr>
        <p:spPr>
          <a:xfrm rot="5400000">
            <a:off x="-149" y="-30545"/>
            <a:ext cx="1762480" cy="1762068"/>
          </a:xfrm>
          <a:custGeom>
            <a:rect b="b" l="l" r="r" t="t"/>
            <a:pathLst>
              <a:path extrusionOk="0" h="68503" w="68519">
                <a:moveTo>
                  <a:pt x="0" y="0"/>
                </a:moveTo>
                <a:lnTo>
                  <a:pt x="0" y="68503"/>
                </a:lnTo>
                <a:lnTo>
                  <a:pt x="68518" y="68503"/>
                </a:lnTo>
                <a:cubicBezTo>
                  <a:pt x="62798" y="62798"/>
                  <a:pt x="66482" y="59125"/>
                  <a:pt x="60781" y="53405"/>
                </a:cubicBezTo>
                <a:cubicBezTo>
                  <a:pt x="55075" y="47700"/>
                  <a:pt x="51388" y="51388"/>
                  <a:pt x="45683" y="45667"/>
                </a:cubicBezTo>
                <a:cubicBezTo>
                  <a:pt x="39962" y="39962"/>
                  <a:pt x="43650" y="36278"/>
                  <a:pt x="37945" y="30573"/>
                </a:cubicBezTo>
                <a:cubicBezTo>
                  <a:pt x="32225" y="24868"/>
                  <a:pt x="28556" y="28537"/>
                  <a:pt x="22836" y="22836"/>
                </a:cubicBezTo>
                <a:cubicBezTo>
                  <a:pt x="17131" y="17130"/>
                  <a:pt x="20814" y="13443"/>
                  <a:pt x="15094" y="7738"/>
                </a:cubicBezTo>
                <a:cubicBezTo>
                  <a:pt x="9393" y="2033"/>
                  <a:pt x="5705" y="5705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 rot="5400000">
            <a:off x="2295750" y="-1613700"/>
            <a:ext cx="4552500" cy="8370900"/>
          </a:xfrm>
          <a:prstGeom prst="round2SameRect">
            <a:avLst>
              <a:gd fmla="val 11271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07" name="Google Shape;207;p19"/>
          <p:cNvGrpSpPr/>
          <p:nvPr/>
        </p:nvGrpSpPr>
        <p:grpSpPr>
          <a:xfrm>
            <a:off x="8499798" y="3417877"/>
            <a:ext cx="464107" cy="1392146"/>
            <a:chOff x="8499798" y="3417877"/>
            <a:chExt cx="464107" cy="1392146"/>
          </a:xfrm>
        </p:grpSpPr>
        <p:sp>
          <p:nvSpPr>
            <p:cNvPr id="208" name="Google Shape;208;p19"/>
            <p:cNvSpPr/>
            <p:nvPr/>
          </p:nvSpPr>
          <p:spPr>
            <a:xfrm>
              <a:off x="8499798" y="4345977"/>
              <a:ext cx="464107" cy="464046"/>
            </a:xfrm>
            <a:custGeom>
              <a:rect b="b" l="l" r="r" t="t"/>
              <a:pathLst>
                <a:path extrusionOk="0" h="24759" w="24759">
                  <a:moveTo>
                    <a:pt x="12379" y="5961"/>
                  </a:moveTo>
                  <a:cubicBezTo>
                    <a:pt x="15922" y="5961"/>
                    <a:pt x="18798" y="8837"/>
                    <a:pt x="18798" y="12379"/>
                  </a:cubicBezTo>
                  <a:cubicBezTo>
                    <a:pt x="18798" y="15922"/>
                    <a:pt x="15922" y="18798"/>
                    <a:pt x="12379" y="18798"/>
                  </a:cubicBezTo>
                  <a:cubicBezTo>
                    <a:pt x="8837" y="18798"/>
                    <a:pt x="5961" y="15922"/>
                    <a:pt x="5961" y="12379"/>
                  </a:cubicBezTo>
                  <a:cubicBezTo>
                    <a:pt x="5961" y="8837"/>
                    <a:pt x="8837" y="5961"/>
                    <a:pt x="12379" y="5961"/>
                  </a:cubicBezTo>
                  <a:close/>
                  <a:moveTo>
                    <a:pt x="12379" y="1"/>
                  </a:moveTo>
                  <a:cubicBezTo>
                    <a:pt x="5546" y="1"/>
                    <a:pt x="1" y="5546"/>
                    <a:pt x="1" y="12379"/>
                  </a:cubicBezTo>
                  <a:cubicBezTo>
                    <a:pt x="1" y="19213"/>
                    <a:pt x="5546" y="24758"/>
                    <a:pt x="12379" y="24758"/>
                  </a:cubicBezTo>
                  <a:cubicBezTo>
                    <a:pt x="19213" y="24758"/>
                    <a:pt x="24758" y="19213"/>
                    <a:pt x="24758" y="12379"/>
                  </a:cubicBezTo>
                  <a:cubicBezTo>
                    <a:pt x="24758" y="5546"/>
                    <a:pt x="19213" y="1"/>
                    <a:pt x="123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8499798" y="3881927"/>
              <a:ext cx="464107" cy="464046"/>
            </a:xfrm>
            <a:custGeom>
              <a:rect b="b" l="l" r="r" t="t"/>
              <a:pathLst>
                <a:path extrusionOk="0" h="24759" w="24759">
                  <a:moveTo>
                    <a:pt x="12379" y="5961"/>
                  </a:moveTo>
                  <a:cubicBezTo>
                    <a:pt x="15922" y="5961"/>
                    <a:pt x="18798" y="8837"/>
                    <a:pt x="18798" y="12379"/>
                  </a:cubicBezTo>
                  <a:cubicBezTo>
                    <a:pt x="18798" y="15922"/>
                    <a:pt x="15922" y="18798"/>
                    <a:pt x="12379" y="18798"/>
                  </a:cubicBezTo>
                  <a:cubicBezTo>
                    <a:pt x="8837" y="18798"/>
                    <a:pt x="5961" y="15922"/>
                    <a:pt x="5961" y="12379"/>
                  </a:cubicBezTo>
                  <a:cubicBezTo>
                    <a:pt x="5961" y="8837"/>
                    <a:pt x="8837" y="5961"/>
                    <a:pt x="12379" y="5961"/>
                  </a:cubicBezTo>
                  <a:close/>
                  <a:moveTo>
                    <a:pt x="12379" y="1"/>
                  </a:moveTo>
                  <a:cubicBezTo>
                    <a:pt x="5546" y="1"/>
                    <a:pt x="1" y="5546"/>
                    <a:pt x="1" y="12379"/>
                  </a:cubicBezTo>
                  <a:cubicBezTo>
                    <a:pt x="1" y="19213"/>
                    <a:pt x="5546" y="24758"/>
                    <a:pt x="12379" y="24758"/>
                  </a:cubicBezTo>
                  <a:cubicBezTo>
                    <a:pt x="19213" y="24758"/>
                    <a:pt x="24758" y="19213"/>
                    <a:pt x="24758" y="12379"/>
                  </a:cubicBezTo>
                  <a:cubicBezTo>
                    <a:pt x="24758" y="5546"/>
                    <a:pt x="19213" y="1"/>
                    <a:pt x="123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8499798" y="3417877"/>
              <a:ext cx="464107" cy="464046"/>
            </a:xfrm>
            <a:custGeom>
              <a:rect b="b" l="l" r="r" t="t"/>
              <a:pathLst>
                <a:path extrusionOk="0" h="24759" w="24759">
                  <a:moveTo>
                    <a:pt x="12379" y="5961"/>
                  </a:moveTo>
                  <a:cubicBezTo>
                    <a:pt x="15922" y="5961"/>
                    <a:pt x="18798" y="8837"/>
                    <a:pt x="18798" y="12379"/>
                  </a:cubicBezTo>
                  <a:cubicBezTo>
                    <a:pt x="18798" y="15922"/>
                    <a:pt x="15922" y="18798"/>
                    <a:pt x="12379" y="18798"/>
                  </a:cubicBezTo>
                  <a:cubicBezTo>
                    <a:pt x="8837" y="18798"/>
                    <a:pt x="5961" y="15922"/>
                    <a:pt x="5961" y="12379"/>
                  </a:cubicBezTo>
                  <a:cubicBezTo>
                    <a:pt x="5961" y="8837"/>
                    <a:pt x="8837" y="5961"/>
                    <a:pt x="12379" y="5961"/>
                  </a:cubicBezTo>
                  <a:close/>
                  <a:moveTo>
                    <a:pt x="12379" y="1"/>
                  </a:moveTo>
                  <a:cubicBezTo>
                    <a:pt x="5546" y="1"/>
                    <a:pt x="1" y="5546"/>
                    <a:pt x="1" y="12379"/>
                  </a:cubicBezTo>
                  <a:cubicBezTo>
                    <a:pt x="1" y="19213"/>
                    <a:pt x="5546" y="24758"/>
                    <a:pt x="12379" y="24758"/>
                  </a:cubicBezTo>
                  <a:cubicBezTo>
                    <a:pt x="19213" y="24758"/>
                    <a:pt x="24758" y="19213"/>
                    <a:pt x="24758" y="12379"/>
                  </a:cubicBezTo>
                  <a:cubicBezTo>
                    <a:pt x="24758" y="5546"/>
                    <a:pt x="19213" y="1"/>
                    <a:pt x="123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19"/>
          <p:cNvSpPr/>
          <p:nvPr/>
        </p:nvSpPr>
        <p:spPr>
          <a:xfrm>
            <a:off x="10" y="4604000"/>
            <a:ext cx="1109023" cy="173824"/>
          </a:xfrm>
          <a:custGeom>
            <a:rect b="b" l="l" r="r" t="t"/>
            <a:pathLst>
              <a:path extrusionOk="0" h="10443" w="66628">
                <a:moveTo>
                  <a:pt x="1" y="1"/>
                </a:moveTo>
                <a:lnTo>
                  <a:pt x="1" y="6850"/>
                </a:lnTo>
                <a:cubicBezTo>
                  <a:pt x="1766" y="6850"/>
                  <a:pt x="2449" y="7296"/>
                  <a:pt x="3688" y="8104"/>
                </a:cubicBezTo>
                <a:cubicBezTo>
                  <a:pt x="5229" y="9092"/>
                  <a:pt x="7311" y="10442"/>
                  <a:pt x="11109" y="10442"/>
                </a:cubicBezTo>
                <a:cubicBezTo>
                  <a:pt x="14892" y="10442"/>
                  <a:pt x="16990" y="9092"/>
                  <a:pt x="18515" y="8104"/>
                </a:cubicBezTo>
                <a:cubicBezTo>
                  <a:pt x="19755" y="7296"/>
                  <a:pt x="20437" y="6850"/>
                  <a:pt x="22199" y="6850"/>
                </a:cubicBezTo>
                <a:cubicBezTo>
                  <a:pt x="23980" y="6850"/>
                  <a:pt x="24663" y="7296"/>
                  <a:pt x="25902" y="8104"/>
                </a:cubicBezTo>
                <a:cubicBezTo>
                  <a:pt x="27428" y="9092"/>
                  <a:pt x="29525" y="10442"/>
                  <a:pt x="33308" y="10442"/>
                </a:cubicBezTo>
                <a:cubicBezTo>
                  <a:pt x="37106" y="10442"/>
                  <a:pt x="39185" y="9092"/>
                  <a:pt x="40729" y="8104"/>
                </a:cubicBezTo>
                <a:cubicBezTo>
                  <a:pt x="41969" y="7296"/>
                  <a:pt x="42651" y="6850"/>
                  <a:pt x="44413" y="6850"/>
                </a:cubicBezTo>
                <a:cubicBezTo>
                  <a:pt x="46179" y="6850"/>
                  <a:pt x="46862" y="7296"/>
                  <a:pt x="48116" y="8104"/>
                </a:cubicBezTo>
                <a:cubicBezTo>
                  <a:pt x="49642" y="9092"/>
                  <a:pt x="51739" y="10442"/>
                  <a:pt x="55522" y="10442"/>
                </a:cubicBezTo>
                <a:cubicBezTo>
                  <a:pt x="59301" y="10442"/>
                  <a:pt x="61399" y="9092"/>
                  <a:pt x="62924" y="8104"/>
                </a:cubicBezTo>
                <a:cubicBezTo>
                  <a:pt x="64183" y="7296"/>
                  <a:pt x="64865" y="6850"/>
                  <a:pt x="66627" y="6850"/>
                </a:cubicBezTo>
                <a:lnTo>
                  <a:pt x="66627" y="1"/>
                </a:lnTo>
                <a:cubicBezTo>
                  <a:pt x="62848" y="1"/>
                  <a:pt x="60751" y="1354"/>
                  <a:pt x="59206" y="2338"/>
                </a:cubicBezTo>
                <a:cubicBezTo>
                  <a:pt x="57967" y="3131"/>
                  <a:pt x="57284" y="3578"/>
                  <a:pt x="55522" y="3578"/>
                </a:cubicBezTo>
                <a:cubicBezTo>
                  <a:pt x="53756" y="3578"/>
                  <a:pt x="53074" y="3131"/>
                  <a:pt x="51834" y="2338"/>
                </a:cubicBezTo>
                <a:cubicBezTo>
                  <a:pt x="50294" y="1354"/>
                  <a:pt x="48196" y="1"/>
                  <a:pt x="44413" y="1"/>
                </a:cubicBezTo>
                <a:cubicBezTo>
                  <a:pt x="40634" y="1"/>
                  <a:pt x="38537" y="1354"/>
                  <a:pt x="37011" y="2338"/>
                </a:cubicBezTo>
                <a:cubicBezTo>
                  <a:pt x="35753" y="3131"/>
                  <a:pt x="35070" y="3578"/>
                  <a:pt x="33308" y="3578"/>
                </a:cubicBezTo>
                <a:cubicBezTo>
                  <a:pt x="31542" y="3578"/>
                  <a:pt x="30860" y="3131"/>
                  <a:pt x="29620" y="2338"/>
                </a:cubicBezTo>
                <a:cubicBezTo>
                  <a:pt x="28095" y="1354"/>
                  <a:pt x="25998" y="1"/>
                  <a:pt x="22199" y="1"/>
                </a:cubicBezTo>
                <a:cubicBezTo>
                  <a:pt x="18420" y="1"/>
                  <a:pt x="16323" y="1354"/>
                  <a:pt x="14797" y="2338"/>
                </a:cubicBezTo>
                <a:cubicBezTo>
                  <a:pt x="13558" y="3131"/>
                  <a:pt x="12871" y="3578"/>
                  <a:pt x="11109" y="3578"/>
                </a:cubicBezTo>
                <a:cubicBezTo>
                  <a:pt x="9344" y="3578"/>
                  <a:pt x="8646" y="3131"/>
                  <a:pt x="7406" y="2338"/>
                </a:cubicBezTo>
                <a:cubicBezTo>
                  <a:pt x="5881" y="1354"/>
                  <a:pt x="3784" y="1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/>
          <p:nvPr/>
        </p:nvSpPr>
        <p:spPr>
          <a:xfrm>
            <a:off x="10" y="4840464"/>
            <a:ext cx="1109023" cy="173807"/>
          </a:xfrm>
          <a:custGeom>
            <a:rect b="b" l="l" r="r" t="t"/>
            <a:pathLst>
              <a:path extrusionOk="0" h="10442" w="66628">
                <a:moveTo>
                  <a:pt x="1" y="0"/>
                </a:moveTo>
                <a:lnTo>
                  <a:pt x="1" y="6864"/>
                </a:lnTo>
                <a:cubicBezTo>
                  <a:pt x="1766" y="6864"/>
                  <a:pt x="2449" y="7311"/>
                  <a:pt x="3688" y="8104"/>
                </a:cubicBezTo>
                <a:cubicBezTo>
                  <a:pt x="5229" y="9092"/>
                  <a:pt x="7311" y="10442"/>
                  <a:pt x="11109" y="10442"/>
                </a:cubicBezTo>
                <a:cubicBezTo>
                  <a:pt x="14892" y="10442"/>
                  <a:pt x="16990" y="9092"/>
                  <a:pt x="18515" y="8104"/>
                </a:cubicBezTo>
                <a:cubicBezTo>
                  <a:pt x="19755" y="7311"/>
                  <a:pt x="20437" y="6864"/>
                  <a:pt x="22199" y="6864"/>
                </a:cubicBezTo>
                <a:cubicBezTo>
                  <a:pt x="23980" y="6864"/>
                  <a:pt x="24663" y="7311"/>
                  <a:pt x="25902" y="8104"/>
                </a:cubicBezTo>
                <a:cubicBezTo>
                  <a:pt x="27428" y="9092"/>
                  <a:pt x="29525" y="10442"/>
                  <a:pt x="33308" y="10442"/>
                </a:cubicBezTo>
                <a:cubicBezTo>
                  <a:pt x="37106" y="10442"/>
                  <a:pt x="39185" y="9092"/>
                  <a:pt x="40729" y="8104"/>
                </a:cubicBezTo>
                <a:cubicBezTo>
                  <a:pt x="41969" y="7311"/>
                  <a:pt x="42651" y="6864"/>
                  <a:pt x="44413" y="6864"/>
                </a:cubicBezTo>
                <a:cubicBezTo>
                  <a:pt x="46179" y="6864"/>
                  <a:pt x="46862" y="7311"/>
                  <a:pt x="48116" y="8104"/>
                </a:cubicBezTo>
                <a:cubicBezTo>
                  <a:pt x="49642" y="9092"/>
                  <a:pt x="51739" y="10442"/>
                  <a:pt x="55522" y="10442"/>
                </a:cubicBezTo>
                <a:cubicBezTo>
                  <a:pt x="59301" y="10442"/>
                  <a:pt x="61399" y="9092"/>
                  <a:pt x="62924" y="8104"/>
                </a:cubicBezTo>
                <a:cubicBezTo>
                  <a:pt x="64183" y="7311"/>
                  <a:pt x="64865" y="6864"/>
                  <a:pt x="66627" y="6864"/>
                </a:cubicBezTo>
                <a:lnTo>
                  <a:pt x="66627" y="0"/>
                </a:lnTo>
                <a:cubicBezTo>
                  <a:pt x="62848" y="0"/>
                  <a:pt x="60751" y="1354"/>
                  <a:pt x="59206" y="2338"/>
                </a:cubicBezTo>
                <a:cubicBezTo>
                  <a:pt x="57967" y="3146"/>
                  <a:pt x="57284" y="3592"/>
                  <a:pt x="55522" y="3592"/>
                </a:cubicBezTo>
                <a:cubicBezTo>
                  <a:pt x="53756" y="3592"/>
                  <a:pt x="53074" y="3146"/>
                  <a:pt x="51834" y="2338"/>
                </a:cubicBezTo>
                <a:cubicBezTo>
                  <a:pt x="50294" y="1354"/>
                  <a:pt x="48196" y="0"/>
                  <a:pt x="44413" y="0"/>
                </a:cubicBezTo>
                <a:cubicBezTo>
                  <a:pt x="40634" y="0"/>
                  <a:pt x="38537" y="1354"/>
                  <a:pt x="37011" y="2338"/>
                </a:cubicBezTo>
                <a:cubicBezTo>
                  <a:pt x="35753" y="3146"/>
                  <a:pt x="35070" y="3592"/>
                  <a:pt x="33308" y="3592"/>
                </a:cubicBezTo>
                <a:cubicBezTo>
                  <a:pt x="31542" y="3592"/>
                  <a:pt x="30860" y="3146"/>
                  <a:pt x="29620" y="2338"/>
                </a:cubicBezTo>
                <a:cubicBezTo>
                  <a:pt x="28095" y="1354"/>
                  <a:pt x="25998" y="0"/>
                  <a:pt x="22199" y="0"/>
                </a:cubicBezTo>
                <a:cubicBezTo>
                  <a:pt x="18420" y="0"/>
                  <a:pt x="16323" y="1354"/>
                  <a:pt x="14797" y="2338"/>
                </a:cubicBezTo>
                <a:cubicBezTo>
                  <a:pt x="13558" y="3146"/>
                  <a:pt x="12871" y="3592"/>
                  <a:pt x="11109" y="3592"/>
                </a:cubicBezTo>
                <a:cubicBezTo>
                  <a:pt x="9344" y="3592"/>
                  <a:pt x="8646" y="3146"/>
                  <a:pt x="7406" y="2338"/>
                </a:cubicBezTo>
                <a:cubicBezTo>
                  <a:pt x="5881" y="1354"/>
                  <a:pt x="3784" y="0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19"/>
          <p:cNvGrpSpPr/>
          <p:nvPr/>
        </p:nvGrpSpPr>
        <p:grpSpPr>
          <a:xfrm>
            <a:off x="7258313" y="124440"/>
            <a:ext cx="523697" cy="320583"/>
            <a:chOff x="3055413" y="3145440"/>
            <a:chExt cx="523697" cy="320583"/>
          </a:xfrm>
        </p:grpSpPr>
        <p:sp>
          <p:nvSpPr>
            <p:cNvPr id="214" name="Google Shape;214;p19"/>
            <p:cNvSpPr/>
            <p:nvPr/>
          </p:nvSpPr>
          <p:spPr>
            <a:xfrm>
              <a:off x="3055413" y="3145440"/>
              <a:ext cx="55811" cy="320583"/>
            </a:xfrm>
            <a:custGeom>
              <a:rect b="b" l="l" r="r" t="t"/>
              <a:pathLst>
                <a:path extrusionOk="0" h="19260" w="3353">
                  <a:moveTo>
                    <a:pt x="0" y="1"/>
                  </a:moveTo>
                  <a:lnTo>
                    <a:pt x="0" y="19259"/>
                  </a:lnTo>
                  <a:lnTo>
                    <a:pt x="3352" y="19259"/>
                  </a:lnTo>
                  <a:lnTo>
                    <a:pt x="3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3172264" y="3145440"/>
              <a:ext cx="55877" cy="320583"/>
            </a:xfrm>
            <a:custGeom>
              <a:rect b="b" l="l" r="r" t="t"/>
              <a:pathLst>
                <a:path extrusionOk="0" h="19260" w="3357">
                  <a:moveTo>
                    <a:pt x="1" y="1"/>
                  </a:moveTo>
                  <a:lnTo>
                    <a:pt x="1" y="19259"/>
                  </a:lnTo>
                  <a:lnTo>
                    <a:pt x="3357" y="19259"/>
                  </a:lnTo>
                  <a:lnTo>
                    <a:pt x="33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3289198" y="3145440"/>
              <a:ext cx="56060" cy="320583"/>
            </a:xfrm>
            <a:custGeom>
              <a:rect b="b" l="l" r="r" t="t"/>
              <a:pathLst>
                <a:path extrusionOk="0" h="19260" w="3368">
                  <a:moveTo>
                    <a:pt x="0" y="1"/>
                  </a:moveTo>
                  <a:lnTo>
                    <a:pt x="0" y="19259"/>
                  </a:lnTo>
                  <a:lnTo>
                    <a:pt x="3368" y="19259"/>
                  </a:lnTo>
                  <a:lnTo>
                    <a:pt x="33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3406115" y="3145440"/>
              <a:ext cx="56077" cy="320583"/>
            </a:xfrm>
            <a:custGeom>
              <a:rect b="b" l="l" r="r" t="t"/>
              <a:pathLst>
                <a:path extrusionOk="0" h="19260" w="3369">
                  <a:moveTo>
                    <a:pt x="1" y="1"/>
                  </a:moveTo>
                  <a:lnTo>
                    <a:pt x="1" y="19259"/>
                  </a:lnTo>
                  <a:lnTo>
                    <a:pt x="3368" y="19259"/>
                  </a:lnTo>
                  <a:lnTo>
                    <a:pt x="33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3522983" y="3145440"/>
              <a:ext cx="56127" cy="320583"/>
            </a:xfrm>
            <a:custGeom>
              <a:rect b="b" l="l" r="r" t="t"/>
              <a:pathLst>
                <a:path extrusionOk="0" h="19260" w="3372">
                  <a:moveTo>
                    <a:pt x="1" y="1"/>
                  </a:moveTo>
                  <a:lnTo>
                    <a:pt x="1" y="19259"/>
                  </a:lnTo>
                  <a:lnTo>
                    <a:pt x="3372" y="19259"/>
                  </a:lnTo>
                  <a:lnTo>
                    <a:pt x="33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_1_1_1_1_1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/>
          <p:nvPr/>
        </p:nvSpPr>
        <p:spPr>
          <a:xfrm rot="5400000">
            <a:off x="2295750" y="-1613700"/>
            <a:ext cx="4552500" cy="8370900"/>
          </a:xfrm>
          <a:prstGeom prst="round2SameRect">
            <a:avLst>
              <a:gd fmla="val 11271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2" name="Google Shape;222;p20"/>
          <p:cNvSpPr/>
          <p:nvPr/>
        </p:nvSpPr>
        <p:spPr>
          <a:xfrm>
            <a:off x="4" y="4043022"/>
            <a:ext cx="1121973" cy="1121956"/>
          </a:xfrm>
          <a:custGeom>
            <a:rect b="b" l="l" r="r" t="t"/>
            <a:pathLst>
              <a:path extrusionOk="0" h="67405" w="67406">
                <a:moveTo>
                  <a:pt x="1" y="0"/>
                </a:moveTo>
                <a:lnTo>
                  <a:pt x="1" y="67405"/>
                </a:lnTo>
                <a:lnTo>
                  <a:pt x="67405" y="6740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6759852" y="4492574"/>
            <a:ext cx="463753" cy="464106"/>
          </a:xfrm>
          <a:custGeom>
            <a:rect b="b" l="l" r="r" t="t"/>
            <a:pathLst>
              <a:path extrusionOk="0" h="19766" w="19751">
                <a:moveTo>
                  <a:pt x="8470" y="0"/>
                </a:moveTo>
                <a:lnTo>
                  <a:pt x="8470" y="6483"/>
                </a:lnTo>
                <a:lnTo>
                  <a:pt x="3894" y="1907"/>
                </a:lnTo>
                <a:lnTo>
                  <a:pt x="1892" y="3894"/>
                </a:lnTo>
                <a:lnTo>
                  <a:pt x="6468" y="8470"/>
                </a:lnTo>
                <a:lnTo>
                  <a:pt x="1" y="8470"/>
                </a:lnTo>
                <a:lnTo>
                  <a:pt x="1" y="11296"/>
                </a:lnTo>
                <a:lnTo>
                  <a:pt x="6468" y="11296"/>
                </a:lnTo>
                <a:lnTo>
                  <a:pt x="1892" y="15872"/>
                </a:lnTo>
                <a:lnTo>
                  <a:pt x="3894" y="17859"/>
                </a:lnTo>
                <a:lnTo>
                  <a:pt x="8470" y="13283"/>
                </a:lnTo>
                <a:lnTo>
                  <a:pt x="8470" y="19766"/>
                </a:lnTo>
                <a:lnTo>
                  <a:pt x="11281" y="19766"/>
                </a:lnTo>
                <a:lnTo>
                  <a:pt x="11281" y="13283"/>
                </a:lnTo>
                <a:lnTo>
                  <a:pt x="15857" y="17859"/>
                </a:lnTo>
                <a:lnTo>
                  <a:pt x="17859" y="15872"/>
                </a:lnTo>
                <a:lnTo>
                  <a:pt x="13283" y="11296"/>
                </a:lnTo>
                <a:lnTo>
                  <a:pt x="19751" y="11296"/>
                </a:lnTo>
                <a:lnTo>
                  <a:pt x="19751" y="8470"/>
                </a:lnTo>
                <a:lnTo>
                  <a:pt x="13283" y="8470"/>
                </a:lnTo>
                <a:lnTo>
                  <a:pt x="17859" y="3894"/>
                </a:lnTo>
                <a:lnTo>
                  <a:pt x="15857" y="1907"/>
                </a:lnTo>
                <a:lnTo>
                  <a:pt x="11281" y="6483"/>
                </a:lnTo>
                <a:lnTo>
                  <a:pt x="1128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>
            <a:off x="7331327" y="4492574"/>
            <a:ext cx="463753" cy="464106"/>
          </a:xfrm>
          <a:custGeom>
            <a:rect b="b" l="l" r="r" t="t"/>
            <a:pathLst>
              <a:path extrusionOk="0" h="19766" w="19751">
                <a:moveTo>
                  <a:pt x="8470" y="0"/>
                </a:moveTo>
                <a:lnTo>
                  <a:pt x="8470" y="6483"/>
                </a:lnTo>
                <a:lnTo>
                  <a:pt x="3894" y="1907"/>
                </a:lnTo>
                <a:lnTo>
                  <a:pt x="1892" y="3894"/>
                </a:lnTo>
                <a:lnTo>
                  <a:pt x="6468" y="8470"/>
                </a:lnTo>
                <a:lnTo>
                  <a:pt x="1" y="8470"/>
                </a:lnTo>
                <a:lnTo>
                  <a:pt x="1" y="11296"/>
                </a:lnTo>
                <a:lnTo>
                  <a:pt x="6468" y="11296"/>
                </a:lnTo>
                <a:lnTo>
                  <a:pt x="1892" y="15872"/>
                </a:lnTo>
                <a:lnTo>
                  <a:pt x="3894" y="17859"/>
                </a:lnTo>
                <a:lnTo>
                  <a:pt x="8470" y="13283"/>
                </a:lnTo>
                <a:lnTo>
                  <a:pt x="8470" y="19766"/>
                </a:lnTo>
                <a:lnTo>
                  <a:pt x="11281" y="19766"/>
                </a:lnTo>
                <a:lnTo>
                  <a:pt x="11281" y="13283"/>
                </a:lnTo>
                <a:lnTo>
                  <a:pt x="15857" y="17859"/>
                </a:lnTo>
                <a:lnTo>
                  <a:pt x="17859" y="15872"/>
                </a:lnTo>
                <a:lnTo>
                  <a:pt x="13283" y="11296"/>
                </a:lnTo>
                <a:lnTo>
                  <a:pt x="19751" y="11296"/>
                </a:lnTo>
                <a:lnTo>
                  <a:pt x="19751" y="8470"/>
                </a:lnTo>
                <a:lnTo>
                  <a:pt x="13283" y="8470"/>
                </a:lnTo>
                <a:lnTo>
                  <a:pt x="17859" y="3894"/>
                </a:lnTo>
                <a:lnTo>
                  <a:pt x="15857" y="1907"/>
                </a:lnTo>
                <a:lnTo>
                  <a:pt x="11281" y="6483"/>
                </a:lnTo>
                <a:lnTo>
                  <a:pt x="1128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7475842" y="-212620"/>
            <a:ext cx="752117" cy="752117"/>
          </a:xfrm>
          <a:custGeom>
            <a:rect b="b" l="l" r="r" t="t"/>
            <a:pathLst>
              <a:path extrusionOk="0" h="24759" w="24759">
                <a:moveTo>
                  <a:pt x="12379" y="5961"/>
                </a:moveTo>
                <a:cubicBezTo>
                  <a:pt x="15922" y="5961"/>
                  <a:pt x="18798" y="8837"/>
                  <a:pt x="18798" y="12379"/>
                </a:cubicBezTo>
                <a:cubicBezTo>
                  <a:pt x="18798" y="15922"/>
                  <a:pt x="15922" y="18798"/>
                  <a:pt x="12379" y="18798"/>
                </a:cubicBezTo>
                <a:cubicBezTo>
                  <a:pt x="8837" y="18798"/>
                  <a:pt x="5961" y="15922"/>
                  <a:pt x="5961" y="12379"/>
                </a:cubicBezTo>
                <a:cubicBezTo>
                  <a:pt x="5961" y="8837"/>
                  <a:pt x="8837" y="5961"/>
                  <a:pt x="12379" y="5961"/>
                </a:cubicBezTo>
                <a:close/>
                <a:moveTo>
                  <a:pt x="12379" y="1"/>
                </a:moveTo>
                <a:cubicBezTo>
                  <a:pt x="5546" y="1"/>
                  <a:pt x="1" y="5546"/>
                  <a:pt x="1" y="12379"/>
                </a:cubicBezTo>
                <a:cubicBezTo>
                  <a:pt x="1" y="19213"/>
                  <a:pt x="5546" y="24758"/>
                  <a:pt x="12379" y="24758"/>
                </a:cubicBezTo>
                <a:cubicBezTo>
                  <a:pt x="19213" y="24758"/>
                  <a:pt x="24758" y="19213"/>
                  <a:pt x="24758" y="12379"/>
                </a:cubicBezTo>
                <a:cubicBezTo>
                  <a:pt x="24758" y="5546"/>
                  <a:pt x="19213" y="1"/>
                  <a:pt x="123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>
            <a:off x="214811" y="1212415"/>
            <a:ext cx="285928" cy="285911"/>
          </a:xfrm>
          <a:custGeom>
            <a:rect b="b" l="l" r="r" t="t"/>
            <a:pathLst>
              <a:path extrusionOk="0" h="17177" w="17178">
                <a:moveTo>
                  <a:pt x="7357" y="0"/>
                </a:moveTo>
                <a:lnTo>
                  <a:pt x="7357" y="7375"/>
                </a:lnTo>
                <a:lnTo>
                  <a:pt x="1" y="7375"/>
                </a:lnTo>
                <a:lnTo>
                  <a:pt x="1" y="9820"/>
                </a:lnTo>
                <a:lnTo>
                  <a:pt x="7357" y="9820"/>
                </a:lnTo>
                <a:lnTo>
                  <a:pt x="7357" y="17176"/>
                </a:lnTo>
                <a:lnTo>
                  <a:pt x="9806" y="17176"/>
                </a:lnTo>
                <a:lnTo>
                  <a:pt x="9806" y="9820"/>
                </a:lnTo>
                <a:lnTo>
                  <a:pt x="17177" y="9820"/>
                </a:lnTo>
                <a:lnTo>
                  <a:pt x="17177" y="7375"/>
                </a:lnTo>
                <a:lnTo>
                  <a:pt x="9806" y="7375"/>
                </a:lnTo>
                <a:lnTo>
                  <a:pt x="98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>
            <a:off x="214811" y="1819640"/>
            <a:ext cx="285928" cy="285911"/>
          </a:xfrm>
          <a:custGeom>
            <a:rect b="b" l="l" r="r" t="t"/>
            <a:pathLst>
              <a:path extrusionOk="0" h="17177" w="17178">
                <a:moveTo>
                  <a:pt x="7357" y="0"/>
                </a:moveTo>
                <a:lnTo>
                  <a:pt x="7357" y="7375"/>
                </a:lnTo>
                <a:lnTo>
                  <a:pt x="1" y="7375"/>
                </a:lnTo>
                <a:lnTo>
                  <a:pt x="1" y="9820"/>
                </a:lnTo>
                <a:lnTo>
                  <a:pt x="7357" y="9820"/>
                </a:lnTo>
                <a:lnTo>
                  <a:pt x="7357" y="17176"/>
                </a:lnTo>
                <a:lnTo>
                  <a:pt x="9806" y="17176"/>
                </a:lnTo>
                <a:lnTo>
                  <a:pt x="9806" y="9820"/>
                </a:lnTo>
                <a:lnTo>
                  <a:pt x="17177" y="9820"/>
                </a:lnTo>
                <a:lnTo>
                  <a:pt x="17177" y="7375"/>
                </a:lnTo>
                <a:lnTo>
                  <a:pt x="9806" y="7375"/>
                </a:lnTo>
                <a:lnTo>
                  <a:pt x="98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/>
          <p:nvPr/>
        </p:nvSpPr>
        <p:spPr>
          <a:xfrm rot="-5400000">
            <a:off x="8411599" y="2943208"/>
            <a:ext cx="976649" cy="488140"/>
          </a:xfrm>
          <a:custGeom>
            <a:rect b="b" l="l" r="r" t="t"/>
            <a:pathLst>
              <a:path extrusionOk="0" h="19831" w="39677">
                <a:moveTo>
                  <a:pt x="19846" y="0"/>
                </a:moveTo>
                <a:cubicBezTo>
                  <a:pt x="8882" y="0"/>
                  <a:pt x="1" y="8882"/>
                  <a:pt x="1" y="19831"/>
                </a:cubicBezTo>
                <a:lnTo>
                  <a:pt x="3368" y="19831"/>
                </a:lnTo>
                <a:cubicBezTo>
                  <a:pt x="3368" y="10743"/>
                  <a:pt x="10740" y="3368"/>
                  <a:pt x="19846" y="3368"/>
                </a:cubicBezTo>
                <a:cubicBezTo>
                  <a:pt x="28934" y="3368"/>
                  <a:pt x="36306" y="10743"/>
                  <a:pt x="36306" y="19831"/>
                </a:cubicBezTo>
                <a:lnTo>
                  <a:pt x="39677" y="19831"/>
                </a:lnTo>
                <a:cubicBezTo>
                  <a:pt x="39677" y="8882"/>
                  <a:pt x="30795" y="0"/>
                  <a:pt x="198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7044880" y="450300"/>
            <a:ext cx="2099115" cy="329007"/>
          </a:xfrm>
          <a:custGeom>
            <a:rect b="b" l="l" r="r" t="t"/>
            <a:pathLst>
              <a:path extrusionOk="0" h="10443" w="66628">
                <a:moveTo>
                  <a:pt x="1" y="1"/>
                </a:moveTo>
                <a:lnTo>
                  <a:pt x="1" y="6850"/>
                </a:lnTo>
                <a:cubicBezTo>
                  <a:pt x="1766" y="6850"/>
                  <a:pt x="2449" y="7296"/>
                  <a:pt x="3688" y="8104"/>
                </a:cubicBezTo>
                <a:cubicBezTo>
                  <a:pt x="5229" y="9092"/>
                  <a:pt x="7311" y="10442"/>
                  <a:pt x="11109" y="10442"/>
                </a:cubicBezTo>
                <a:cubicBezTo>
                  <a:pt x="14892" y="10442"/>
                  <a:pt x="16990" y="9092"/>
                  <a:pt x="18515" y="8104"/>
                </a:cubicBezTo>
                <a:cubicBezTo>
                  <a:pt x="19755" y="7296"/>
                  <a:pt x="20437" y="6850"/>
                  <a:pt x="22199" y="6850"/>
                </a:cubicBezTo>
                <a:cubicBezTo>
                  <a:pt x="23980" y="6850"/>
                  <a:pt x="24663" y="7296"/>
                  <a:pt x="25902" y="8104"/>
                </a:cubicBezTo>
                <a:cubicBezTo>
                  <a:pt x="27428" y="9092"/>
                  <a:pt x="29525" y="10442"/>
                  <a:pt x="33308" y="10442"/>
                </a:cubicBezTo>
                <a:cubicBezTo>
                  <a:pt x="37106" y="10442"/>
                  <a:pt x="39185" y="9092"/>
                  <a:pt x="40729" y="8104"/>
                </a:cubicBezTo>
                <a:cubicBezTo>
                  <a:pt x="41969" y="7296"/>
                  <a:pt x="42651" y="6850"/>
                  <a:pt x="44413" y="6850"/>
                </a:cubicBezTo>
                <a:cubicBezTo>
                  <a:pt x="46179" y="6850"/>
                  <a:pt x="46862" y="7296"/>
                  <a:pt x="48116" y="8104"/>
                </a:cubicBezTo>
                <a:cubicBezTo>
                  <a:pt x="49642" y="9092"/>
                  <a:pt x="51739" y="10442"/>
                  <a:pt x="55522" y="10442"/>
                </a:cubicBezTo>
                <a:cubicBezTo>
                  <a:pt x="59301" y="10442"/>
                  <a:pt x="61399" y="9092"/>
                  <a:pt x="62924" y="8104"/>
                </a:cubicBezTo>
                <a:cubicBezTo>
                  <a:pt x="64183" y="7296"/>
                  <a:pt x="64865" y="6850"/>
                  <a:pt x="66627" y="6850"/>
                </a:cubicBezTo>
                <a:lnTo>
                  <a:pt x="66627" y="1"/>
                </a:lnTo>
                <a:cubicBezTo>
                  <a:pt x="62848" y="1"/>
                  <a:pt x="60751" y="1354"/>
                  <a:pt x="59206" y="2338"/>
                </a:cubicBezTo>
                <a:cubicBezTo>
                  <a:pt x="57967" y="3131"/>
                  <a:pt x="57284" y="3578"/>
                  <a:pt x="55522" y="3578"/>
                </a:cubicBezTo>
                <a:cubicBezTo>
                  <a:pt x="53756" y="3578"/>
                  <a:pt x="53074" y="3131"/>
                  <a:pt x="51834" y="2338"/>
                </a:cubicBezTo>
                <a:cubicBezTo>
                  <a:pt x="50294" y="1354"/>
                  <a:pt x="48196" y="1"/>
                  <a:pt x="44413" y="1"/>
                </a:cubicBezTo>
                <a:cubicBezTo>
                  <a:pt x="40634" y="1"/>
                  <a:pt x="38537" y="1354"/>
                  <a:pt x="37011" y="2338"/>
                </a:cubicBezTo>
                <a:cubicBezTo>
                  <a:pt x="35753" y="3131"/>
                  <a:pt x="35070" y="3578"/>
                  <a:pt x="33308" y="3578"/>
                </a:cubicBezTo>
                <a:cubicBezTo>
                  <a:pt x="31542" y="3578"/>
                  <a:pt x="30860" y="3131"/>
                  <a:pt x="29620" y="2338"/>
                </a:cubicBezTo>
                <a:cubicBezTo>
                  <a:pt x="28095" y="1354"/>
                  <a:pt x="25998" y="1"/>
                  <a:pt x="22199" y="1"/>
                </a:cubicBezTo>
                <a:cubicBezTo>
                  <a:pt x="18420" y="1"/>
                  <a:pt x="16323" y="1354"/>
                  <a:pt x="14797" y="2338"/>
                </a:cubicBezTo>
                <a:cubicBezTo>
                  <a:pt x="13558" y="3131"/>
                  <a:pt x="12871" y="3578"/>
                  <a:pt x="11109" y="3578"/>
                </a:cubicBezTo>
                <a:cubicBezTo>
                  <a:pt x="9344" y="3578"/>
                  <a:pt x="8646" y="3131"/>
                  <a:pt x="7406" y="2338"/>
                </a:cubicBezTo>
                <a:cubicBezTo>
                  <a:pt x="5881" y="1354"/>
                  <a:pt x="3784" y="1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7044880" y="897872"/>
            <a:ext cx="2099115" cy="328975"/>
          </a:xfrm>
          <a:custGeom>
            <a:rect b="b" l="l" r="r" t="t"/>
            <a:pathLst>
              <a:path extrusionOk="0" h="10442" w="66628">
                <a:moveTo>
                  <a:pt x="1" y="0"/>
                </a:moveTo>
                <a:lnTo>
                  <a:pt x="1" y="6864"/>
                </a:lnTo>
                <a:cubicBezTo>
                  <a:pt x="1766" y="6864"/>
                  <a:pt x="2449" y="7311"/>
                  <a:pt x="3688" y="8104"/>
                </a:cubicBezTo>
                <a:cubicBezTo>
                  <a:pt x="5229" y="9092"/>
                  <a:pt x="7311" y="10442"/>
                  <a:pt x="11109" y="10442"/>
                </a:cubicBezTo>
                <a:cubicBezTo>
                  <a:pt x="14892" y="10442"/>
                  <a:pt x="16990" y="9092"/>
                  <a:pt x="18515" y="8104"/>
                </a:cubicBezTo>
                <a:cubicBezTo>
                  <a:pt x="19755" y="7311"/>
                  <a:pt x="20437" y="6864"/>
                  <a:pt x="22199" y="6864"/>
                </a:cubicBezTo>
                <a:cubicBezTo>
                  <a:pt x="23980" y="6864"/>
                  <a:pt x="24663" y="7311"/>
                  <a:pt x="25902" y="8104"/>
                </a:cubicBezTo>
                <a:cubicBezTo>
                  <a:pt x="27428" y="9092"/>
                  <a:pt x="29525" y="10442"/>
                  <a:pt x="33308" y="10442"/>
                </a:cubicBezTo>
                <a:cubicBezTo>
                  <a:pt x="37106" y="10442"/>
                  <a:pt x="39185" y="9092"/>
                  <a:pt x="40729" y="8104"/>
                </a:cubicBezTo>
                <a:cubicBezTo>
                  <a:pt x="41969" y="7311"/>
                  <a:pt x="42651" y="6864"/>
                  <a:pt x="44413" y="6864"/>
                </a:cubicBezTo>
                <a:cubicBezTo>
                  <a:pt x="46179" y="6864"/>
                  <a:pt x="46862" y="7311"/>
                  <a:pt x="48116" y="8104"/>
                </a:cubicBezTo>
                <a:cubicBezTo>
                  <a:pt x="49642" y="9092"/>
                  <a:pt x="51739" y="10442"/>
                  <a:pt x="55522" y="10442"/>
                </a:cubicBezTo>
                <a:cubicBezTo>
                  <a:pt x="59301" y="10442"/>
                  <a:pt x="61399" y="9092"/>
                  <a:pt x="62924" y="8104"/>
                </a:cubicBezTo>
                <a:cubicBezTo>
                  <a:pt x="64183" y="7311"/>
                  <a:pt x="64865" y="6864"/>
                  <a:pt x="66627" y="6864"/>
                </a:cubicBezTo>
                <a:lnTo>
                  <a:pt x="66627" y="0"/>
                </a:lnTo>
                <a:cubicBezTo>
                  <a:pt x="62848" y="0"/>
                  <a:pt x="60751" y="1354"/>
                  <a:pt x="59206" y="2338"/>
                </a:cubicBezTo>
                <a:cubicBezTo>
                  <a:pt x="57967" y="3146"/>
                  <a:pt x="57284" y="3592"/>
                  <a:pt x="55522" y="3592"/>
                </a:cubicBezTo>
                <a:cubicBezTo>
                  <a:pt x="53756" y="3592"/>
                  <a:pt x="53074" y="3146"/>
                  <a:pt x="51834" y="2338"/>
                </a:cubicBezTo>
                <a:cubicBezTo>
                  <a:pt x="50294" y="1354"/>
                  <a:pt x="48196" y="0"/>
                  <a:pt x="44413" y="0"/>
                </a:cubicBezTo>
                <a:cubicBezTo>
                  <a:pt x="40634" y="0"/>
                  <a:pt x="38537" y="1354"/>
                  <a:pt x="37011" y="2338"/>
                </a:cubicBezTo>
                <a:cubicBezTo>
                  <a:pt x="35753" y="3146"/>
                  <a:pt x="35070" y="3592"/>
                  <a:pt x="33308" y="3592"/>
                </a:cubicBezTo>
                <a:cubicBezTo>
                  <a:pt x="31542" y="3592"/>
                  <a:pt x="30860" y="3146"/>
                  <a:pt x="29620" y="2338"/>
                </a:cubicBezTo>
                <a:cubicBezTo>
                  <a:pt x="28095" y="1354"/>
                  <a:pt x="25998" y="0"/>
                  <a:pt x="22199" y="0"/>
                </a:cubicBezTo>
                <a:cubicBezTo>
                  <a:pt x="18420" y="0"/>
                  <a:pt x="16323" y="1354"/>
                  <a:pt x="14797" y="2338"/>
                </a:cubicBezTo>
                <a:cubicBezTo>
                  <a:pt x="13558" y="3146"/>
                  <a:pt x="12871" y="3592"/>
                  <a:pt x="11109" y="3592"/>
                </a:cubicBezTo>
                <a:cubicBezTo>
                  <a:pt x="9344" y="3592"/>
                  <a:pt x="8646" y="3146"/>
                  <a:pt x="7406" y="2338"/>
                </a:cubicBezTo>
                <a:cubicBezTo>
                  <a:pt x="5881" y="1354"/>
                  <a:pt x="3784" y="0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044880" y="1346011"/>
            <a:ext cx="2099115" cy="328881"/>
          </a:xfrm>
          <a:custGeom>
            <a:rect b="b" l="l" r="r" t="t"/>
            <a:pathLst>
              <a:path extrusionOk="0" h="10439" w="66628">
                <a:moveTo>
                  <a:pt x="1" y="1"/>
                </a:moveTo>
                <a:lnTo>
                  <a:pt x="1" y="6865"/>
                </a:lnTo>
                <a:cubicBezTo>
                  <a:pt x="1766" y="6865"/>
                  <a:pt x="2449" y="7307"/>
                  <a:pt x="3688" y="8104"/>
                </a:cubicBezTo>
                <a:cubicBezTo>
                  <a:pt x="5229" y="9088"/>
                  <a:pt x="7311" y="10438"/>
                  <a:pt x="11109" y="10438"/>
                </a:cubicBezTo>
                <a:cubicBezTo>
                  <a:pt x="14892" y="10438"/>
                  <a:pt x="16990" y="9088"/>
                  <a:pt x="18515" y="8104"/>
                </a:cubicBezTo>
                <a:cubicBezTo>
                  <a:pt x="19755" y="7307"/>
                  <a:pt x="20437" y="6865"/>
                  <a:pt x="22199" y="6865"/>
                </a:cubicBezTo>
                <a:cubicBezTo>
                  <a:pt x="23980" y="6865"/>
                  <a:pt x="24663" y="7307"/>
                  <a:pt x="25902" y="8104"/>
                </a:cubicBezTo>
                <a:cubicBezTo>
                  <a:pt x="27428" y="9088"/>
                  <a:pt x="29525" y="10438"/>
                  <a:pt x="33308" y="10438"/>
                </a:cubicBezTo>
                <a:cubicBezTo>
                  <a:pt x="37106" y="10438"/>
                  <a:pt x="39185" y="9088"/>
                  <a:pt x="40729" y="8104"/>
                </a:cubicBezTo>
                <a:cubicBezTo>
                  <a:pt x="41969" y="7307"/>
                  <a:pt x="42651" y="6865"/>
                  <a:pt x="44413" y="6865"/>
                </a:cubicBezTo>
                <a:cubicBezTo>
                  <a:pt x="46179" y="6865"/>
                  <a:pt x="46862" y="7307"/>
                  <a:pt x="48116" y="8104"/>
                </a:cubicBezTo>
                <a:cubicBezTo>
                  <a:pt x="49642" y="9088"/>
                  <a:pt x="51739" y="10438"/>
                  <a:pt x="55522" y="10438"/>
                </a:cubicBezTo>
                <a:cubicBezTo>
                  <a:pt x="59301" y="10438"/>
                  <a:pt x="61399" y="9088"/>
                  <a:pt x="62924" y="8104"/>
                </a:cubicBezTo>
                <a:cubicBezTo>
                  <a:pt x="64183" y="7307"/>
                  <a:pt x="64865" y="6865"/>
                  <a:pt x="66627" y="6865"/>
                </a:cubicBezTo>
                <a:lnTo>
                  <a:pt x="66627" y="1"/>
                </a:lnTo>
                <a:cubicBezTo>
                  <a:pt x="62848" y="1"/>
                  <a:pt x="60751" y="1351"/>
                  <a:pt x="59206" y="2334"/>
                </a:cubicBezTo>
                <a:cubicBezTo>
                  <a:pt x="57967" y="3147"/>
                  <a:pt x="57284" y="3574"/>
                  <a:pt x="55522" y="3574"/>
                </a:cubicBezTo>
                <a:cubicBezTo>
                  <a:pt x="53756" y="3574"/>
                  <a:pt x="53074" y="3147"/>
                  <a:pt x="51834" y="2334"/>
                </a:cubicBezTo>
                <a:cubicBezTo>
                  <a:pt x="50294" y="1351"/>
                  <a:pt x="48196" y="1"/>
                  <a:pt x="44413" y="1"/>
                </a:cubicBezTo>
                <a:cubicBezTo>
                  <a:pt x="40634" y="1"/>
                  <a:pt x="38537" y="1351"/>
                  <a:pt x="37011" y="2334"/>
                </a:cubicBezTo>
                <a:cubicBezTo>
                  <a:pt x="35753" y="3147"/>
                  <a:pt x="35070" y="3574"/>
                  <a:pt x="33308" y="3574"/>
                </a:cubicBezTo>
                <a:cubicBezTo>
                  <a:pt x="31542" y="3574"/>
                  <a:pt x="30860" y="3147"/>
                  <a:pt x="29620" y="2334"/>
                </a:cubicBezTo>
                <a:cubicBezTo>
                  <a:pt x="28095" y="1351"/>
                  <a:pt x="25998" y="1"/>
                  <a:pt x="22199" y="1"/>
                </a:cubicBezTo>
                <a:cubicBezTo>
                  <a:pt x="18420" y="1"/>
                  <a:pt x="16323" y="1351"/>
                  <a:pt x="14797" y="2334"/>
                </a:cubicBezTo>
                <a:cubicBezTo>
                  <a:pt x="13558" y="3147"/>
                  <a:pt x="12871" y="3574"/>
                  <a:pt x="11109" y="3574"/>
                </a:cubicBezTo>
                <a:cubicBezTo>
                  <a:pt x="9344" y="3574"/>
                  <a:pt x="8646" y="3147"/>
                  <a:pt x="7406" y="2334"/>
                </a:cubicBezTo>
                <a:cubicBezTo>
                  <a:pt x="5881" y="1351"/>
                  <a:pt x="3784" y="1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2993486"/>
            <a:ext cx="2176506" cy="2175998"/>
          </a:xfrm>
          <a:custGeom>
            <a:rect b="b" l="l" r="r" t="t"/>
            <a:pathLst>
              <a:path extrusionOk="0" h="68503" w="68519">
                <a:moveTo>
                  <a:pt x="0" y="0"/>
                </a:moveTo>
                <a:lnTo>
                  <a:pt x="0" y="68503"/>
                </a:lnTo>
                <a:lnTo>
                  <a:pt x="68518" y="68503"/>
                </a:lnTo>
                <a:cubicBezTo>
                  <a:pt x="62798" y="62798"/>
                  <a:pt x="66482" y="59125"/>
                  <a:pt x="60781" y="53405"/>
                </a:cubicBezTo>
                <a:cubicBezTo>
                  <a:pt x="55075" y="47700"/>
                  <a:pt x="51388" y="51388"/>
                  <a:pt x="45683" y="45667"/>
                </a:cubicBezTo>
                <a:cubicBezTo>
                  <a:pt x="39962" y="39962"/>
                  <a:pt x="43650" y="36278"/>
                  <a:pt x="37945" y="30573"/>
                </a:cubicBezTo>
                <a:cubicBezTo>
                  <a:pt x="32225" y="24868"/>
                  <a:pt x="28556" y="28537"/>
                  <a:pt x="22836" y="22836"/>
                </a:cubicBezTo>
                <a:cubicBezTo>
                  <a:pt x="17131" y="17130"/>
                  <a:pt x="20814" y="13443"/>
                  <a:pt x="15094" y="7738"/>
                </a:cubicBezTo>
                <a:cubicBezTo>
                  <a:pt x="9393" y="2033"/>
                  <a:pt x="5705" y="570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 rot="1977109">
            <a:off x="6774104" y="4160021"/>
            <a:ext cx="1713034" cy="1654405"/>
            <a:chOff x="6887692" y="3658697"/>
            <a:chExt cx="1999520" cy="1931086"/>
          </a:xfrm>
        </p:grpSpPr>
        <p:sp>
          <p:nvSpPr>
            <p:cNvPr id="24" name="Google Shape;24;p3"/>
            <p:cNvSpPr/>
            <p:nvPr/>
          </p:nvSpPr>
          <p:spPr>
            <a:xfrm rot="776837">
              <a:off x="7044845" y="3827224"/>
              <a:ext cx="1685214" cy="1594032"/>
            </a:xfrm>
            <a:custGeom>
              <a:rect b="b" l="l" r="r" t="t"/>
              <a:pathLst>
                <a:path extrusionOk="0" h="48460" w="51232">
                  <a:moveTo>
                    <a:pt x="31154" y="1"/>
                  </a:moveTo>
                  <a:cubicBezTo>
                    <a:pt x="23888" y="1"/>
                    <a:pt x="16623" y="2770"/>
                    <a:pt x="11078" y="8307"/>
                  </a:cubicBezTo>
                  <a:cubicBezTo>
                    <a:pt x="0" y="19397"/>
                    <a:pt x="0" y="37370"/>
                    <a:pt x="11078" y="48460"/>
                  </a:cubicBezTo>
                  <a:lnTo>
                    <a:pt x="14492" y="45062"/>
                  </a:lnTo>
                  <a:cubicBezTo>
                    <a:pt x="5278" y="35844"/>
                    <a:pt x="5278" y="20922"/>
                    <a:pt x="14492" y="11724"/>
                  </a:cubicBezTo>
                  <a:cubicBezTo>
                    <a:pt x="19093" y="7123"/>
                    <a:pt x="25123" y="4822"/>
                    <a:pt x="31155" y="4822"/>
                  </a:cubicBezTo>
                  <a:cubicBezTo>
                    <a:pt x="37187" y="4822"/>
                    <a:pt x="43221" y="7123"/>
                    <a:pt x="47830" y="11724"/>
                  </a:cubicBezTo>
                  <a:lnTo>
                    <a:pt x="51231" y="8307"/>
                  </a:lnTo>
                  <a:cubicBezTo>
                    <a:pt x="45685" y="2770"/>
                    <a:pt x="38419" y="1"/>
                    <a:pt x="31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776837">
              <a:off x="7505191" y="4364887"/>
              <a:ext cx="969577" cy="917177"/>
            </a:xfrm>
            <a:custGeom>
              <a:rect b="b" l="l" r="r" t="t"/>
              <a:pathLst>
                <a:path extrusionOk="0" h="27883" w="29476">
                  <a:moveTo>
                    <a:pt x="17930" y="0"/>
                  </a:moveTo>
                  <a:cubicBezTo>
                    <a:pt x="13751" y="0"/>
                    <a:pt x="9572" y="1594"/>
                    <a:pt x="6388" y="4780"/>
                  </a:cubicBezTo>
                  <a:cubicBezTo>
                    <a:pt x="0" y="11148"/>
                    <a:pt x="0" y="21495"/>
                    <a:pt x="6388" y="27882"/>
                  </a:cubicBezTo>
                  <a:lnTo>
                    <a:pt x="10503" y="23767"/>
                  </a:lnTo>
                  <a:cubicBezTo>
                    <a:pt x="6388" y="19653"/>
                    <a:pt x="6388" y="12994"/>
                    <a:pt x="10503" y="8895"/>
                  </a:cubicBezTo>
                  <a:cubicBezTo>
                    <a:pt x="12553" y="6837"/>
                    <a:pt x="15242" y="5808"/>
                    <a:pt x="17932" y="5808"/>
                  </a:cubicBezTo>
                  <a:cubicBezTo>
                    <a:pt x="20621" y="5808"/>
                    <a:pt x="23311" y="6837"/>
                    <a:pt x="25361" y="8895"/>
                  </a:cubicBezTo>
                  <a:lnTo>
                    <a:pt x="29475" y="4780"/>
                  </a:lnTo>
                  <a:cubicBezTo>
                    <a:pt x="26289" y="1594"/>
                    <a:pt x="22109" y="0"/>
                    <a:pt x="17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/>
          <p:nvPr/>
        </p:nvSpPr>
        <p:spPr>
          <a:xfrm>
            <a:off x="3509350" y="0"/>
            <a:ext cx="83825" cy="789371"/>
          </a:xfrm>
          <a:custGeom>
            <a:rect b="b" l="l" r="r" t="t"/>
            <a:pathLst>
              <a:path extrusionOk="0" h="19260" w="3353">
                <a:moveTo>
                  <a:pt x="0" y="1"/>
                </a:moveTo>
                <a:lnTo>
                  <a:pt x="0" y="19259"/>
                </a:lnTo>
                <a:lnTo>
                  <a:pt x="3352" y="19259"/>
                </a:lnTo>
                <a:lnTo>
                  <a:pt x="33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3684850" y="0"/>
            <a:ext cx="83925" cy="789371"/>
          </a:xfrm>
          <a:custGeom>
            <a:rect b="b" l="l" r="r" t="t"/>
            <a:pathLst>
              <a:path extrusionOk="0" h="19260" w="3357">
                <a:moveTo>
                  <a:pt x="1" y="1"/>
                </a:moveTo>
                <a:lnTo>
                  <a:pt x="1" y="19259"/>
                </a:lnTo>
                <a:lnTo>
                  <a:pt x="3357" y="19259"/>
                </a:lnTo>
                <a:lnTo>
                  <a:pt x="33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3860475" y="0"/>
            <a:ext cx="84200" cy="789371"/>
          </a:xfrm>
          <a:custGeom>
            <a:rect b="b" l="l" r="r" t="t"/>
            <a:pathLst>
              <a:path extrusionOk="0" h="19260" w="3368">
                <a:moveTo>
                  <a:pt x="0" y="1"/>
                </a:moveTo>
                <a:lnTo>
                  <a:pt x="0" y="19259"/>
                </a:lnTo>
                <a:lnTo>
                  <a:pt x="3368" y="19259"/>
                </a:lnTo>
                <a:lnTo>
                  <a:pt x="336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4036075" y="0"/>
            <a:ext cx="84225" cy="789371"/>
          </a:xfrm>
          <a:custGeom>
            <a:rect b="b" l="l" r="r" t="t"/>
            <a:pathLst>
              <a:path extrusionOk="0" h="19260" w="3369">
                <a:moveTo>
                  <a:pt x="1" y="1"/>
                </a:moveTo>
                <a:lnTo>
                  <a:pt x="1" y="19259"/>
                </a:lnTo>
                <a:lnTo>
                  <a:pt x="3368" y="19259"/>
                </a:lnTo>
                <a:lnTo>
                  <a:pt x="336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4211600" y="0"/>
            <a:ext cx="84300" cy="789371"/>
          </a:xfrm>
          <a:custGeom>
            <a:rect b="b" l="l" r="r" t="t"/>
            <a:pathLst>
              <a:path extrusionOk="0" h="19260" w="3372">
                <a:moveTo>
                  <a:pt x="1" y="1"/>
                </a:moveTo>
                <a:lnTo>
                  <a:pt x="1" y="19259"/>
                </a:lnTo>
                <a:lnTo>
                  <a:pt x="3372" y="19259"/>
                </a:lnTo>
                <a:lnTo>
                  <a:pt x="337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type="title"/>
          </p:nvPr>
        </p:nvSpPr>
        <p:spPr>
          <a:xfrm>
            <a:off x="3560525" y="2715525"/>
            <a:ext cx="4870200" cy="12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3"/>
          <p:cNvSpPr txBox="1"/>
          <p:nvPr>
            <p:ph hasCustomPrompt="1" idx="2" type="title"/>
          </p:nvPr>
        </p:nvSpPr>
        <p:spPr>
          <a:xfrm>
            <a:off x="932000" y="1019475"/>
            <a:ext cx="14382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1_1_1_1_1_1_1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/>
          <p:nvPr/>
        </p:nvSpPr>
        <p:spPr>
          <a:xfrm rot="5400000">
            <a:off x="2295750" y="-1613700"/>
            <a:ext cx="4552500" cy="8370900"/>
          </a:xfrm>
          <a:prstGeom prst="round2SameRect">
            <a:avLst>
              <a:gd fmla="val 11271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2" name="Google Shape;232;p21"/>
          <p:cNvSpPr/>
          <p:nvPr/>
        </p:nvSpPr>
        <p:spPr>
          <a:xfrm rot="10800000">
            <a:off x="6189807" y="4536269"/>
            <a:ext cx="1612568" cy="607227"/>
          </a:xfrm>
          <a:custGeom>
            <a:rect b="b" l="l" r="r" t="t"/>
            <a:pathLst>
              <a:path extrusionOk="0" h="53642" w="96880">
                <a:moveTo>
                  <a:pt x="0" y="0"/>
                </a:moveTo>
                <a:lnTo>
                  <a:pt x="0" y="48447"/>
                </a:lnTo>
                <a:cubicBezTo>
                  <a:pt x="8070" y="48447"/>
                  <a:pt x="8070" y="53641"/>
                  <a:pt x="16143" y="53641"/>
                </a:cubicBezTo>
                <a:cubicBezTo>
                  <a:pt x="24216" y="53641"/>
                  <a:pt x="24216" y="48447"/>
                  <a:pt x="32286" y="48447"/>
                </a:cubicBezTo>
                <a:cubicBezTo>
                  <a:pt x="40359" y="48447"/>
                  <a:pt x="40359" y="53641"/>
                  <a:pt x="48432" y="53641"/>
                </a:cubicBezTo>
                <a:cubicBezTo>
                  <a:pt x="56502" y="53641"/>
                  <a:pt x="56502" y="48447"/>
                  <a:pt x="64575" y="48447"/>
                </a:cubicBezTo>
                <a:cubicBezTo>
                  <a:pt x="72664" y="48447"/>
                  <a:pt x="72664" y="53641"/>
                  <a:pt x="80733" y="53641"/>
                </a:cubicBezTo>
                <a:cubicBezTo>
                  <a:pt x="88806" y="53641"/>
                  <a:pt x="88806" y="48447"/>
                  <a:pt x="96880" y="48447"/>
                </a:cubicBezTo>
                <a:lnTo>
                  <a:pt x="968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" name="Google Shape;233;p21"/>
          <p:cNvGrpSpPr/>
          <p:nvPr/>
        </p:nvGrpSpPr>
        <p:grpSpPr>
          <a:xfrm>
            <a:off x="876563" y="4603990"/>
            <a:ext cx="523697" cy="320583"/>
            <a:chOff x="3055413" y="3145440"/>
            <a:chExt cx="523697" cy="320583"/>
          </a:xfrm>
        </p:grpSpPr>
        <p:sp>
          <p:nvSpPr>
            <p:cNvPr id="234" name="Google Shape;234;p21"/>
            <p:cNvSpPr/>
            <p:nvPr/>
          </p:nvSpPr>
          <p:spPr>
            <a:xfrm>
              <a:off x="3055413" y="3145440"/>
              <a:ext cx="55811" cy="320583"/>
            </a:xfrm>
            <a:custGeom>
              <a:rect b="b" l="l" r="r" t="t"/>
              <a:pathLst>
                <a:path extrusionOk="0" h="19260" w="3353">
                  <a:moveTo>
                    <a:pt x="0" y="1"/>
                  </a:moveTo>
                  <a:lnTo>
                    <a:pt x="0" y="19259"/>
                  </a:lnTo>
                  <a:lnTo>
                    <a:pt x="3352" y="19259"/>
                  </a:lnTo>
                  <a:lnTo>
                    <a:pt x="3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3172264" y="3145440"/>
              <a:ext cx="55877" cy="320583"/>
            </a:xfrm>
            <a:custGeom>
              <a:rect b="b" l="l" r="r" t="t"/>
              <a:pathLst>
                <a:path extrusionOk="0" h="19260" w="3357">
                  <a:moveTo>
                    <a:pt x="1" y="1"/>
                  </a:moveTo>
                  <a:lnTo>
                    <a:pt x="1" y="19259"/>
                  </a:lnTo>
                  <a:lnTo>
                    <a:pt x="3357" y="19259"/>
                  </a:lnTo>
                  <a:lnTo>
                    <a:pt x="33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3289198" y="3145440"/>
              <a:ext cx="56060" cy="320583"/>
            </a:xfrm>
            <a:custGeom>
              <a:rect b="b" l="l" r="r" t="t"/>
              <a:pathLst>
                <a:path extrusionOk="0" h="19260" w="3368">
                  <a:moveTo>
                    <a:pt x="0" y="1"/>
                  </a:moveTo>
                  <a:lnTo>
                    <a:pt x="0" y="19259"/>
                  </a:lnTo>
                  <a:lnTo>
                    <a:pt x="3368" y="19259"/>
                  </a:lnTo>
                  <a:lnTo>
                    <a:pt x="33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3406115" y="3145440"/>
              <a:ext cx="56077" cy="320583"/>
            </a:xfrm>
            <a:custGeom>
              <a:rect b="b" l="l" r="r" t="t"/>
              <a:pathLst>
                <a:path extrusionOk="0" h="19260" w="3369">
                  <a:moveTo>
                    <a:pt x="1" y="1"/>
                  </a:moveTo>
                  <a:lnTo>
                    <a:pt x="1" y="19259"/>
                  </a:lnTo>
                  <a:lnTo>
                    <a:pt x="3368" y="19259"/>
                  </a:lnTo>
                  <a:lnTo>
                    <a:pt x="33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3522983" y="3145440"/>
              <a:ext cx="56127" cy="320583"/>
            </a:xfrm>
            <a:custGeom>
              <a:rect b="b" l="l" r="r" t="t"/>
              <a:pathLst>
                <a:path extrusionOk="0" h="19260" w="3372">
                  <a:moveTo>
                    <a:pt x="1" y="1"/>
                  </a:moveTo>
                  <a:lnTo>
                    <a:pt x="1" y="19259"/>
                  </a:lnTo>
                  <a:lnTo>
                    <a:pt x="3372" y="19259"/>
                  </a:lnTo>
                  <a:lnTo>
                    <a:pt x="33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21"/>
          <p:cNvSpPr/>
          <p:nvPr/>
        </p:nvSpPr>
        <p:spPr>
          <a:xfrm>
            <a:off x="8561399" y="602414"/>
            <a:ext cx="582603" cy="1165870"/>
          </a:xfrm>
          <a:custGeom>
            <a:rect b="b" l="l" r="r" t="t"/>
            <a:pathLst>
              <a:path extrusionOk="0" h="31574" w="15778">
                <a:moveTo>
                  <a:pt x="15777" y="1"/>
                </a:moveTo>
                <a:cubicBezTo>
                  <a:pt x="7056" y="1"/>
                  <a:pt x="1" y="7071"/>
                  <a:pt x="1" y="15777"/>
                </a:cubicBezTo>
                <a:cubicBezTo>
                  <a:pt x="1" y="24503"/>
                  <a:pt x="7056" y="31573"/>
                  <a:pt x="15777" y="31573"/>
                </a:cubicBezTo>
                <a:lnTo>
                  <a:pt x="15777" y="23977"/>
                </a:lnTo>
                <a:cubicBezTo>
                  <a:pt x="11251" y="23977"/>
                  <a:pt x="7578" y="20308"/>
                  <a:pt x="7578" y="15777"/>
                </a:cubicBezTo>
                <a:cubicBezTo>
                  <a:pt x="7578" y="11266"/>
                  <a:pt x="11251" y="7594"/>
                  <a:pt x="15777" y="7594"/>
                </a:cubicBezTo>
                <a:lnTo>
                  <a:pt x="1577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165434" y="1122706"/>
            <a:ext cx="412114" cy="412114"/>
          </a:xfrm>
          <a:custGeom>
            <a:rect b="b" l="l" r="r" t="t"/>
            <a:pathLst>
              <a:path extrusionOk="0" h="24759" w="24759">
                <a:moveTo>
                  <a:pt x="12379" y="5961"/>
                </a:moveTo>
                <a:cubicBezTo>
                  <a:pt x="15922" y="5961"/>
                  <a:pt x="18798" y="8837"/>
                  <a:pt x="18798" y="12379"/>
                </a:cubicBezTo>
                <a:cubicBezTo>
                  <a:pt x="18798" y="15922"/>
                  <a:pt x="15922" y="18798"/>
                  <a:pt x="12379" y="18798"/>
                </a:cubicBezTo>
                <a:cubicBezTo>
                  <a:pt x="8837" y="18798"/>
                  <a:pt x="5961" y="15922"/>
                  <a:pt x="5961" y="12379"/>
                </a:cubicBezTo>
                <a:cubicBezTo>
                  <a:pt x="5961" y="8837"/>
                  <a:pt x="8837" y="5961"/>
                  <a:pt x="12379" y="5961"/>
                </a:cubicBezTo>
                <a:close/>
                <a:moveTo>
                  <a:pt x="12379" y="1"/>
                </a:moveTo>
                <a:cubicBezTo>
                  <a:pt x="5546" y="1"/>
                  <a:pt x="1" y="5546"/>
                  <a:pt x="1" y="12379"/>
                </a:cubicBezTo>
                <a:cubicBezTo>
                  <a:pt x="1" y="19213"/>
                  <a:pt x="5546" y="24758"/>
                  <a:pt x="12379" y="24758"/>
                </a:cubicBezTo>
                <a:cubicBezTo>
                  <a:pt x="19213" y="24758"/>
                  <a:pt x="24758" y="19213"/>
                  <a:pt x="24758" y="12379"/>
                </a:cubicBezTo>
                <a:cubicBezTo>
                  <a:pt x="24758" y="5546"/>
                  <a:pt x="19213" y="1"/>
                  <a:pt x="123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165434" y="1534831"/>
            <a:ext cx="412114" cy="412114"/>
          </a:xfrm>
          <a:custGeom>
            <a:rect b="b" l="l" r="r" t="t"/>
            <a:pathLst>
              <a:path extrusionOk="0" h="24759" w="24759">
                <a:moveTo>
                  <a:pt x="12379" y="5961"/>
                </a:moveTo>
                <a:cubicBezTo>
                  <a:pt x="15922" y="5961"/>
                  <a:pt x="18798" y="8837"/>
                  <a:pt x="18798" y="12379"/>
                </a:cubicBezTo>
                <a:cubicBezTo>
                  <a:pt x="18798" y="15922"/>
                  <a:pt x="15922" y="18798"/>
                  <a:pt x="12379" y="18798"/>
                </a:cubicBezTo>
                <a:cubicBezTo>
                  <a:pt x="8837" y="18798"/>
                  <a:pt x="5961" y="15922"/>
                  <a:pt x="5961" y="12379"/>
                </a:cubicBezTo>
                <a:cubicBezTo>
                  <a:pt x="5961" y="8837"/>
                  <a:pt x="8837" y="5961"/>
                  <a:pt x="12379" y="5961"/>
                </a:cubicBezTo>
                <a:close/>
                <a:moveTo>
                  <a:pt x="12379" y="1"/>
                </a:moveTo>
                <a:cubicBezTo>
                  <a:pt x="5546" y="1"/>
                  <a:pt x="1" y="5546"/>
                  <a:pt x="1" y="12379"/>
                </a:cubicBezTo>
                <a:cubicBezTo>
                  <a:pt x="1" y="19213"/>
                  <a:pt x="5546" y="24758"/>
                  <a:pt x="12379" y="24758"/>
                </a:cubicBezTo>
                <a:cubicBezTo>
                  <a:pt x="19213" y="24758"/>
                  <a:pt x="24758" y="19213"/>
                  <a:pt x="24758" y="12379"/>
                </a:cubicBezTo>
                <a:cubicBezTo>
                  <a:pt x="24758" y="5546"/>
                  <a:pt x="19213" y="1"/>
                  <a:pt x="123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TITLE_ONLY_1_1_1_1_1_1_1_1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/>
          <p:nvPr/>
        </p:nvSpPr>
        <p:spPr>
          <a:xfrm rot="5400000">
            <a:off x="2295750" y="-1613700"/>
            <a:ext cx="4552500" cy="8370900"/>
          </a:xfrm>
          <a:prstGeom prst="round2SameRect">
            <a:avLst>
              <a:gd fmla="val 11271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5" name="Google Shape;245;p22"/>
          <p:cNvSpPr/>
          <p:nvPr/>
        </p:nvSpPr>
        <p:spPr>
          <a:xfrm>
            <a:off x="1794490" y="4604010"/>
            <a:ext cx="1145872" cy="572719"/>
          </a:xfrm>
          <a:custGeom>
            <a:rect b="b" l="l" r="r" t="t"/>
            <a:pathLst>
              <a:path extrusionOk="0" h="19831" w="39677">
                <a:moveTo>
                  <a:pt x="19846" y="0"/>
                </a:moveTo>
                <a:cubicBezTo>
                  <a:pt x="8882" y="0"/>
                  <a:pt x="1" y="8882"/>
                  <a:pt x="1" y="19831"/>
                </a:cubicBezTo>
                <a:lnTo>
                  <a:pt x="3368" y="19831"/>
                </a:lnTo>
                <a:cubicBezTo>
                  <a:pt x="3368" y="10743"/>
                  <a:pt x="10740" y="3368"/>
                  <a:pt x="19846" y="3368"/>
                </a:cubicBezTo>
                <a:cubicBezTo>
                  <a:pt x="28934" y="3368"/>
                  <a:pt x="36306" y="10743"/>
                  <a:pt x="36306" y="19831"/>
                </a:cubicBezTo>
                <a:lnTo>
                  <a:pt x="39677" y="19831"/>
                </a:lnTo>
                <a:cubicBezTo>
                  <a:pt x="39677" y="8882"/>
                  <a:pt x="30795" y="0"/>
                  <a:pt x="198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" name="Google Shape;246;p22"/>
          <p:cNvGrpSpPr/>
          <p:nvPr/>
        </p:nvGrpSpPr>
        <p:grpSpPr>
          <a:xfrm>
            <a:off x="8221987" y="4221077"/>
            <a:ext cx="760524" cy="760775"/>
            <a:chOff x="8221987" y="4221077"/>
            <a:chExt cx="760524" cy="760775"/>
          </a:xfrm>
        </p:grpSpPr>
        <p:sp>
          <p:nvSpPr>
            <p:cNvPr id="247" name="Google Shape;247;p22"/>
            <p:cNvSpPr/>
            <p:nvPr/>
          </p:nvSpPr>
          <p:spPr>
            <a:xfrm>
              <a:off x="8221987" y="4221077"/>
              <a:ext cx="760524" cy="760775"/>
            </a:xfrm>
            <a:custGeom>
              <a:rect b="b" l="l" r="r" t="t"/>
              <a:pathLst>
                <a:path extrusionOk="0" h="57700" w="57681">
                  <a:moveTo>
                    <a:pt x="50149" y="0"/>
                  </a:moveTo>
                  <a:lnTo>
                    <a:pt x="50149" y="50167"/>
                  </a:lnTo>
                  <a:lnTo>
                    <a:pt x="0" y="50167"/>
                  </a:lnTo>
                  <a:lnTo>
                    <a:pt x="0" y="57699"/>
                  </a:lnTo>
                  <a:lnTo>
                    <a:pt x="57680" y="57699"/>
                  </a:lnTo>
                  <a:lnTo>
                    <a:pt x="576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8221987" y="4221077"/>
              <a:ext cx="602581" cy="602581"/>
            </a:xfrm>
            <a:custGeom>
              <a:rect b="b" l="l" r="r" t="t"/>
              <a:pathLst>
                <a:path extrusionOk="0" h="45702" w="45702">
                  <a:moveTo>
                    <a:pt x="38170" y="0"/>
                  </a:moveTo>
                  <a:lnTo>
                    <a:pt x="38170" y="38170"/>
                  </a:lnTo>
                  <a:lnTo>
                    <a:pt x="0" y="38170"/>
                  </a:lnTo>
                  <a:lnTo>
                    <a:pt x="0" y="45702"/>
                  </a:lnTo>
                  <a:lnTo>
                    <a:pt x="45702" y="45702"/>
                  </a:lnTo>
                  <a:lnTo>
                    <a:pt x="457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22"/>
          <p:cNvSpPr/>
          <p:nvPr/>
        </p:nvSpPr>
        <p:spPr>
          <a:xfrm>
            <a:off x="5536727" y="-71426"/>
            <a:ext cx="516094" cy="516436"/>
          </a:xfrm>
          <a:custGeom>
            <a:rect b="b" l="l" r="r" t="t"/>
            <a:pathLst>
              <a:path extrusionOk="0" h="19766" w="19751">
                <a:moveTo>
                  <a:pt x="8470" y="0"/>
                </a:moveTo>
                <a:lnTo>
                  <a:pt x="8470" y="6483"/>
                </a:lnTo>
                <a:lnTo>
                  <a:pt x="3894" y="1907"/>
                </a:lnTo>
                <a:lnTo>
                  <a:pt x="1892" y="3894"/>
                </a:lnTo>
                <a:lnTo>
                  <a:pt x="6468" y="8470"/>
                </a:lnTo>
                <a:lnTo>
                  <a:pt x="1" y="8470"/>
                </a:lnTo>
                <a:lnTo>
                  <a:pt x="1" y="11296"/>
                </a:lnTo>
                <a:lnTo>
                  <a:pt x="6468" y="11296"/>
                </a:lnTo>
                <a:lnTo>
                  <a:pt x="1892" y="15872"/>
                </a:lnTo>
                <a:lnTo>
                  <a:pt x="3894" y="17859"/>
                </a:lnTo>
                <a:lnTo>
                  <a:pt x="8470" y="13283"/>
                </a:lnTo>
                <a:lnTo>
                  <a:pt x="8470" y="19766"/>
                </a:lnTo>
                <a:lnTo>
                  <a:pt x="11281" y="19766"/>
                </a:lnTo>
                <a:lnTo>
                  <a:pt x="11281" y="13283"/>
                </a:lnTo>
                <a:lnTo>
                  <a:pt x="15857" y="17859"/>
                </a:lnTo>
                <a:lnTo>
                  <a:pt x="17859" y="15872"/>
                </a:lnTo>
                <a:lnTo>
                  <a:pt x="13283" y="11296"/>
                </a:lnTo>
                <a:lnTo>
                  <a:pt x="19751" y="11296"/>
                </a:lnTo>
                <a:lnTo>
                  <a:pt x="19751" y="8470"/>
                </a:lnTo>
                <a:lnTo>
                  <a:pt x="13283" y="8470"/>
                </a:lnTo>
                <a:lnTo>
                  <a:pt x="17859" y="3894"/>
                </a:lnTo>
                <a:lnTo>
                  <a:pt x="15857" y="1907"/>
                </a:lnTo>
                <a:lnTo>
                  <a:pt x="11281" y="6483"/>
                </a:lnTo>
                <a:lnTo>
                  <a:pt x="1128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 rot="5400000">
            <a:off x="-88122" y="2201347"/>
            <a:ext cx="760725" cy="119233"/>
          </a:xfrm>
          <a:custGeom>
            <a:rect b="b" l="l" r="r" t="t"/>
            <a:pathLst>
              <a:path extrusionOk="0" h="10443" w="66628">
                <a:moveTo>
                  <a:pt x="1" y="1"/>
                </a:moveTo>
                <a:lnTo>
                  <a:pt x="1" y="6850"/>
                </a:lnTo>
                <a:cubicBezTo>
                  <a:pt x="1766" y="6850"/>
                  <a:pt x="2449" y="7296"/>
                  <a:pt x="3688" y="8104"/>
                </a:cubicBezTo>
                <a:cubicBezTo>
                  <a:pt x="5229" y="9092"/>
                  <a:pt x="7311" y="10442"/>
                  <a:pt x="11109" y="10442"/>
                </a:cubicBezTo>
                <a:cubicBezTo>
                  <a:pt x="14892" y="10442"/>
                  <a:pt x="16990" y="9092"/>
                  <a:pt x="18515" y="8104"/>
                </a:cubicBezTo>
                <a:cubicBezTo>
                  <a:pt x="19755" y="7296"/>
                  <a:pt x="20437" y="6850"/>
                  <a:pt x="22199" y="6850"/>
                </a:cubicBezTo>
                <a:cubicBezTo>
                  <a:pt x="23980" y="6850"/>
                  <a:pt x="24663" y="7296"/>
                  <a:pt x="25902" y="8104"/>
                </a:cubicBezTo>
                <a:cubicBezTo>
                  <a:pt x="27428" y="9092"/>
                  <a:pt x="29525" y="10442"/>
                  <a:pt x="33308" y="10442"/>
                </a:cubicBezTo>
                <a:cubicBezTo>
                  <a:pt x="37106" y="10442"/>
                  <a:pt x="39185" y="9092"/>
                  <a:pt x="40729" y="8104"/>
                </a:cubicBezTo>
                <a:cubicBezTo>
                  <a:pt x="41969" y="7296"/>
                  <a:pt x="42651" y="6850"/>
                  <a:pt x="44413" y="6850"/>
                </a:cubicBezTo>
                <a:cubicBezTo>
                  <a:pt x="46179" y="6850"/>
                  <a:pt x="46862" y="7296"/>
                  <a:pt x="48116" y="8104"/>
                </a:cubicBezTo>
                <a:cubicBezTo>
                  <a:pt x="49642" y="9092"/>
                  <a:pt x="51739" y="10442"/>
                  <a:pt x="55522" y="10442"/>
                </a:cubicBezTo>
                <a:cubicBezTo>
                  <a:pt x="59301" y="10442"/>
                  <a:pt x="61399" y="9092"/>
                  <a:pt x="62924" y="8104"/>
                </a:cubicBezTo>
                <a:cubicBezTo>
                  <a:pt x="64183" y="7296"/>
                  <a:pt x="64865" y="6850"/>
                  <a:pt x="66627" y="6850"/>
                </a:cubicBezTo>
                <a:lnTo>
                  <a:pt x="66627" y="1"/>
                </a:lnTo>
                <a:cubicBezTo>
                  <a:pt x="62848" y="1"/>
                  <a:pt x="60751" y="1354"/>
                  <a:pt x="59206" y="2338"/>
                </a:cubicBezTo>
                <a:cubicBezTo>
                  <a:pt x="57967" y="3131"/>
                  <a:pt x="57284" y="3578"/>
                  <a:pt x="55522" y="3578"/>
                </a:cubicBezTo>
                <a:cubicBezTo>
                  <a:pt x="53756" y="3578"/>
                  <a:pt x="53074" y="3131"/>
                  <a:pt x="51834" y="2338"/>
                </a:cubicBezTo>
                <a:cubicBezTo>
                  <a:pt x="50294" y="1354"/>
                  <a:pt x="48196" y="1"/>
                  <a:pt x="44413" y="1"/>
                </a:cubicBezTo>
                <a:cubicBezTo>
                  <a:pt x="40634" y="1"/>
                  <a:pt x="38537" y="1354"/>
                  <a:pt x="37011" y="2338"/>
                </a:cubicBezTo>
                <a:cubicBezTo>
                  <a:pt x="35753" y="3131"/>
                  <a:pt x="35070" y="3578"/>
                  <a:pt x="33308" y="3578"/>
                </a:cubicBezTo>
                <a:cubicBezTo>
                  <a:pt x="31542" y="3578"/>
                  <a:pt x="30860" y="3131"/>
                  <a:pt x="29620" y="2338"/>
                </a:cubicBezTo>
                <a:cubicBezTo>
                  <a:pt x="28095" y="1354"/>
                  <a:pt x="25998" y="1"/>
                  <a:pt x="22199" y="1"/>
                </a:cubicBezTo>
                <a:cubicBezTo>
                  <a:pt x="18420" y="1"/>
                  <a:pt x="16323" y="1354"/>
                  <a:pt x="14797" y="2338"/>
                </a:cubicBezTo>
                <a:cubicBezTo>
                  <a:pt x="13558" y="3131"/>
                  <a:pt x="12871" y="3578"/>
                  <a:pt x="11109" y="3578"/>
                </a:cubicBezTo>
                <a:cubicBezTo>
                  <a:pt x="9344" y="3578"/>
                  <a:pt x="8646" y="3131"/>
                  <a:pt x="7406" y="2338"/>
                </a:cubicBezTo>
                <a:cubicBezTo>
                  <a:pt x="5881" y="1354"/>
                  <a:pt x="3784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"/>
          <p:cNvSpPr/>
          <p:nvPr/>
        </p:nvSpPr>
        <p:spPr>
          <a:xfrm rot="5400000">
            <a:off x="-250331" y="2201353"/>
            <a:ext cx="760725" cy="119222"/>
          </a:xfrm>
          <a:custGeom>
            <a:rect b="b" l="l" r="r" t="t"/>
            <a:pathLst>
              <a:path extrusionOk="0" h="10442" w="66628">
                <a:moveTo>
                  <a:pt x="1" y="0"/>
                </a:moveTo>
                <a:lnTo>
                  <a:pt x="1" y="6864"/>
                </a:lnTo>
                <a:cubicBezTo>
                  <a:pt x="1766" y="6864"/>
                  <a:pt x="2449" y="7311"/>
                  <a:pt x="3688" y="8104"/>
                </a:cubicBezTo>
                <a:cubicBezTo>
                  <a:pt x="5229" y="9092"/>
                  <a:pt x="7311" y="10442"/>
                  <a:pt x="11109" y="10442"/>
                </a:cubicBezTo>
                <a:cubicBezTo>
                  <a:pt x="14892" y="10442"/>
                  <a:pt x="16990" y="9092"/>
                  <a:pt x="18515" y="8104"/>
                </a:cubicBezTo>
                <a:cubicBezTo>
                  <a:pt x="19755" y="7311"/>
                  <a:pt x="20437" y="6864"/>
                  <a:pt x="22199" y="6864"/>
                </a:cubicBezTo>
                <a:cubicBezTo>
                  <a:pt x="23980" y="6864"/>
                  <a:pt x="24663" y="7311"/>
                  <a:pt x="25902" y="8104"/>
                </a:cubicBezTo>
                <a:cubicBezTo>
                  <a:pt x="27428" y="9092"/>
                  <a:pt x="29525" y="10442"/>
                  <a:pt x="33308" y="10442"/>
                </a:cubicBezTo>
                <a:cubicBezTo>
                  <a:pt x="37106" y="10442"/>
                  <a:pt x="39185" y="9092"/>
                  <a:pt x="40729" y="8104"/>
                </a:cubicBezTo>
                <a:cubicBezTo>
                  <a:pt x="41969" y="7311"/>
                  <a:pt x="42651" y="6864"/>
                  <a:pt x="44413" y="6864"/>
                </a:cubicBezTo>
                <a:cubicBezTo>
                  <a:pt x="46179" y="6864"/>
                  <a:pt x="46862" y="7311"/>
                  <a:pt x="48116" y="8104"/>
                </a:cubicBezTo>
                <a:cubicBezTo>
                  <a:pt x="49642" y="9092"/>
                  <a:pt x="51739" y="10442"/>
                  <a:pt x="55522" y="10442"/>
                </a:cubicBezTo>
                <a:cubicBezTo>
                  <a:pt x="59301" y="10442"/>
                  <a:pt x="61399" y="9092"/>
                  <a:pt x="62924" y="8104"/>
                </a:cubicBezTo>
                <a:cubicBezTo>
                  <a:pt x="64183" y="7311"/>
                  <a:pt x="64865" y="6864"/>
                  <a:pt x="66627" y="6864"/>
                </a:cubicBezTo>
                <a:lnTo>
                  <a:pt x="66627" y="0"/>
                </a:lnTo>
                <a:cubicBezTo>
                  <a:pt x="62848" y="0"/>
                  <a:pt x="60751" y="1354"/>
                  <a:pt x="59206" y="2338"/>
                </a:cubicBezTo>
                <a:cubicBezTo>
                  <a:pt x="57967" y="3146"/>
                  <a:pt x="57284" y="3592"/>
                  <a:pt x="55522" y="3592"/>
                </a:cubicBezTo>
                <a:cubicBezTo>
                  <a:pt x="53756" y="3592"/>
                  <a:pt x="53074" y="3146"/>
                  <a:pt x="51834" y="2338"/>
                </a:cubicBezTo>
                <a:cubicBezTo>
                  <a:pt x="50294" y="1354"/>
                  <a:pt x="48196" y="0"/>
                  <a:pt x="44413" y="0"/>
                </a:cubicBezTo>
                <a:cubicBezTo>
                  <a:pt x="40634" y="0"/>
                  <a:pt x="38537" y="1354"/>
                  <a:pt x="37011" y="2338"/>
                </a:cubicBezTo>
                <a:cubicBezTo>
                  <a:pt x="35753" y="3146"/>
                  <a:pt x="35070" y="3592"/>
                  <a:pt x="33308" y="3592"/>
                </a:cubicBezTo>
                <a:cubicBezTo>
                  <a:pt x="31542" y="3592"/>
                  <a:pt x="30860" y="3146"/>
                  <a:pt x="29620" y="2338"/>
                </a:cubicBezTo>
                <a:cubicBezTo>
                  <a:pt x="28095" y="1354"/>
                  <a:pt x="25998" y="0"/>
                  <a:pt x="22199" y="0"/>
                </a:cubicBezTo>
                <a:cubicBezTo>
                  <a:pt x="18420" y="0"/>
                  <a:pt x="16323" y="1354"/>
                  <a:pt x="14797" y="2338"/>
                </a:cubicBezTo>
                <a:cubicBezTo>
                  <a:pt x="13558" y="3146"/>
                  <a:pt x="12871" y="3592"/>
                  <a:pt x="11109" y="3592"/>
                </a:cubicBezTo>
                <a:cubicBezTo>
                  <a:pt x="9344" y="3592"/>
                  <a:pt x="8646" y="3146"/>
                  <a:pt x="7406" y="2338"/>
                </a:cubicBezTo>
                <a:cubicBezTo>
                  <a:pt x="5881" y="1354"/>
                  <a:pt x="3784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"/>
          <p:cNvSpPr/>
          <p:nvPr/>
        </p:nvSpPr>
        <p:spPr>
          <a:xfrm rot="5400000">
            <a:off x="-412735" y="2201370"/>
            <a:ext cx="760725" cy="119187"/>
          </a:xfrm>
          <a:custGeom>
            <a:rect b="b" l="l" r="r" t="t"/>
            <a:pathLst>
              <a:path extrusionOk="0" h="10439" w="66628">
                <a:moveTo>
                  <a:pt x="1" y="1"/>
                </a:moveTo>
                <a:lnTo>
                  <a:pt x="1" y="6865"/>
                </a:lnTo>
                <a:cubicBezTo>
                  <a:pt x="1766" y="6865"/>
                  <a:pt x="2449" y="7307"/>
                  <a:pt x="3688" y="8104"/>
                </a:cubicBezTo>
                <a:cubicBezTo>
                  <a:pt x="5229" y="9088"/>
                  <a:pt x="7311" y="10438"/>
                  <a:pt x="11109" y="10438"/>
                </a:cubicBezTo>
                <a:cubicBezTo>
                  <a:pt x="14892" y="10438"/>
                  <a:pt x="16990" y="9088"/>
                  <a:pt x="18515" y="8104"/>
                </a:cubicBezTo>
                <a:cubicBezTo>
                  <a:pt x="19755" y="7307"/>
                  <a:pt x="20437" y="6865"/>
                  <a:pt x="22199" y="6865"/>
                </a:cubicBezTo>
                <a:cubicBezTo>
                  <a:pt x="23980" y="6865"/>
                  <a:pt x="24663" y="7307"/>
                  <a:pt x="25902" y="8104"/>
                </a:cubicBezTo>
                <a:cubicBezTo>
                  <a:pt x="27428" y="9088"/>
                  <a:pt x="29525" y="10438"/>
                  <a:pt x="33308" y="10438"/>
                </a:cubicBezTo>
                <a:cubicBezTo>
                  <a:pt x="37106" y="10438"/>
                  <a:pt x="39185" y="9088"/>
                  <a:pt x="40729" y="8104"/>
                </a:cubicBezTo>
                <a:cubicBezTo>
                  <a:pt x="41969" y="7307"/>
                  <a:pt x="42651" y="6865"/>
                  <a:pt x="44413" y="6865"/>
                </a:cubicBezTo>
                <a:cubicBezTo>
                  <a:pt x="46179" y="6865"/>
                  <a:pt x="46862" y="7307"/>
                  <a:pt x="48116" y="8104"/>
                </a:cubicBezTo>
                <a:cubicBezTo>
                  <a:pt x="49642" y="9088"/>
                  <a:pt x="51739" y="10438"/>
                  <a:pt x="55522" y="10438"/>
                </a:cubicBezTo>
                <a:cubicBezTo>
                  <a:pt x="59301" y="10438"/>
                  <a:pt x="61399" y="9088"/>
                  <a:pt x="62924" y="8104"/>
                </a:cubicBezTo>
                <a:cubicBezTo>
                  <a:pt x="64183" y="7307"/>
                  <a:pt x="64865" y="6865"/>
                  <a:pt x="66627" y="6865"/>
                </a:cubicBezTo>
                <a:lnTo>
                  <a:pt x="66627" y="1"/>
                </a:lnTo>
                <a:cubicBezTo>
                  <a:pt x="62848" y="1"/>
                  <a:pt x="60751" y="1351"/>
                  <a:pt x="59206" y="2334"/>
                </a:cubicBezTo>
                <a:cubicBezTo>
                  <a:pt x="57967" y="3147"/>
                  <a:pt x="57284" y="3574"/>
                  <a:pt x="55522" y="3574"/>
                </a:cubicBezTo>
                <a:cubicBezTo>
                  <a:pt x="53756" y="3574"/>
                  <a:pt x="53074" y="3147"/>
                  <a:pt x="51834" y="2334"/>
                </a:cubicBezTo>
                <a:cubicBezTo>
                  <a:pt x="50294" y="1351"/>
                  <a:pt x="48196" y="1"/>
                  <a:pt x="44413" y="1"/>
                </a:cubicBezTo>
                <a:cubicBezTo>
                  <a:pt x="40634" y="1"/>
                  <a:pt x="38537" y="1351"/>
                  <a:pt x="37011" y="2334"/>
                </a:cubicBezTo>
                <a:cubicBezTo>
                  <a:pt x="35753" y="3147"/>
                  <a:pt x="35070" y="3574"/>
                  <a:pt x="33308" y="3574"/>
                </a:cubicBezTo>
                <a:cubicBezTo>
                  <a:pt x="31542" y="3574"/>
                  <a:pt x="30860" y="3147"/>
                  <a:pt x="29620" y="2334"/>
                </a:cubicBezTo>
                <a:cubicBezTo>
                  <a:pt x="28095" y="1351"/>
                  <a:pt x="25998" y="1"/>
                  <a:pt x="22199" y="1"/>
                </a:cubicBezTo>
                <a:cubicBezTo>
                  <a:pt x="18420" y="1"/>
                  <a:pt x="16323" y="1351"/>
                  <a:pt x="14797" y="2334"/>
                </a:cubicBezTo>
                <a:cubicBezTo>
                  <a:pt x="13558" y="3147"/>
                  <a:pt x="12871" y="3574"/>
                  <a:pt x="11109" y="3574"/>
                </a:cubicBezTo>
                <a:cubicBezTo>
                  <a:pt x="9344" y="3574"/>
                  <a:pt x="8646" y="3147"/>
                  <a:pt x="7406" y="2334"/>
                </a:cubicBezTo>
                <a:cubicBezTo>
                  <a:pt x="5881" y="1351"/>
                  <a:pt x="3784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TITLE_ONLY_1_1_1_1_1_1_1_1_1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/>
          <p:nvPr/>
        </p:nvSpPr>
        <p:spPr>
          <a:xfrm rot="10800000">
            <a:off x="8022029" y="-21478"/>
            <a:ext cx="1121973" cy="1121956"/>
          </a:xfrm>
          <a:custGeom>
            <a:rect b="b" l="l" r="r" t="t"/>
            <a:pathLst>
              <a:path extrusionOk="0" h="67405" w="67406">
                <a:moveTo>
                  <a:pt x="1" y="0"/>
                </a:moveTo>
                <a:lnTo>
                  <a:pt x="1" y="67405"/>
                </a:lnTo>
                <a:lnTo>
                  <a:pt x="67405" y="67405"/>
                </a:lnTo>
                <a:lnTo>
                  <a:pt x="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 rot="10800000">
            <a:off x="8022029" y="1100472"/>
            <a:ext cx="1121973" cy="1121956"/>
          </a:xfrm>
          <a:custGeom>
            <a:rect b="b" l="l" r="r" t="t"/>
            <a:pathLst>
              <a:path extrusionOk="0" h="67405" w="67406">
                <a:moveTo>
                  <a:pt x="1" y="0"/>
                </a:moveTo>
                <a:lnTo>
                  <a:pt x="1" y="67405"/>
                </a:lnTo>
                <a:lnTo>
                  <a:pt x="67405" y="67405"/>
                </a:lnTo>
                <a:lnTo>
                  <a:pt x="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 rot="5400000">
            <a:off x="2295750" y="-1613700"/>
            <a:ext cx="4552500" cy="8370900"/>
          </a:xfrm>
          <a:prstGeom prst="round2SameRect">
            <a:avLst>
              <a:gd fmla="val 11271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8" name="Google Shape;258;p23"/>
          <p:cNvSpPr/>
          <p:nvPr/>
        </p:nvSpPr>
        <p:spPr>
          <a:xfrm>
            <a:off x="163800" y="3917151"/>
            <a:ext cx="394576" cy="394875"/>
          </a:xfrm>
          <a:custGeom>
            <a:rect b="b" l="l" r="r" t="t"/>
            <a:pathLst>
              <a:path extrusionOk="0" h="19766" w="19751">
                <a:moveTo>
                  <a:pt x="8470" y="0"/>
                </a:moveTo>
                <a:lnTo>
                  <a:pt x="8470" y="6483"/>
                </a:lnTo>
                <a:lnTo>
                  <a:pt x="3894" y="1907"/>
                </a:lnTo>
                <a:lnTo>
                  <a:pt x="1892" y="3894"/>
                </a:lnTo>
                <a:lnTo>
                  <a:pt x="6468" y="8470"/>
                </a:lnTo>
                <a:lnTo>
                  <a:pt x="1" y="8470"/>
                </a:lnTo>
                <a:lnTo>
                  <a:pt x="1" y="11296"/>
                </a:lnTo>
                <a:lnTo>
                  <a:pt x="6468" y="11296"/>
                </a:lnTo>
                <a:lnTo>
                  <a:pt x="1892" y="15872"/>
                </a:lnTo>
                <a:lnTo>
                  <a:pt x="3894" y="17859"/>
                </a:lnTo>
                <a:lnTo>
                  <a:pt x="8470" y="13283"/>
                </a:lnTo>
                <a:lnTo>
                  <a:pt x="8470" y="19766"/>
                </a:lnTo>
                <a:lnTo>
                  <a:pt x="11281" y="19766"/>
                </a:lnTo>
                <a:lnTo>
                  <a:pt x="11281" y="13283"/>
                </a:lnTo>
                <a:lnTo>
                  <a:pt x="15857" y="17859"/>
                </a:lnTo>
                <a:lnTo>
                  <a:pt x="17859" y="15872"/>
                </a:lnTo>
                <a:lnTo>
                  <a:pt x="13283" y="11296"/>
                </a:lnTo>
                <a:lnTo>
                  <a:pt x="19751" y="11296"/>
                </a:lnTo>
                <a:lnTo>
                  <a:pt x="19751" y="8470"/>
                </a:lnTo>
                <a:lnTo>
                  <a:pt x="13283" y="8470"/>
                </a:lnTo>
                <a:lnTo>
                  <a:pt x="17859" y="3894"/>
                </a:lnTo>
                <a:lnTo>
                  <a:pt x="15857" y="1907"/>
                </a:lnTo>
                <a:lnTo>
                  <a:pt x="11281" y="6483"/>
                </a:lnTo>
                <a:lnTo>
                  <a:pt x="1128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163800" y="4362891"/>
            <a:ext cx="394576" cy="394875"/>
          </a:xfrm>
          <a:custGeom>
            <a:rect b="b" l="l" r="r" t="t"/>
            <a:pathLst>
              <a:path extrusionOk="0" h="19766" w="19751">
                <a:moveTo>
                  <a:pt x="8470" y="0"/>
                </a:moveTo>
                <a:lnTo>
                  <a:pt x="8470" y="6483"/>
                </a:lnTo>
                <a:lnTo>
                  <a:pt x="3894" y="1907"/>
                </a:lnTo>
                <a:lnTo>
                  <a:pt x="1892" y="3894"/>
                </a:lnTo>
                <a:lnTo>
                  <a:pt x="6468" y="8470"/>
                </a:lnTo>
                <a:lnTo>
                  <a:pt x="1" y="8470"/>
                </a:lnTo>
                <a:lnTo>
                  <a:pt x="1" y="11296"/>
                </a:lnTo>
                <a:lnTo>
                  <a:pt x="6468" y="11296"/>
                </a:lnTo>
                <a:lnTo>
                  <a:pt x="1892" y="15872"/>
                </a:lnTo>
                <a:lnTo>
                  <a:pt x="3894" y="17859"/>
                </a:lnTo>
                <a:lnTo>
                  <a:pt x="8470" y="13283"/>
                </a:lnTo>
                <a:lnTo>
                  <a:pt x="8470" y="19766"/>
                </a:lnTo>
                <a:lnTo>
                  <a:pt x="11281" y="19766"/>
                </a:lnTo>
                <a:lnTo>
                  <a:pt x="11281" y="13283"/>
                </a:lnTo>
                <a:lnTo>
                  <a:pt x="15857" y="17859"/>
                </a:lnTo>
                <a:lnTo>
                  <a:pt x="17859" y="15872"/>
                </a:lnTo>
                <a:lnTo>
                  <a:pt x="13283" y="11296"/>
                </a:lnTo>
                <a:lnTo>
                  <a:pt x="19751" y="11296"/>
                </a:lnTo>
                <a:lnTo>
                  <a:pt x="19751" y="8470"/>
                </a:lnTo>
                <a:lnTo>
                  <a:pt x="13283" y="8470"/>
                </a:lnTo>
                <a:lnTo>
                  <a:pt x="17859" y="3894"/>
                </a:lnTo>
                <a:lnTo>
                  <a:pt x="15857" y="1907"/>
                </a:lnTo>
                <a:lnTo>
                  <a:pt x="11281" y="6483"/>
                </a:lnTo>
                <a:lnTo>
                  <a:pt x="1128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 rot="5400000">
            <a:off x="7429194" y="4482466"/>
            <a:ext cx="440522" cy="881546"/>
          </a:xfrm>
          <a:custGeom>
            <a:rect b="b" l="l" r="r" t="t"/>
            <a:pathLst>
              <a:path extrusionOk="0" h="31574" w="15778">
                <a:moveTo>
                  <a:pt x="15777" y="1"/>
                </a:moveTo>
                <a:cubicBezTo>
                  <a:pt x="7056" y="1"/>
                  <a:pt x="1" y="7071"/>
                  <a:pt x="1" y="15777"/>
                </a:cubicBezTo>
                <a:cubicBezTo>
                  <a:pt x="1" y="24503"/>
                  <a:pt x="7056" y="31573"/>
                  <a:pt x="15777" y="31573"/>
                </a:cubicBezTo>
                <a:lnTo>
                  <a:pt x="15777" y="23977"/>
                </a:lnTo>
                <a:cubicBezTo>
                  <a:pt x="11251" y="23977"/>
                  <a:pt x="7578" y="20308"/>
                  <a:pt x="7578" y="15777"/>
                </a:cubicBezTo>
                <a:cubicBezTo>
                  <a:pt x="7578" y="11266"/>
                  <a:pt x="11251" y="7594"/>
                  <a:pt x="15777" y="7594"/>
                </a:cubicBezTo>
                <a:lnTo>
                  <a:pt x="157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2560361" y="99590"/>
            <a:ext cx="285928" cy="285911"/>
          </a:xfrm>
          <a:custGeom>
            <a:rect b="b" l="l" r="r" t="t"/>
            <a:pathLst>
              <a:path extrusionOk="0" h="17177" w="17178">
                <a:moveTo>
                  <a:pt x="7357" y="0"/>
                </a:moveTo>
                <a:lnTo>
                  <a:pt x="7357" y="7375"/>
                </a:lnTo>
                <a:lnTo>
                  <a:pt x="1" y="7375"/>
                </a:lnTo>
                <a:lnTo>
                  <a:pt x="1" y="9820"/>
                </a:lnTo>
                <a:lnTo>
                  <a:pt x="7357" y="9820"/>
                </a:lnTo>
                <a:lnTo>
                  <a:pt x="7357" y="17176"/>
                </a:lnTo>
                <a:lnTo>
                  <a:pt x="9806" y="17176"/>
                </a:lnTo>
                <a:lnTo>
                  <a:pt x="9806" y="9820"/>
                </a:lnTo>
                <a:lnTo>
                  <a:pt x="17177" y="9820"/>
                </a:lnTo>
                <a:lnTo>
                  <a:pt x="17177" y="7375"/>
                </a:lnTo>
                <a:lnTo>
                  <a:pt x="9806" y="7375"/>
                </a:lnTo>
                <a:lnTo>
                  <a:pt x="98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24"/>
          <p:cNvGrpSpPr/>
          <p:nvPr/>
        </p:nvGrpSpPr>
        <p:grpSpPr>
          <a:xfrm rot="-5400000">
            <a:off x="2979722" y="3357060"/>
            <a:ext cx="893030" cy="2679078"/>
            <a:chOff x="7822175" y="-337150"/>
            <a:chExt cx="1142566" cy="3427685"/>
          </a:xfrm>
        </p:grpSpPr>
        <p:sp>
          <p:nvSpPr>
            <p:cNvPr id="264" name="Google Shape;264;p24"/>
            <p:cNvSpPr/>
            <p:nvPr/>
          </p:nvSpPr>
          <p:spPr>
            <a:xfrm>
              <a:off x="7822175" y="-337150"/>
              <a:ext cx="1142566" cy="1142566"/>
            </a:xfrm>
            <a:custGeom>
              <a:rect b="b" l="l" r="r" t="t"/>
              <a:pathLst>
                <a:path extrusionOk="0" h="24759" w="24759">
                  <a:moveTo>
                    <a:pt x="12379" y="5961"/>
                  </a:moveTo>
                  <a:cubicBezTo>
                    <a:pt x="15922" y="5961"/>
                    <a:pt x="18798" y="8837"/>
                    <a:pt x="18798" y="12379"/>
                  </a:cubicBezTo>
                  <a:cubicBezTo>
                    <a:pt x="18798" y="15922"/>
                    <a:pt x="15922" y="18798"/>
                    <a:pt x="12379" y="18798"/>
                  </a:cubicBezTo>
                  <a:cubicBezTo>
                    <a:pt x="8837" y="18798"/>
                    <a:pt x="5961" y="15922"/>
                    <a:pt x="5961" y="12379"/>
                  </a:cubicBezTo>
                  <a:cubicBezTo>
                    <a:pt x="5961" y="8837"/>
                    <a:pt x="8837" y="5961"/>
                    <a:pt x="12379" y="5961"/>
                  </a:cubicBezTo>
                  <a:close/>
                  <a:moveTo>
                    <a:pt x="12379" y="1"/>
                  </a:moveTo>
                  <a:cubicBezTo>
                    <a:pt x="5546" y="1"/>
                    <a:pt x="1" y="5546"/>
                    <a:pt x="1" y="12379"/>
                  </a:cubicBezTo>
                  <a:cubicBezTo>
                    <a:pt x="1" y="19213"/>
                    <a:pt x="5546" y="24758"/>
                    <a:pt x="12379" y="24758"/>
                  </a:cubicBezTo>
                  <a:cubicBezTo>
                    <a:pt x="19213" y="24758"/>
                    <a:pt x="24758" y="19213"/>
                    <a:pt x="24758" y="12379"/>
                  </a:cubicBezTo>
                  <a:cubicBezTo>
                    <a:pt x="24758" y="5546"/>
                    <a:pt x="19213" y="1"/>
                    <a:pt x="12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7822175" y="805422"/>
              <a:ext cx="1142566" cy="1142566"/>
            </a:xfrm>
            <a:custGeom>
              <a:rect b="b" l="l" r="r" t="t"/>
              <a:pathLst>
                <a:path extrusionOk="0" h="24759" w="24759">
                  <a:moveTo>
                    <a:pt x="12379" y="5961"/>
                  </a:moveTo>
                  <a:cubicBezTo>
                    <a:pt x="15922" y="5961"/>
                    <a:pt x="18798" y="8837"/>
                    <a:pt x="18798" y="12379"/>
                  </a:cubicBezTo>
                  <a:cubicBezTo>
                    <a:pt x="18798" y="15922"/>
                    <a:pt x="15922" y="18798"/>
                    <a:pt x="12379" y="18798"/>
                  </a:cubicBezTo>
                  <a:cubicBezTo>
                    <a:pt x="8837" y="18798"/>
                    <a:pt x="5961" y="15922"/>
                    <a:pt x="5961" y="12379"/>
                  </a:cubicBezTo>
                  <a:cubicBezTo>
                    <a:pt x="5961" y="8837"/>
                    <a:pt x="8837" y="5961"/>
                    <a:pt x="12379" y="5961"/>
                  </a:cubicBezTo>
                  <a:close/>
                  <a:moveTo>
                    <a:pt x="12379" y="1"/>
                  </a:moveTo>
                  <a:cubicBezTo>
                    <a:pt x="5546" y="1"/>
                    <a:pt x="1" y="5546"/>
                    <a:pt x="1" y="12379"/>
                  </a:cubicBezTo>
                  <a:cubicBezTo>
                    <a:pt x="1" y="19213"/>
                    <a:pt x="5546" y="24758"/>
                    <a:pt x="12379" y="24758"/>
                  </a:cubicBezTo>
                  <a:cubicBezTo>
                    <a:pt x="19213" y="24758"/>
                    <a:pt x="24758" y="19213"/>
                    <a:pt x="24758" y="12379"/>
                  </a:cubicBezTo>
                  <a:cubicBezTo>
                    <a:pt x="24758" y="5546"/>
                    <a:pt x="19213" y="1"/>
                    <a:pt x="12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7822175" y="1947969"/>
              <a:ext cx="1142566" cy="1142566"/>
            </a:xfrm>
            <a:custGeom>
              <a:rect b="b" l="l" r="r" t="t"/>
              <a:pathLst>
                <a:path extrusionOk="0" h="24759" w="24759">
                  <a:moveTo>
                    <a:pt x="12379" y="5961"/>
                  </a:moveTo>
                  <a:cubicBezTo>
                    <a:pt x="15922" y="5961"/>
                    <a:pt x="18798" y="8837"/>
                    <a:pt x="18798" y="12379"/>
                  </a:cubicBezTo>
                  <a:cubicBezTo>
                    <a:pt x="18798" y="15922"/>
                    <a:pt x="15922" y="18798"/>
                    <a:pt x="12379" y="18798"/>
                  </a:cubicBezTo>
                  <a:cubicBezTo>
                    <a:pt x="8837" y="18798"/>
                    <a:pt x="5961" y="15922"/>
                    <a:pt x="5961" y="12379"/>
                  </a:cubicBezTo>
                  <a:cubicBezTo>
                    <a:pt x="5961" y="8837"/>
                    <a:pt x="8837" y="5961"/>
                    <a:pt x="12379" y="5961"/>
                  </a:cubicBezTo>
                  <a:close/>
                  <a:moveTo>
                    <a:pt x="12379" y="1"/>
                  </a:moveTo>
                  <a:cubicBezTo>
                    <a:pt x="5546" y="1"/>
                    <a:pt x="1" y="5546"/>
                    <a:pt x="1" y="12379"/>
                  </a:cubicBezTo>
                  <a:cubicBezTo>
                    <a:pt x="1" y="19213"/>
                    <a:pt x="5546" y="24758"/>
                    <a:pt x="12379" y="24758"/>
                  </a:cubicBezTo>
                  <a:cubicBezTo>
                    <a:pt x="19213" y="24758"/>
                    <a:pt x="24758" y="19213"/>
                    <a:pt x="24758" y="12379"/>
                  </a:cubicBezTo>
                  <a:cubicBezTo>
                    <a:pt x="24758" y="5546"/>
                    <a:pt x="19213" y="1"/>
                    <a:pt x="12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24"/>
          <p:cNvSpPr txBox="1"/>
          <p:nvPr>
            <p:ph type="title"/>
          </p:nvPr>
        </p:nvSpPr>
        <p:spPr>
          <a:xfrm>
            <a:off x="986225" y="3749325"/>
            <a:ext cx="40083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8" name="Google Shape;268;p24"/>
          <p:cNvSpPr txBox="1"/>
          <p:nvPr>
            <p:ph idx="1" type="subTitle"/>
          </p:nvPr>
        </p:nvSpPr>
        <p:spPr>
          <a:xfrm>
            <a:off x="986225" y="1114875"/>
            <a:ext cx="50463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9" name="Google Shape;269;p24"/>
          <p:cNvSpPr/>
          <p:nvPr/>
        </p:nvSpPr>
        <p:spPr>
          <a:xfrm flipH="1">
            <a:off x="7280284" y="3280202"/>
            <a:ext cx="1863717" cy="1863282"/>
          </a:xfrm>
          <a:custGeom>
            <a:rect b="b" l="l" r="r" t="t"/>
            <a:pathLst>
              <a:path extrusionOk="0" h="68503" w="68519">
                <a:moveTo>
                  <a:pt x="0" y="0"/>
                </a:moveTo>
                <a:lnTo>
                  <a:pt x="0" y="68503"/>
                </a:lnTo>
                <a:lnTo>
                  <a:pt x="68518" y="68503"/>
                </a:lnTo>
                <a:cubicBezTo>
                  <a:pt x="62798" y="62798"/>
                  <a:pt x="66482" y="59125"/>
                  <a:pt x="60781" y="53405"/>
                </a:cubicBezTo>
                <a:cubicBezTo>
                  <a:pt x="55075" y="47700"/>
                  <a:pt x="51388" y="51388"/>
                  <a:pt x="45683" y="45667"/>
                </a:cubicBezTo>
                <a:cubicBezTo>
                  <a:pt x="39962" y="39962"/>
                  <a:pt x="43650" y="36278"/>
                  <a:pt x="37945" y="30573"/>
                </a:cubicBezTo>
                <a:cubicBezTo>
                  <a:pt x="32225" y="24868"/>
                  <a:pt x="28556" y="28537"/>
                  <a:pt x="22836" y="22836"/>
                </a:cubicBezTo>
                <a:cubicBezTo>
                  <a:pt x="17131" y="17130"/>
                  <a:pt x="20814" y="13443"/>
                  <a:pt x="15094" y="7738"/>
                </a:cubicBezTo>
                <a:cubicBezTo>
                  <a:pt x="9393" y="2033"/>
                  <a:pt x="5705" y="570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24"/>
          <p:cNvGrpSpPr/>
          <p:nvPr/>
        </p:nvGrpSpPr>
        <p:grpSpPr>
          <a:xfrm>
            <a:off x="713213" y="218915"/>
            <a:ext cx="523697" cy="320583"/>
            <a:chOff x="713213" y="218915"/>
            <a:chExt cx="523697" cy="320583"/>
          </a:xfrm>
        </p:grpSpPr>
        <p:sp>
          <p:nvSpPr>
            <p:cNvPr id="271" name="Google Shape;271;p24"/>
            <p:cNvSpPr/>
            <p:nvPr/>
          </p:nvSpPr>
          <p:spPr>
            <a:xfrm>
              <a:off x="713213" y="218915"/>
              <a:ext cx="55811" cy="320583"/>
            </a:xfrm>
            <a:custGeom>
              <a:rect b="b" l="l" r="r" t="t"/>
              <a:pathLst>
                <a:path extrusionOk="0" h="19260" w="3353">
                  <a:moveTo>
                    <a:pt x="0" y="1"/>
                  </a:moveTo>
                  <a:lnTo>
                    <a:pt x="0" y="19259"/>
                  </a:lnTo>
                  <a:lnTo>
                    <a:pt x="3352" y="19259"/>
                  </a:lnTo>
                  <a:lnTo>
                    <a:pt x="3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830064" y="218915"/>
              <a:ext cx="55877" cy="320583"/>
            </a:xfrm>
            <a:custGeom>
              <a:rect b="b" l="l" r="r" t="t"/>
              <a:pathLst>
                <a:path extrusionOk="0" h="19260" w="3357">
                  <a:moveTo>
                    <a:pt x="1" y="1"/>
                  </a:moveTo>
                  <a:lnTo>
                    <a:pt x="1" y="19259"/>
                  </a:lnTo>
                  <a:lnTo>
                    <a:pt x="3357" y="19259"/>
                  </a:lnTo>
                  <a:lnTo>
                    <a:pt x="33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946998" y="218915"/>
              <a:ext cx="56060" cy="320583"/>
            </a:xfrm>
            <a:custGeom>
              <a:rect b="b" l="l" r="r" t="t"/>
              <a:pathLst>
                <a:path extrusionOk="0" h="19260" w="3368">
                  <a:moveTo>
                    <a:pt x="0" y="1"/>
                  </a:moveTo>
                  <a:lnTo>
                    <a:pt x="0" y="19259"/>
                  </a:lnTo>
                  <a:lnTo>
                    <a:pt x="3368" y="19259"/>
                  </a:lnTo>
                  <a:lnTo>
                    <a:pt x="33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1063915" y="218915"/>
              <a:ext cx="56077" cy="320583"/>
            </a:xfrm>
            <a:custGeom>
              <a:rect b="b" l="l" r="r" t="t"/>
              <a:pathLst>
                <a:path extrusionOk="0" h="19260" w="3369">
                  <a:moveTo>
                    <a:pt x="1" y="1"/>
                  </a:moveTo>
                  <a:lnTo>
                    <a:pt x="1" y="19259"/>
                  </a:lnTo>
                  <a:lnTo>
                    <a:pt x="3368" y="19259"/>
                  </a:lnTo>
                  <a:lnTo>
                    <a:pt x="33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1180783" y="218915"/>
              <a:ext cx="56127" cy="320583"/>
            </a:xfrm>
            <a:custGeom>
              <a:rect b="b" l="l" r="r" t="t"/>
              <a:pathLst>
                <a:path extrusionOk="0" h="19260" w="3372">
                  <a:moveTo>
                    <a:pt x="1" y="1"/>
                  </a:moveTo>
                  <a:lnTo>
                    <a:pt x="1" y="19259"/>
                  </a:lnTo>
                  <a:lnTo>
                    <a:pt x="3372" y="19259"/>
                  </a:lnTo>
                  <a:lnTo>
                    <a:pt x="33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" name="Google Shape;276;p24"/>
          <p:cNvSpPr/>
          <p:nvPr/>
        </p:nvSpPr>
        <p:spPr>
          <a:xfrm rot="10800000">
            <a:off x="7136879" y="25"/>
            <a:ext cx="1405459" cy="702464"/>
          </a:xfrm>
          <a:custGeom>
            <a:rect b="b" l="l" r="r" t="t"/>
            <a:pathLst>
              <a:path extrusionOk="0" h="19831" w="39677">
                <a:moveTo>
                  <a:pt x="19846" y="0"/>
                </a:moveTo>
                <a:cubicBezTo>
                  <a:pt x="8882" y="0"/>
                  <a:pt x="1" y="8882"/>
                  <a:pt x="1" y="19831"/>
                </a:cubicBezTo>
                <a:lnTo>
                  <a:pt x="3368" y="19831"/>
                </a:lnTo>
                <a:cubicBezTo>
                  <a:pt x="3368" y="10743"/>
                  <a:pt x="10740" y="3368"/>
                  <a:pt x="19846" y="3368"/>
                </a:cubicBezTo>
                <a:cubicBezTo>
                  <a:pt x="28934" y="3368"/>
                  <a:pt x="36306" y="10743"/>
                  <a:pt x="36306" y="19831"/>
                </a:cubicBezTo>
                <a:lnTo>
                  <a:pt x="39677" y="19831"/>
                </a:lnTo>
                <a:cubicBezTo>
                  <a:pt x="39677" y="8882"/>
                  <a:pt x="30795" y="0"/>
                  <a:pt x="1984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/>
          <p:nvPr/>
        </p:nvSpPr>
        <p:spPr>
          <a:xfrm rot="-5400000">
            <a:off x="-359840" y="359844"/>
            <a:ext cx="1612568" cy="892871"/>
          </a:xfrm>
          <a:custGeom>
            <a:rect b="b" l="l" r="r" t="t"/>
            <a:pathLst>
              <a:path extrusionOk="0" h="53642" w="96880">
                <a:moveTo>
                  <a:pt x="0" y="0"/>
                </a:moveTo>
                <a:lnTo>
                  <a:pt x="0" y="48447"/>
                </a:lnTo>
                <a:cubicBezTo>
                  <a:pt x="8070" y="48447"/>
                  <a:pt x="8070" y="53641"/>
                  <a:pt x="16143" y="53641"/>
                </a:cubicBezTo>
                <a:cubicBezTo>
                  <a:pt x="24216" y="53641"/>
                  <a:pt x="24216" y="48447"/>
                  <a:pt x="32286" y="48447"/>
                </a:cubicBezTo>
                <a:cubicBezTo>
                  <a:pt x="40359" y="48447"/>
                  <a:pt x="40359" y="53641"/>
                  <a:pt x="48432" y="53641"/>
                </a:cubicBezTo>
                <a:cubicBezTo>
                  <a:pt x="56502" y="53641"/>
                  <a:pt x="56502" y="48447"/>
                  <a:pt x="64575" y="48447"/>
                </a:cubicBezTo>
                <a:cubicBezTo>
                  <a:pt x="72664" y="48447"/>
                  <a:pt x="72664" y="53641"/>
                  <a:pt x="80733" y="53641"/>
                </a:cubicBezTo>
                <a:cubicBezTo>
                  <a:pt x="88806" y="53641"/>
                  <a:pt x="88806" y="48447"/>
                  <a:pt x="96880" y="48447"/>
                </a:cubicBezTo>
                <a:lnTo>
                  <a:pt x="968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>
            <a:off x="7666085" y="4551700"/>
            <a:ext cx="1109023" cy="173824"/>
          </a:xfrm>
          <a:custGeom>
            <a:rect b="b" l="l" r="r" t="t"/>
            <a:pathLst>
              <a:path extrusionOk="0" h="10443" w="66628">
                <a:moveTo>
                  <a:pt x="1" y="1"/>
                </a:moveTo>
                <a:lnTo>
                  <a:pt x="1" y="6850"/>
                </a:lnTo>
                <a:cubicBezTo>
                  <a:pt x="1766" y="6850"/>
                  <a:pt x="2449" y="7296"/>
                  <a:pt x="3688" y="8104"/>
                </a:cubicBezTo>
                <a:cubicBezTo>
                  <a:pt x="5229" y="9092"/>
                  <a:pt x="7311" y="10442"/>
                  <a:pt x="11109" y="10442"/>
                </a:cubicBezTo>
                <a:cubicBezTo>
                  <a:pt x="14892" y="10442"/>
                  <a:pt x="16990" y="9092"/>
                  <a:pt x="18515" y="8104"/>
                </a:cubicBezTo>
                <a:cubicBezTo>
                  <a:pt x="19755" y="7296"/>
                  <a:pt x="20437" y="6850"/>
                  <a:pt x="22199" y="6850"/>
                </a:cubicBezTo>
                <a:cubicBezTo>
                  <a:pt x="23980" y="6850"/>
                  <a:pt x="24663" y="7296"/>
                  <a:pt x="25902" y="8104"/>
                </a:cubicBezTo>
                <a:cubicBezTo>
                  <a:pt x="27428" y="9092"/>
                  <a:pt x="29525" y="10442"/>
                  <a:pt x="33308" y="10442"/>
                </a:cubicBezTo>
                <a:cubicBezTo>
                  <a:pt x="37106" y="10442"/>
                  <a:pt x="39185" y="9092"/>
                  <a:pt x="40729" y="8104"/>
                </a:cubicBezTo>
                <a:cubicBezTo>
                  <a:pt x="41969" y="7296"/>
                  <a:pt x="42651" y="6850"/>
                  <a:pt x="44413" y="6850"/>
                </a:cubicBezTo>
                <a:cubicBezTo>
                  <a:pt x="46179" y="6850"/>
                  <a:pt x="46862" y="7296"/>
                  <a:pt x="48116" y="8104"/>
                </a:cubicBezTo>
                <a:cubicBezTo>
                  <a:pt x="49642" y="9092"/>
                  <a:pt x="51739" y="10442"/>
                  <a:pt x="55522" y="10442"/>
                </a:cubicBezTo>
                <a:cubicBezTo>
                  <a:pt x="59301" y="10442"/>
                  <a:pt x="61399" y="9092"/>
                  <a:pt x="62924" y="8104"/>
                </a:cubicBezTo>
                <a:cubicBezTo>
                  <a:pt x="64183" y="7296"/>
                  <a:pt x="64865" y="6850"/>
                  <a:pt x="66627" y="6850"/>
                </a:cubicBezTo>
                <a:lnTo>
                  <a:pt x="66627" y="1"/>
                </a:lnTo>
                <a:cubicBezTo>
                  <a:pt x="62848" y="1"/>
                  <a:pt x="60751" y="1354"/>
                  <a:pt x="59206" y="2338"/>
                </a:cubicBezTo>
                <a:cubicBezTo>
                  <a:pt x="57967" y="3131"/>
                  <a:pt x="57284" y="3578"/>
                  <a:pt x="55522" y="3578"/>
                </a:cubicBezTo>
                <a:cubicBezTo>
                  <a:pt x="53756" y="3578"/>
                  <a:pt x="53074" y="3131"/>
                  <a:pt x="51834" y="2338"/>
                </a:cubicBezTo>
                <a:cubicBezTo>
                  <a:pt x="50294" y="1354"/>
                  <a:pt x="48196" y="1"/>
                  <a:pt x="44413" y="1"/>
                </a:cubicBezTo>
                <a:cubicBezTo>
                  <a:pt x="40634" y="1"/>
                  <a:pt x="38537" y="1354"/>
                  <a:pt x="37011" y="2338"/>
                </a:cubicBezTo>
                <a:cubicBezTo>
                  <a:pt x="35753" y="3131"/>
                  <a:pt x="35070" y="3578"/>
                  <a:pt x="33308" y="3578"/>
                </a:cubicBezTo>
                <a:cubicBezTo>
                  <a:pt x="31542" y="3578"/>
                  <a:pt x="30860" y="3131"/>
                  <a:pt x="29620" y="2338"/>
                </a:cubicBezTo>
                <a:cubicBezTo>
                  <a:pt x="28095" y="1354"/>
                  <a:pt x="25998" y="1"/>
                  <a:pt x="22199" y="1"/>
                </a:cubicBezTo>
                <a:cubicBezTo>
                  <a:pt x="18420" y="1"/>
                  <a:pt x="16323" y="1354"/>
                  <a:pt x="14797" y="2338"/>
                </a:cubicBezTo>
                <a:cubicBezTo>
                  <a:pt x="13558" y="3131"/>
                  <a:pt x="12871" y="3578"/>
                  <a:pt x="11109" y="3578"/>
                </a:cubicBezTo>
                <a:cubicBezTo>
                  <a:pt x="9344" y="3578"/>
                  <a:pt x="8646" y="3131"/>
                  <a:pt x="7406" y="2338"/>
                </a:cubicBezTo>
                <a:cubicBezTo>
                  <a:pt x="5881" y="1354"/>
                  <a:pt x="3784" y="1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>
            <a:off x="7666085" y="4788164"/>
            <a:ext cx="1109023" cy="173807"/>
          </a:xfrm>
          <a:custGeom>
            <a:rect b="b" l="l" r="r" t="t"/>
            <a:pathLst>
              <a:path extrusionOk="0" h="10442" w="66628">
                <a:moveTo>
                  <a:pt x="1" y="0"/>
                </a:moveTo>
                <a:lnTo>
                  <a:pt x="1" y="6864"/>
                </a:lnTo>
                <a:cubicBezTo>
                  <a:pt x="1766" y="6864"/>
                  <a:pt x="2449" y="7311"/>
                  <a:pt x="3688" y="8104"/>
                </a:cubicBezTo>
                <a:cubicBezTo>
                  <a:pt x="5229" y="9092"/>
                  <a:pt x="7311" y="10442"/>
                  <a:pt x="11109" y="10442"/>
                </a:cubicBezTo>
                <a:cubicBezTo>
                  <a:pt x="14892" y="10442"/>
                  <a:pt x="16990" y="9092"/>
                  <a:pt x="18515" y="8104"/>
                </a:cubicBezTo>
                <a:cubicBezTo>
                  <a:pt x="19755" y="7311"/>
                  <a:pt x="20437" y="6864"/>
                  <a:pt x="22199" y="6864"/>
                </a:cubicBezTo>
                <a:cubicBezTo>
                  <a:pt x="23980" y="6864"/>
                  <a:pt x="24663" y="7311"/>
                  <a:pt x="25902" y="8104"/>
                </a:cubicBezTo>
                <a:cubicBezTo>
                  <a:pt x="27428" y="9092"/>
                  <a:pt x="29525" y="10442"/>
                  <a:pt x="33308" y="10442"/>
                </a:cubicBezTo>
                <a:cubicBezTo>
                  <a:pt x="37106" y="10442"/>
                  <a:pt x="39185" y="9092"/>
                  <a:pt x="40729" y="8104"/>
                </a:cubicBezTo>
                <a:cubicBezTo>
                  <a:pt x="41969" y="7311"/>
                  <a:pt x="42651" y="6864"/>
                  <a:pt x="44413" y="6864"/>
                </a:cubicBezTo>
                <a:cubicBezTo>
                  <a:pt x="46179" y="6864"/>
                  <a:pt x="46862" y="7311"/>
                  <a:pt x="48116" y="8104"/>
                </a:cubicBezTo>
                <a:cubicBezTo>
                  <a:pt x="49642" y="9092"/>
                  <a:pt x="51739" y="10442"/>
                  <a:pt x="55522" y="10442"/>
                </a:cubicBezTo>
                <a:cubicBezTo>
                  <a:pt x="59301" y="10442"/>
                  <a:pt x="61399" y="9092"/>
                  <a:pt x="62924" y="8104"/>
                </a:cubicBezTo>
                <a:cubicBezTo>
                  <a:pt x="64183" y="7311"/>
                  <a:pt x="64865" y="6864"/>
                  <a:pt x="66627" y="6864"/>
                </a:cubicBezTo>
                <a:lnTo>
                  <a:pt x="66627" y="0"/>
                </a:lnTo>
                <a:cubicBezTo>
                  <a:pt x="62848" y="0"/>
                  <a:pt x="60751" y="1354"/>
                  <a:pt x="59206" y="2338"/>
                </a:cubicBezTo>
                <a:cubicBezTo>
                  <a:pt x="57967" y="3146"/>
                  <a:pt x="57284" y="3592"/>
                  <a:pt x="55522" y="3592"/>
                </a:cubicBezTo>
                <a:cubicBezTo>
                  <a:pt x="53756" y="3592"/>
                  <a:pt x="53074" y="3146"/>
                  <a:pt x="51834" y="2338"/>
                </a:cubicBezTo>
                <a:cubicBezTo>
                  <a:pt x="50294" y="1354"/>
                  <a:pt x="48196" y="0"/>
                  <a:pt x="44413" y="0"/>
                </a:cubicBezTo>
                <a:cubicBezTo>
                  <a:pt x="40634" y="0"/>
                  <a:pt x="38537" y="1354"/>
                  <a:pt x="37011" y="2338"/>
                </a:cubicBezTo>
                <a:cubicBezTo>
                  <a:pt x="35753" y="3146"/>
                  <a:pt x="35070" y="3592"/>
                  <a:pt x="33308" y="3592"/>
                </a:cubicBezTo>
                <a:cubicBezTo>
                  <a:pt x="31542" y="3592"/>
                  <a:pt x="30860" y="3146"/>
                  <a:pt x="29620" y="2338"/>
                </a:cubicBezTo>
                <a:cubicBezTo>
                  <a:pt x="28095" y="1354"/>
                  <a:pt x="25998" y="0"/>
                  <a:pt x="22199" y="0"/>
                </a:cubicBezTo>
                <a:cubicBezTo>
                  <a:pt x="18420" y="0"/>
                  <a:pt x="16323" y="1354"/>
                  <a:pt x="14797" y="2338"/>
                </a:cubicBezTo>
                <a:cubicBezTo>
                  <a:pt x="13558" y="3146"/>
                  <a:pt x="12871" y="3592"/>
                  <a:pt x="11109" y="3592"/>
                </a:cubicBezTo>
                <a:cubicBezTo>
                  <a:pt x="9344" y="3592"/>
                  <a:pt x="8646" y="3146"/>
                  <a:pt x="7406" y="2338"/>
                </a:cubicBezTo>
                <a:cubicBezTo>
                  <a:pt x="5881" y="1354"/>
                  <a:pt x="3784" y="0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1" name="Google Shape;281;p25"/>
          <p:cNvGrpSpPr/>
          <p:nvPr/>
        </p:nvGrpSpPr>
        <p:grpSpPr>
          <a:xfrm>
            <a:off x="6409125" y="0"/>
            <a:ext cx="722723" cy="416738"/>
            <a:chOff x="6409125" y="0"/>
            <a:chExt cx="722723" cy="416738"/>
          </a:xfrm>
        </p:grpSpPr>
        <p:sp>
          <p:nvSpPr>
            <p:cNvPr id="282" name="Google Shape;282;p25"/>
            <p:cNvSpPr/>
            <p:nvPr/>
          </p:nvSpPr>
          <p:spPr>
            <a:xfrm>
              <a:off x="6409125" y="0"/>
              <a:ext cx="77018" cy="416738"/>
            </a:xfrm>
            <a:custGeom>
              <a:rect b="b" l="l" r="r" t="t"/>
              <a:pathLst>
                <a:path extrusionOk="0" h="19260" w="3353">
                  <a:moveTo>
                    <a:pt x="0" y="1"/>
                  </a:moveTo>
                  <a:lnTo>
                    <a:pt x="0" y="19259"/>
                  </a:lnTo>
                  <a:lnTo>
                    <a:pt x="3352" y="19259"/>
                  </a:lnTo>
                  <a:lnTo>
                    <a:pt x="3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6570385" y="0"/>
              <a:ext cx="77110" cy="416738"/>
            </a:xfrm>
            <a:custGeom>
              <a:rect b="b" l="l" r="r" t="t"/>
              <a:pathLst>
                <a:path extrusionOk="0" h="19260" w="3357">
                  <a:moveTo>
                    <a:pt x="1" y="1"/>
                  </a:moveTo>
                  <a:lnTo>
                    <a:pt x="1" y="19259"/>
                  </a:lnTo>
                  <a:lnTo>
                    <a:pt x="3357" y="19259"/>
                  </a:lnTo>
                  <a:lnTo>
                    <a:pt x="33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6731759" y="0"/>
              <a:ext cx="77363" cy="416738"/>
            </a:xfrm>
            <a:custGeom>
              <a:rect b="b" l="l" r="r" t="t"/>
              <a:pathLst>
                <a:path extrusionOk="0" h="19260" w="3368">
                  <a:moveTo>
                    <a:pt x="0" y="1"/>
                  </a:moveTo>
                  <a:lnTo>
                    <a:pt x="0" y="19259"/>
                  </a:lnTo>
                  <a:lnTo>
                    <a:pt x="3368" y="19259"/>
                  </a:lnTo>
                  <a:lnTo>
                    <a:pt x="33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6893110" y="0"/>
              <a:ext cx="77386" cy="416738"/>
            </a:xfrm>
            <a:custGeom>
              <a:rect b="b" l="l" r="r" t="t"/>
              <a:pathLst>
                <a:path extrusionOk="0" h="19260" w="3369">
                  <a:moveTo>
                    <a:pt x="1" y="1"/>
                  </a:moveTo>
                  <a:lnTo>
                    <a:pt x="1" y="19259"/>
                  </a:lnTo>
                  <a:lnTo>
                    <a:pt x="3368" y="19259"/>
                  </a:lnTo>
                  <a:lnTo>
                    <a:pt x="33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7054393" y="0"/>
              <a:ext cx="77455" cy="416738"/>
            </a:xfrm>
            <a:custGeom>
              <a:rect b="b" l="l" r="r" t="t"/>
              <a:pathLst>
                <a:path extrusionOk="0" h="19260" w="3372">
                  <a:moveTo>
                    <a:pt x="1" y="1"/>
                  </a:moveTo>
                  <a:lnTo>
                    <a:pt x="1" y="19259"/>
                  </a:lnTo>
                  <a:lnTo>
                    <a:pt x="3372" y="19259"/>
                  </a:lnTo>
                  <a:lnTo>
                    <a:pt x="33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25"/>
          <p:cNvSpPr/>
          <p:nvPr/>
        </p:nvSpPr>
        <p:spPr>
          <a:xfrm rot="5400000">
            <a:off x="-270522" y="3977005"/>
            <a:ext cx="1081694" cy="540643"/>
          </a:xfrm>
          <a:custGeom>
            <a:rect b="b" l="l" r="r" t="t"/>
            <a:pathLst>
              <a:path extrusionOk="0" h="19831" w="39677">
                <a:moveTo>
                  <a:pt x="19846" y="0"/>
                </a:moveTo>
                <a:cubicBezTo>
                  <a:pt x="8882" y="0"/>
                  <a:pt x="1" y="8882"/>
                  <a:pt x="1" y="19831"/>
                </a:cubicBezTo>
                <a:lnTo>
                  <a:pt x="3368" y="19831"/>
                </a:lnTo>
                <a:cubicBezTo>
                  <a:pt x="3368" y="10743"/>
                  <a:pt x="10740" y="3368"/>
                  <a:pt x="19846" y="3368"/>
                </a:cubicBezTo>
                <a:cubicBezTo>
                  <a:pt x="28934" y="3368"/>
                  <a:pt x="36306" y="10743"/>
                  <a:pt x="36306" y="19831"/>
                </a:cubicBezTo>
                <a:lnTo>
                  <a:pt x="39677" y="19831"/>
                </a:lnTo>
                <a:cubicBezTo>
                  <a:pt x="39677" y="8882"/>
                  <a:pt x="30795" y="0"/>
                  <a:pt x="198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5"/>
          <p:cNvSpPr txBox="1"/>
          <p:nvPr>
            <p:ph type="title"/>
          </p:nvPr>
        </p:nvSpPr>
        <p:spPr>
          <a:xfrm>
            <a:off x="4911175" y="844900"/>
            <a:ext cx="35196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9" name="Google Shape;289;p25"/>
          <p:cNvSpPr txBox="1"/>
          <p:nvPr>
            <p:ph idx="1" type="subTitle"/>
          </p:nvPr>
        </p:nvSpPr>
        <p:spPr>
          <a:xfrm>
            <a:off x="5592775" y="3207075"/>
            <a:ext cx="2838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0" name="Google Shape;290;p25"/>
          <p:cNvSpPr/>
          <p:nvPr>
            <p:ph idx="2" type="pic"/>
          </p:nvPr>
        </p:nvSpPr>
        <p:spPr>
          <a:xfrm>
            <a:off x="713225" y="539500"/>
            <a:ext cx="3365400" cy="4064400"/>
          </a:xfrm>
          <a:prstGeom prst="roundRect">
            <a:avLst>
              <a:gd fmla="val 10196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"/>
          <p:cNvSpPr txBox="1"/>
          <p:nvPr>
            <p:ph type="title"/>
          </p:nvPr>
        </p:nvSpPr>
        <p:spPr>
          <a:xfrm>
            <a:off x="5554025" y="1184800"/>
            <a:ext cx="2870100" cy="11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3" name="Google Shape;293;p26"/>
          <p:cNvSpPr txBox="1"/>
          <p:nvPr>
            <p:ph idx="1" type="subTitle"/>
          </p:nvPr>
        </p:nvSpPr>
        <p:spPr>
          <a:xfrm>
            <a:off x="5554025" y="2892225"/>
            <a:ext cx="28701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4" name="Google Shape;294;p26"/>
          <p:cNvSpPr/>
          <p:nvPr/>
        </p:nvSpPr>
        <p:spPr>
          <a:xfrm>
            <a:off x="4" y="4043022"/>
            <a:ext cx="1121973" cy="1121956"/>
          </a:xfrm>
          <a:custGeom>
            <a:rect b="b" l="l" r="r" t="t"/>
            <a:pathLst>
              <a:path extrusionOk="0" h="67405" w="67406">
                <a:moveTo>
                  <a:pt x="1" y="0"/>
                </a:moveTo>
                <a:lnTo>
                  <a:pt x="1" y="67405"/>
                </a:lnTo>
                <a:lnTo>
                  <a:pt x="67405" y="67405"/>
                </a:lnTo>
                <a:lnTo>
                  <a:pt x="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5" name="Google Shape;295;p26"/>
          <p:cNvGrpSpPr/>
          <p:nvPr/>
        </p:nvGrpSpPr>
        <p:grpSpPr>
          <a:xfrm rot="5400000">
            <a:off x="7599881" y="3952641"/>
            <a:ext cx="412124" cy="1236366"/>
            <a:chOff x="7822175" y="-337150"/>
            <a:chExt cx="1142566" cy="3427685"/>
          </a:xfrm>
        </p:grpSpPr>
        <p:sp>
          <p:nvSpPr>
            <p:cNvPr id="296" name="Google Shape;296;p26"/>
            <p:cNvSpPr/>
            <p:nvPr/>
          </p:nvSpPr>
          <p:spPr>
            <a:xfrm>
              <a:off x="7822175" y="-337150"/>
              <a:ext cx="1142566" cy="1142566"/>
            </a:xfrm>
            <a:custGeom>
              <a:rect b="b" l="l" r="r" t="t"/>
              <a:pathLst>
                <a:path extrusionOk="0" h="24759" w="24759">
                  <a:moveTo>
                    <a:pt x="12379" y="5961"/>
                  </a:moveTo>
                  <a:cubicBezTo>
                    <a:pt x="15922" y="5961"/>
                    <a:pt x="18798" y="8837"/>
                    <a:pt x="18798" y="12379"/>
                  </a:cubicBezTo>
                  <a:cubicBezTo>
                    <a:pt x="18798" y="15922"/>
                    <a:pt x="15922" y="18798"/>
                    <a:pt x="12379" y="18798"/>
                  </a:cubicBezTo>
                  <a:cubicBezTo>
                    <a:pt x="8837" y="18798"/>
                    <a:pt x="5961" y="15922"/>
                    <a:pt x="5961" y="12379"/>
                  </a:cubicBezTo>
                  <a:cubicBezTo>
                    <a:pt x="5961" y="8837"/>
                    <a:pt x="8837" y="5961"/>
                    <a:pt x="12379" y="5961"/>
                  </a:cubicBezTo>
                  <a:close/>
                  <a:moveTo>
                    <a:pt x="12379" y="1"/>
                  </a:moveTo>
                  <a:cubicBezTo>
                    <a:pt x="5546" y="1"/>
                    <a:pt x="1" y="5546"/>
                    <a:pt x="1" y="12379"/>
                  </a:cubicBezTo>
                  <a:cubicBezTo>
                    <a:pt x="1" y="19213"/>
                    <a:pt x="5546" y="24758"/>
                    <a:pt x="12379" y="24758"/>
                  </a:cubicBezTo>
                  <a:cubicBezTo>
                    <a:pt x="19213" y="24758"/>
                    <a:pt x="24758" y="19213"/>
                    <a:pt x="24758" y="12379"/>
                  </a:cubicBezTo>
                  <a:cubicBezTo>
                    <a:pt x="24758" y="5546"/>
                    <a:pt x="19213" y="1"/>
                    <a:pt x="12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7822175" y="805422"/>
              <a:ext cx="1142566" cy="1142566"/>
            </a:xfrm>
            <a:custGeom>
              <a:rect b="b" l="l" r="r" t="t"/>
              <a:pathLst>
                <a:path extrusionOk="0" h="24759" w="24759">
                  <a:moveTo>
                    <a:pt x="12379" y="5961"/>
                  </a:moveTo>
                  <a:cubicBezTo>
                    <a:pt x="15922" y="5961"/>
                    <a:pt x="18798" y="8837"/>
                    <a:pt x="18798" y="12379"/>
                  </a:cubicBezTo>
                  <a:cubicBezTo>
                    <a:pt x="18798" y="15922"/>
                    <a:pt x="15922" y="18798"/>
                    <a:pt x="12379" y="18798"/>
                  </a:cubicBezTo>
                  <a:cubicBezTo>
                    <a:pt x="8837" y="18798"/>
                    <a:pt x="5961" y="15922"/>
                    <a:pt x="5961" y="12379"/>
                  </a:cubicBezTo>
                  <a:cubicBezTo>
                    <a:pt x="5961" y="8837"/>
                    <a:pt x="8837" y="5961"/>
                    <a:pt x="12379" y="5961"/>
                  </a:cubicBezTo>
                  <a:close/>
                  <a:moveTo>
                    <a:pt x="12379" y="1"/>
                  </a:moveTo>
                  <a:cubicBezTo>
                    <a:pt x="5546" y="1"/>
                    <a:pt x="1" y="5546"/>
                    <a:pt x="1" y="12379"/>
                  </a:cubicBezTo>
                  <a:cubicBezTo>
                    <a:pt x="1" y="19213"/>
                    <a:pt x="5546" y="24758"/>
                    <a:pt x="12379" y="24758"/>
                  </a:cubicBezTo>
                  <a:cubicBezTo>
                    <a:pt x="19213" y="24758"/>
                    <a:pt x="24758" y="19213"/>
                    <a:pt x="24758" y="12379"/>
                  </a:cubicBezTo>
                  <a:cubicBezTo>
                    <a:pt x="24758" y="5546"/>
                    <a:pt x="19213" y="1"/>
                    <a:pt x="12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7822175" y="1947969"/>
              <a:ext cx="1142566" cy="1142566"/>
            </a:xfrm>
            <a:custGeom>
              <a:rect b="b" l="l" r="r" t="t"/>
              <a:pathLst>
                <a:path extrusionOk="0" h="24759" w="24759">
                  <a:moveTo>
                    <a:pt x="12379" y="5961"/>
                  </a:moveTo>
                  <a:cubicBezTo>
                    <a:pt x="15922" y="5961"/>
                    <a:pt x="18798" y="8837"/>
                    <a:pt x="18798" y="12379"/>
                  </a:cubicBezTo>
                  <a:cubicBezTo>
                    <a:pt x="18798" y="15922"/>
                    <a:pt x="15922" y="18798"/>
                    <a:pt x="12379" y="18798"/>
                  </a:cubicBezTo>
                  <a:cubicBezTo>
                    <a:pt x="8837" y="18798"/>
                    <a:pt x="5961" y="15922"/>
                    <a:pt x="5961" y="12379"/>
                  </a:cubicBezTo>
                  <a:cubicBezTo>
                    <a:pt x="5961" y="8837"/>
                    <a:pt x="8837" y="5961"/>
                    <a:pt x="12379" y="5961"/>
                  </a:cubicBezTo>
                  <a:close/>
                  <a:moveTo>
                    <a:pt x="12379" y="1"/>
                  </a:moveTo>
                  <a:cubicBezTo>
                    <a:pt x="5546" y="1"/>
                    <a:pt x="1" y="5546"/>
                    <a:pt x="1" y="12379"/>
                  </a:cubicBezTo>
                  <a:cubicBezTo>
                    <a:pt x="1" y="19213"/>
                    <a:pt x="5546" y="24758"/>
                    <a:pt x="12379" y="24758"/>
                  </a:cubicBezTo>
                  <a:cubicBezTo>
                    <a:pt x="19213" y="24758"/>
                    <a:pt x="24758" y="19213"/>
                    <a:pt x="24758" y="12379"/>
                  </a:cubicBezTo>
                  <a:cubicBezTo>
                    <a:pt x="24758" y="5546"/>
                    <a:pt x="19213" y="1"/>
                    <a:pt x="12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26"/>
          <p:cNvSpPr/>
          <p:nvPr/>
        </p:nvSpPr>
        <p:spPr>
          <a:xfrm rot="-5400000">
            <a:off x="2147515" y="-274149"/>
            <a:ext cx="547694" cy="1096012"/>
          </a:xfrm>
          <a:custGeom>
            <a:rect b="b" l="l" r="r" t="t"/>
            <a:pathLst>
              <a:path extrusionOk="0" h="31574" w="15778">
                <a:moveTo>
                  <a:pt x="15777" y="1"/>
                </a:moveTo>
                <a:cubicBezTo>
                  <a:pt x="7056" y="1"/>
                  <a:pt x="1" y="7071"/>
                  <a:pt x="1" y="15777"/>
                </a:cubicBezTo>
                <a:cubicBezTo>
                  <a:pt x="1" y="24503"/>
                  <a:pt x="7056" y="31573"/>
                  <a:pt x="15777" y="31573"/>
                </a:cubicBezTo>
                <a:lnTo>
                  <a:pt x="15777" y="23977"/>
                </a:lnTo>
                <a:cubicBezTo>
                  <a:pt x="11251" y="23977"/>
                  <a:pt x="7578" y="20308"/>
                  <a:pt x="7578" y="15777"/>
                </a:cubicBezTo>
                <a:cubicBezTo>
                  <a:pt x="7578" y="11266"/>
                  <a:pt x="11251" y="7594"/>
                  <a:pt x="15777" y="7594"/>
                </a:cubicBezTo>
                <a:lnTo>
                  <a:pt x="1577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0" name="Google Shape;300;p26"/>
          <p:cNvGrpSpPr/>
          <p:nvPr/>
        </p:nvGrpSpPr>
        <p:grpSpPr>
          <a:xfrm>
            <a:off x="262461" y="3783815"/>
            <a:ext cx="285928" cy="735611"/>
            <a:chOff x="262461" y="3783815"/>
            <a:chExt cx="285928" cy="735611"/>
          </a:xfrm>
        </p:grpSpPr>
        <p:sp>
          <p:nvSpPr>
            <p:cNvPr id="301" name="Google Shape;301;p26"/>
            <p:cNvSpPr/>
            <p:nvPr/>
          </p:nvSpPr>
          <p:spPr>
            <a:xfrm>
              <a:off x="262461" y="4233515"/>
              <a:ext cx="285928" cy="285911"/>
            </a:xfrm>
            <a:custGeom>
              <a:rect b="b" l="l" r="r" t="t"/>
              <a:pathLst>
                <a:path extrusionOk="0" h="17177" w="17178">
                  <a:moveTo>
                    <a:pt x="7357" y="0"/>
                  </a:moveTo>
                  <a:lnTo>
                    <a:pt x="7357" y="7375"/>
                  </a:lnTo>
                  <a:lnTo>
                    <a:pt x="1" y="7375"/>
                  </a:lnTo>
                  <a:lnTo>
                    <a:pt x="1" y="9820"/>
                  </a:lnTo>
                  <a:lnTo>
                    <a:pt x="7357" y="9820"/>
                  </a:lnTo>
                  <a:lnTo>
                    <a:pt x="7357" y="17176"/>
                  </a:lnTo>
                  <a:lnTo>
                    <a:pt x="9806" y="17176"/>
                  </a:lnTo>
                  <a:lnTo>
                    <a:pt x="9806" y="9820"/>
                  </a:lnTo>
                  <a:lnTo>
                    <a:pt x="17177" y="9820"/>
                  </a:lnTo>
                  <a:lnTo>
                    <a:pt x="17177" y="7375"/>
                  </a:lnTo>
                  <a:lnTo>
                    <a:pt x="9806" y="7375"/>
                  </a:lnTo>
                  <a:lnTo>
                    <a:pt x="98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262461" y="3783815"/>
              <a:ext cx="285928" cy="285911"/>
            </a:xfrm>
            <a:custGeom>
              <a:rect b="b" l="l" r="r" t="t"/>
              <a:pathLst>
                <a:path extrusionOk="0" h="17177" w="17178">
                  <a:moveTo>
                    <a:pt x="7357" y="0"/>
                  </a:moveTo>
                  <a:lnTo>
                    <a:pt x="7357" y="7375"/>
                  </a:lnTo>
                  <a:lnTo>
                    <a:pt x="1" y="7375"/>
                  </a:lnTo>
                  <a:lnTo>
                    <a:pt x="1" y="9820"/>
                  </a:lnTo>
                  <a:lnTo>
                    <a:pt x="7357" y="9820"/>
                  </a:lnTo>
                  <a:lnTo>
                    <a:pt x="7357" y="17176"/>
                  </a:lnTo>
                  <a:lnTo>
                    <a:pt x="9806" y="17176"/>
                  </a:lnTo>
                  <a:lnTo>
                    <a:pt x="9806" y="9820"/>
                  </a:lnTo>
                  <a:lnTo>
                    <a:pt x="17177" y="9820"/>
                  </a:lnTo>
                  <a:lnTo>
                    <a:pt x="17177" y="7375"/>
                  </a:lnTo>
                  <a:lnTo>
                    <a:pt x="9806" y="7375"/>
                  </a:lnTo>
                  <a:lnTo>
                    <a:pt x="98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26"/>
          <p:cNvGrpSpPr/>
          <p:nvPr/>
        </p:nvGrpSpPr>
        <p:grpSpPr>
          <a:xfrm>
            <a:off x="8385073" y="216490"/>
            <a:ext cx="289912" cy="320583"/>
            <a:chOff x="3289198" y="3145440"/>
            <a:chExt cx="289912" cy="320583"/>
          </a:xfrm>
        </p:grpSpPr>
        <p:sp>
          <p:nvSpPr>
            <p:cNvPr id="304" name="Google Shape;304;p26"/>
            <p:cNvSpPr/>
            <p:nvPr/>
          </p:nvSpPr>
          <p:spPr>
            <a:xfrm>
              <a:off x="3289198" y="3145440"/>
              <a:ext cx="56060" cy="320583"/>
            </a:xfrm>
            <a:custGeom>
              <a:rect b="b" l="l" r="r" t="t"/>
              <a:pathLst>
                <a:path extrusionOk="0" h="19260" w="3368">
                  <a:moveTo>
                    <a:pt x="0" y="1"/>
                  </a:moveTo>
                  <a:lnTo>
                    <a:pt x="0" y="19259"/>
                  </a:lnTo>
                  <a:lnTo>
                    <a:pt x="3368" y="19259"/>
                  </a:lnTo>
                  <a:lnTo>
                    <a:pt x="33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3406115" y="3145440"/>
              <a:ext cx="56077" cy="320583"/>
            </a:xfrm>
            <a:custGeom>
              <a:rect b="b" l="l" r="r" t="t"/>
              <a:pathLst>
                <a:path extrusionOk="0" h="19260" w="3369">
                  <a:moveTo>
                    <a:pt x="1" y="1"/>
                  </a:moveTo>
                  <a:lnTo>
                    <a:pt x="1" y="19259"/>
                  </a:lnTo>
                  <a:lnTo>
                    <a:pt x="3368" y="19259"/>
                  </a:lnTo>
                  <a:lnTo>
                    <a:pt x="33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3522983" y="3145440"/>
              <a:ext cx="56127" cy="320583"/>
            </a:xfrm>
            <a:custGeom>
              <a:rect b="b" l="l" r="r" t="t"/>
              <a:pathLst>
                <a:path extrusionOk="0" h="19260" w="3372">
                  <a:moveTo>
                    <a:pt x="1" y="1"/>
                  </a:moveTo>
                  <a:lnTo>
                    <a:pt x="1" y="19259"/>
                  </a:lnTo>
                  <a:lnTo>
                    <a:pt x="3372" y="19259"/>
                  </a:lnTo>
                  <a:lnTo>
                    <a:pt x="33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/>
          <p:nvPr/>
        </p:nvSpPr>
        <p:spPr>
          <a:xfrm>
            <a:off x="7610744" y="4207111"/>
            <a:ext cx="1304428" cy="1304428"/>
          </a:xfrm>
          <a:custGeom>
            <a:rect b="b" l="l" r="r" t="t"/>
            <a:pathLst>
              <a:path extrusionOk="0" h="24759" w="24759">
                <a:moveTo>
                  <a:pt x="12379" y="5961"/>
                </a:moveTo>
                <a:cubicBezTo>
                  <a:pt x="15922" y="5961"/>
                  <a:pt x="18798" y="8837"/>
                  <a:pt x="18798" y="12379"/>
                </a:cubicBezTo>
                <a:cubicBezTo>
                  <a:pt x="18798" y="15922"/>
                  <a:pt x="15922" y="18798"/>
                  <a:pt x="12379" y="18798"/>
                </a:cubicBezTo>
                <a:cubicBezTo>
                  <a:pt x="8837" y="18798"/>
                  <a:pt x="5961" y="15922"/>
                  <a:pt x="5961" y="12379"/>
                </a:cubicBezTo>
                <a:cubicBezTo>
                  <a:pt x="5961" y="8837"/>
                  <a:pt x="8837" y="5961"/>
                  <a:pt x="12379" y="5961"/>
                </a:cubicBezTo>
                <a:close/>
                <a:moveTo>
                  <a:pt x="12379" y="1"/>
                </a:moveTo>
                <a:cubicBezTo>
                  <a:pt x="5546" y="1"/>
                  <a:pt x="1" y="5546"/>
                  <a:pt x="1" y="12379"/>
                </a:cubicBezTo>
                <a:cubicBezTo>
                  <a:pt x="1" y="19213"/>
                  <a:pt x="5546" y="24758"/>
                  <a:pt x="12379" y="24758"/>
                </a:cubicBezTo>
                <a:cubicBezTo>
                  <a:pt x="19213" y="24758"/>
                  <a:pt x="24758" y="19213"/>
                  <a:pt x="24758" y="12379"/>
                </a:cubicBezTo>
                <a:cubicBezTo>
                  <a:pt x="24758" y="5546"/>
                  <a:pt x="19213" y="1"/>
                  <a:pt x="123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7"/>
          <p:cNvSpPr/>
          <p:nvPr/>
        </p:nvSpPr>
        <p:spPr>
          <a:xfrm rot="10800000">
            <a:off x="5699718" y="31"/>
            <a:ext cx="1167297" cy="583378"/>
          </a:xfrm>
          <a:custGeom>
            <a:rect b="b" l="l" r="r" t="t"/>
            <a:pathLst>
              <a:path extrusionOk="0" h="19831" w="39677">
                <a:moveTo>
                  <a:pt x="19846" y="0"/>
                </a:moveTo>
                <a:cubicBezTo>
                  <a:pt x="8882" y="0"/>
                  <a:pt x="1" y="8882"/>
                  <a:pt x="1" y="19831"/>
                </a:cubicBezTo>
                <a:lnTo>
                  <a:pt x="3368" y="19831"/>
                </a:lnTo>
                <a:cubicBezTo>
                  <a:pt x="3368" y="10743"/>
                  <a:pt x="10740" y="3368"/>
                  <a:pt x="19846" y="3368"/>
                </a:cubicBezTo>
                <a:cubicBezTo>
                  <a:pt x="28934" y="3368"/>
                  <a:pt x="36306" y="10743"/>
                  <a:pt x="36306" y="19831"/>
                </a:cubicBezTo>
                <a:lnTo>
                  <a:pt x="39677" y="19831"/>
                </a:lnTo>
                <a:cubicBezTo>
                  <a:pt x="39677" y="8882"/>
                  <a:pt x="30795" y="0"/>
                  <a:pt x="1984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659311" y="253577"/>
            <a:ext cx="285928" cy="285911"/>
          </a:xfrm>
          <a:custGeom>
            <a:rect b="b" l="l" r="r" t="t"/>
            <a:pathLst>
              <a:path extrusionOk="0" h="17177" w="17178">
                <a:moveTo>
                  <a:pt x="7357" y="0"/>
                </a:moveTo>
                <a:lnTo>
                  <a:pt x="7357" y="7375"/>
                </a:lnTo>
                <a:lnTo>
                  <a:pt x="1" y="7375"/>
                </a:lnTo>
                <a:lnTo>
                  <a:pt x="1" y="9820"/>
                </a:lnTo>
                <a:lnTo>
                  <a:pt x="7357" y="9820"/>
                </a:lnTo>
                <a:lnTo>
                  <a:pt x="7357" y="17176"/>
                </a:lnTo>
                <a:lnTo>
                  <a:pt x="9806" y="17176"/>
                </a:lnTo>
                <a:lnTo>
                  <a:pt x="9806" y="9820"/>
                </a:lnTo>
                <a:lnTo>
                  <a:pt x="17177" y="9820"/>
                </a:lnTo>
                <a:lnTo>
                  <a:pt x="17177" y="7375"/>
                </a:lnTo>
                <a:lnTo>
                  <a:pt x="9806" y="7375"/>
                </a:lnTo>
                <a:lnTo>
                  <a:pt x="98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290236" y="253577"/>
            <a:ext cx="285928" cy="285911"/>
          </a:xfrm>
          <a:custGeom>
            <a:rect b="b" l="l" r="r" t="t"/>
            <a:pathLst>
              <a:path extrusionOk="0" h="17177" w="17178">
                <a:moveTo>
                  <a:pt x="7357" y="0"/>
                </a:moveTo>
                <a:lnTo>
                  <a:pt x="7357" y="7375"/>
                </a:lnTo>
                <a:lnTo>
                  <a:pt x="1" y="7375"/>
                </a:lnTo>
                <a:lnTo>
                  <a:pt x="1" y="9820"/>
                </a:lnTo>
                <a:lnTo>
                  <a:pt x="7357" y="9820"/>
                </a:lnTo>
                <a:lnTo>
                  <a:pt x="7357" y="17176"/>
                </a:lnTo>
                <a:lnTo>
                  <a:pt x="9806" y="17176"/>
                </a:lnTo>
                <a:lnTo>
                  <a:pt x="9806" y="9820"/>
                </a:lnTo>
                <a:lnTo>
                  <a:pt x="17177" y="9820"/>
                </a:lnTo>
                <a:lnTo>
                  <a:pt x="17177" y="7375"/>
                </a:lnTo>
                <a:lnTo>
                  <a:pt x="9806" y="7375"/>
                </a:lnTo>
                <a:lnTo>
                  <a:pt x="98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/>
          <p:nvPr/>
        </p:nvSpPr>
        <p:spPr>
          <a:xfrm rot="5400000">
            <a:off x="8565681" y="1048437"/>
            <a:ext cx="795372" cy="124651"/>
          </a:xfrm>
          <a:custGeom>
            <a:rect b="b" l="l" r="r" t="t"/>
            <a:pathLst>
              <a:path extrusionOk="0" h="10442" w="66628">
                <a:moveTo>
                  <a:pt x="1" y="0"/>
                </a:moveTo>
                <a:lnTo>
                  <a:pt x="1" y="6864"/>
                </a:lnTo>
                <a:cubicBezTo>
                  <a:pt x="1766" y="6864"/>
                  <a:pt x="2449" y="7311"/>
                  <a:pt x="3688" y="8104"/>
                </a:cubicBezTo>
                <a:cubicBezTo>
                  <a:pt x="5229" y="9092"/>
                  <a:pt x="7311" y="10442"/>
                  <a:pt x="11109" y="10442"/>
                </a:cubicBezTo>
                <a:cubicBezTo>
                  <a:pt x="14892" y="10442"/>
                  <a:pt x="16990" y="9092"/>
                  <a:pt x="18515" y="8104"/>
                </a:cubicBezTo>
                <a:cubicBezTo>
                  <a:pt x="19755" y="7311"/>
                  <a:pt x="20437" y="6864"/>
                  <a:pt x="22199" y="6864"/>
                </a:cubicBezTo>
                <a:cubicBezTo>
                  <a:pt x="23980" y="6864"/>
                  <a:pt x="24663" y="7311"/>
                  <a:pt x="25902" y="8104"/>
                </a:cubicBezTo>
                <a:cubicBezTo>
                  <a:pt x="27428" y="9092"/>
                  <a:pt x="29525" y="10442"/>
                  <a:pt x="33308" y="10442"/>
                </a:cubicBezTo>
                <a:cubicBezTo>
                  <a:pt x="37106" y="10442"/>
                  <a:pt x="39185" y="9092"/>
                  <a:pt x="40729" y="8104"/>
                </a:cubicBezTo>
                <a:cubicBezTo>
                  <a:pt x="41969" y="7311"/>
                  <a:pt x="42651" y="6864"/>
                  <a:pt x="44413" y="6864"/>
                </a:cubicBezTo>
                <a:cubicBezTo>
                  <a:pt x="46179" y="6864"/>
                  <a:pt x="46862" y="7311"/>
                  <a:pt x="48116" y="8104"/>
                </a:cubicBezTo>
                <a:cubicBezTo>
                  <a:pt x="49642" y="9092"/>
                  <a:pt x="51739" y="10442"/>
                  <a:pt x="55522" y="10442"/>
                </a:cubicBezTo>
                <a:cubicBezTo>
                  <a:pt x="59301" y="10442"/>
                  <a:pt x="61399" y="9092"/>
                  <a:pt x="62924" y="8104"/>
                </a:cubicBezTo>
                <a:cubicBezTo>
                  <a:pt x="64183" y="7311"/>
                  <a:pt x="64865" y="6864"/>
                  <a:pt x="66627" y="6864"/>
                </a:cubicBezTo>
                <a:lnTo>
                  <a:pt x="66627" y="0"/>
                </a:lnTo>
                <a:cubicBezTo>
                  <a:pt x="62848" y="0"/>
                  <a:pt x="60751" y="1354"/>
                  <a:pt x="59206" y="2338"/>
                </a:cubicBezTo>
                <a:cubicBezTo>
                  <a:pt x="57967" y="3146"/>
                  <a:pt x="57284" y="3592"/>
                  <a:pt x="55522" y="3592"/>
                </a:cubicBezTo>
                <a:cubicBezTo>
                  <a:pt x="53756" y="3592"/>
                  <a:pt x="53074" y="3146"/>
                  <a:pt x="51834" y="2338"/>
                </a:cubicBezTo>
                <a:cubicBezTo>
                  <a:pt x="50294" y="1354"/>
                  <a:pt x="48196" y="0"/>
                  <a:pt x="44413" y="0"/>
                </a:cubicBezTo>
                <a:cubicBezTo>
                  <a:pt x="40634" y="0"/>
                  <a:pt x="38537" y="1354"/>
                  <a:pt x="37011" y="2338"/>
                </a:cubicBezTo>
                <a:cubicBezTo>
                  <a:pt x="35753" y="3146"/>
                  <a:pt x="35070" y="3592"/>
                  <a:pt x="33308" y="3592"/>
                </a:cubicBezTo>
                <a:cubicBezTo>
                  <a:pt x="31542" y="3592"/>
                  <a:pt x="30860" y="3146"/>
                  <a:pt x="29620" y="2338"/>
                </a:cubicBezTo>
                <a:cubicBezTo>
                  <a:pt x="28095" y="1354"/>
                  <a:pt x="25998" y="0"/>
                  <a:pt x="22199" y="0"/>
                </a:cubicBezTo>
                <a:cubicBezTo>
                  <a:pt x="18420" y="0"/>
                  <a:pt x="16323" y="1354"/>
                  <a:pt x="14797" y="2338"/>
                </a:cubicBezTo>
                <a:cubicBezTo>
                  <a:pt x="13558" y="3146"/>
                  <a:pt x="12871" y="3592"/>
                  <a:pt x="11109" y="3592"/>
                </a:cubicBezTo>
                <a:cubicBezTo>
                  <a:pt x="9344" y="3592"/>
                  <a:pt x="8646" y="3146"/>
                  <a:pt x="7406" y="2338"/>
                </a:cubicBezTo>
                <a:cubicBezTo>
                  <a:pt x="5881" y="1354"/>
                  <a:pt x="3784" y="0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"/>
          <p:cNvSpPr/>
          <p:nvPr/>
        </p:nvSpPr>
        <p:spPr>
          <a:xfrm rot="5400000">
            <a:off x="8395880" y="1048455"/>
            <a:ext cx="795372" cy="124616"/>
          </a:xfrm>
          <a:custGeom>
            <a:rect b="b" l="l" r="r" t="t"/>
            <a:pathLst>
              <a:path extrusionOk="0" h="10439" w="66628">
                <a:moveTo>
                  <a:pt x="1" y="1"/>
                </a:moveTo>
                <a:lnTo>
                  <a:pt x="1" y="6865"/>
                </a:lnTo>
                <a:cubicBezTo>
                  <a:pt x="1766" y="6865"/>
                  <a:pt x="2449" y="7307"/>
                  <a:pt x="3688" y="8104"/>
                </a:cubicBezTo>
                <a:cubicBezTo>
                  <a:pt x="5229" y="9088"/>
                  <a:pt x="7311" y="10438"/>
                  <a:pt x="11109" y="10438"/>
                </a:cubicBezTo>
                <a:cubicBezTo>
                  <a:pt x="14892" y="10438"/>
                  <a:pt x="16990" y="9088"/>
                  <a:pt x="18515" y="8104"/>
                </a:cubicBezTo>
                <a:cubicBezTo>
                  <a:pt x="19755" y="7307"/>
                  <a:pt x="20437" y="6865"/>
                  <a:pt x="22199" y="6865"/>
                </a:cubicBezTo>
                <a:cubicBezTo>
                  <a:pt x="23980" y="6865"/>
                  <a:pt x="24663" y="7307"/>
                  <a:pt x="25902" y="8104"/>
                </a:cubicBezTo>
                <a:cubicBezTo>
                  <a:pt x="27428" y="9088"/>
                  <a:pt x="29525" y="10438"/>
                  <a:pt x="33308" y="10438"/>
                </a:cubicBezTo>
                <a:cubicBezTo>
                  <a:pt x="37106" y="10438"/>
                  <a:pt x="39185" y="9088"/>
                  <a:pt x="40729" y="8104"/>
                </a:cubicBezTo>
                <a:cubicBezTo>
                  <a:pt x="41969" y="7307"/>
                  <a:pt x="42651" y="6865"/>
                  <a:pt x="44413" y="6865"/>
                </a:cubicBezTo>
                <a:cubicBezTo>
                  <a:pt x="46179" y="6865"/>
                  <a:pt x="46862" y="7307"/>
                  <a:pt x="48116" y="8104"/>
                </a:cubicBezTo>
                <a:cubicBezTo>
                  <a:pt x="49642" y="9088"/>
                  <a:pt x="51739" y="10438"/>
                  <a:pt x="55522" y="10438"/>
                </a:cubicBezTo>
                <a:cubicBezTo>
                  <a:pt x="59301" y="10438"/>
                  <a:pt x="61399" y="9088"/>
                  <a:pt x="62924" y="8104"/>
                </a:cubicBezTo>
                <a:cubicBezTo>
                  <a:pt x="64183" y="7307"/>
                  <a:pt x="64865" y="6865"/>
                  <a:pt x="66627" y="6865"/>
                </a:cubicBezTo>
                <a:lnTo>
                  <a:pt x="66627" y="1"/>
                </a:lnTo>
                <a:cubicBezTo>
                  <a:pt x="62848" y="1"/>
                  <a:pt x="60751" y="1351"/>
                  <a:pt x="59206" y="2334"/>
                </a:cubicBezTo>
                <a:cubicBezTo>
                  <a:pt x="57967" y="3147"/>
                  <a:pt x="57284" y="3574"/>
                  <a:pt x="55522" y="3574"/>
                </a:cubicBezTo>
                <a:cubicBezTo>
                  <a:pt x="53756" y="3574"/>
                  <a:pt x="53074" y="3147"/>
                  <a:pt x="51834" y="2334"/>
                </a:cubicBezTo>
                <a:cubicBezTo>
                  <a:pt x="50294" y="1351"/>
                  <a:pt x="48196" y="1"/>
                  <a:pt x="44413" y="1"/>
                </a:cubicBezTo>
                <a:cubicBezTo>
                  <a:pt x="40634" y="1"/>
                  <a:pt x="38537" y="1351"/>
                  <a:pt x="37011" y="2334"/>
                </a:cubicBezTo>
                <a:cubicBezTo>
                  <a:pt x="35753" y="3147"/>
                  <a:pt x="35070" y="3574"/>
                  <a:pt x="33308" y="3574"/>
                </a:cubicBezTo>
                <a:cubicBezTo>
                  <a:pt x="31542" y="3574"/>
                  <a:pt x="30860" y="3147"/>
                  <a:pt x="29620" y="2334"/>
                </a:cubicBezTo>
                <a:cubicBezTo>
                  <a:pt x="28095" y="1351"/>
                  <a:pt x="25998" y="1"/>
                  <a:pt x="22199" y="1"/>
                </a:cubicBezTo>
                <a:cubicBezTo>
                  <a:pt x="18420" y="1"/>
                  <a:pt x="16323" y="1351"/>
                  <a:pt x="14797" y="2334"/>
                </a:cubicBezTo>
                <a:cubicBezTo>
                  <a:pt x="13558" y="3147"/>
                  <a:pt x="12871" y="3574"/>
                  <a:pt x="11109" y="3574"/>
                </a:cubicBezTo>
                <a:cubicBezTo>
                  <a:pt x="9344" y="3574"/>
                  <a:pt x="8646" y="3147"/>
                  <a:pt x="7406" y="2334"/>
                </a:cubicBezTo>
                <a:cubicBezTo>
                  <a:pt x="5881" y="1351"/>
                  <a:pt x="3784" y="1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"/>
          <p:cNvSpPr txBox="1"/>
          <p:nvPr>
            <p:ph type="title"/>
          </p:nvPr>
        </p:nvSpPr>
        <p:spPr>
          <a:xfrm>
            <a:off x="713225" y="1184800"/>
            <a:ext cx="2870100" cy="11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5" name="Google Shape;315;p27"/>
          <p:cNvSpPr txBox="1"/>
          <p:nvPr>
            <p:ph idx="1" type="subTitle"/>
          </p:nvPr>
        </p:nvSpPr>
        <p:spPr>
          <a:xfrm>
            <a:off x="713225" y="2892225"/>
            <a:ext cx="28701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"/>
          <p:cNvSpPr/>
          <p:nvPr/>
        </p:nvSpPr>
        <p:spPr>
          <a:xfrm rot="10800000">
            <a:off x="7774477" y="23"/>
            <a:ext cx="1369524" cy="1369204"/>
          </a:xfrm>
          <a:custGeom>
            <a:rect b="b" l="l" r="r" t="t"/>
            <a:pathLst>
              <a:path extrusionOk="0" h="68503" w="68519">
                <a:moveTo>
                  <a:pt x="0" y="0"/>
                </a:moveTo>
                <a:lnTo>
                  <a:pt x="0" y="68503"/>
                </a:lnTo>
                <a:lnTo>
                  <a:pt x="68518" y="68503"/>
                </a:lnTo>
                <a:cubicBezTo>
                  <a:pt x="62798" y="62798"/>
                  <a:pt x="66482" y="59125"/>
                  <a:pt x="60781" y="53405"/>
                </a:cubicBezTo>
                <a:cubicBezTo>
                  <a:pt x="55075" y="47700"/>
                  <a:pt x="51388" y="51388"/>
                  <a:pt x="45683" y="45667"/>
                </a:cubicBezTo>
                <a:cubicBezTo>
                  <a:pt x="39962" y="39962"/>
                  <a:pt x="43650" y="36278"/>
                  <a:pt x="37945" y="30573"/>
                </a:cubicBezTo>
                <a:cubicBezTo>
                  <a:pt x="32225" y="24868"/>
                  <a:pt x="28556" y="28537"/>
                  <a:pt x="22836" y="22836"/>
                </a:cubicBezTo>
                <a:cubicBezTo>
                  <a:pt x="17131" y="17130"/>
                  <a:pt x="20814" y="13443"/>
                  <a:pt x="15094" y="7738"/>
                </a:cubicBezTo>
                <a:cubicBezTo>
                  <a:pt x="9393" y="2033"/>
                  <a:pt x="5705" y="5705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8"/>
          <p:cNvSpPr/>
          <p:nvPr/>
        </p:nvSpPr>
        <p:spPr>
          <a:xfrm rot="-5400000">
            <a:off x="-359840" y="2051594"/>
            <a:ext cx="1612568" cy="892871"/>
          </a:xfrm>
          <a:custGeom>
            <a:rect b="b" l="l" r="r" t="t"/>
            <a:pathLst>
              <a:path extrusionOk="0" h="53642" w="96880">
                <a:moveTo>
                  <a:pt x="0" y="0"/>
                </a:moveTo>
                <a:lnTo>
                  <a:pt x="0" y="48447"/>
                </a:lnTo>
                <a:cubicBezTo>
                  <a:pt x="8070" y="48447"/>
                  <a:pt x="8070" y="53641"/>
                  <a:pt x="16143" y="53641"/>
                </a:cubicBezTo>
                <a:cubicBezTo>
                  <a:pt x="24216" y="53641"/>
                  <a:pt x="24216" y="48447"/>
                  <a:pt x="32286" y="48447"/>
                </a:cubicBezTo>
                <a:cubicBezTo>
                  <a:pt x="40359" y="48447"/>
                  <a:pt x="40359" y="53641"/>
                  <a:pt x="48432" y="53641"/>
                </a:cubicBezTo>
                <a:cubicBezTo>
                  <a:pt x="56502" y="53641"/>
                  <a:pt x="56502" y="48447"/>
                  <a:pt x="64575" y="48447"/>
                </a:cubicBezTo>
                <a:cubicBezTo>
                  <a:pt x="72664" y="48447"/>
                  <a:pt x="72664" y="53641"/>
                  <a:pt x="80733" y="53641"/>
                </a:cubicBezTo>
                <a:cubicBezTo>
                  <a:pt x="88806" y="53641"/>
                  <a:pt x="88806" y="48447"/>
                  <a:pt x="96880" y="48447"/>
                </a:cubicBezTo>
                <a:lnTo>
                  <a:pt x="968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28"/>
          <p:cNvGrpSpPr/>
          <p:nvPr/>
        </p:nvGrpSpPr>
        <p:grpSpPr>
          <a:xfrm>
            <a:off x="4984213" y="4603990"/>
            <a:ext cx="523697" cy="320583"/>
            <a:chOff x="4984213" y="4603990"/>
            <a:chExt cx="523697" cy="320583"/>
          </a:xfrm>
        </p:grpSpPr>
        <p:sp>
          <p:nvSpPr>
            <p:cNvPr id="320" name="Google Shape;320;p28"/>
            <p:cNvSpPr/>
            <p:nvPr/>
          </p:nvSpPr>
          <p:spPr>
            <a:xfrm>
              <a:off x="4984213" y="4603990"/>
              <a:ext cx="55811" cy="320583"/>
            </a:xfrm>
            <a:custGeom>
              <a:rect b="b" l="l" r="r" t="t"/>
              <a:pathLst>
                <a:path extrusionOk="0" h="19260" w="3353">
                  <a:moveTo>
                    <a:pt x="0" y="1"/>
                  </a:moveTo>
                  <a:lnTo>
                    <a:pt x="0" y="19259"/>
                  </a:lnTo>
                  <a:lnTo>
                    <a:pt x="3352" y="19259"/>
                  </a:lnTo>
                  <a:lnTo>
                    <a:pt x="33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5101064" y="4603990"/>
              <a:ext cx="55877" cy="320583"/>
            </a:xfrm>
            <a:custGeom>
              <a:rect b="b" l="l" r="r" t="t"/>
              <a:pathLst>
                <a:path extrusionOk="0" h="19260" w="3357">
                  <a:moveTo>
                    <a:pt x="1" y="1"/>
                  </a:moveTo>
                  <a:lnTo>
                    <a:pt x="1" y="19259"/>
                  </a:lnTo>
                  <a:lnTo>
                    <a:pt x="3357" y="19259"/>
                  </a:lnTo>
                  <a:lnTo>
                    <a:pt x="33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5217998" y="4603990"/>
              <a:ext cx="56060" cy="320583"/>
            </a:xfrm>
            <a:custGeom>
              <a:rect b="b" l="l" r="r" t="t"/>
              <a:pathLst>
                <a:path extrusionOk="0" h="19260" w="3368">
                  <a:moveTo>
                    <a:pt x="0" y="1"/>
                  </a:moveTo>
                  <a:lnTo>
                    <a:pt x="0" y="19259"/>
                  </a:lnTo>
                  <a:lnTo>
                    <a:pt x="3368" y="19259"/>
                  </a:lnTo>
                  <a:lnTo>
                    <a:pt x="3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5334915" y="4603990"/>
              <a:ext cx="56077" cy="320583"/>
            </a:xfrm>
            <a:custGeom>
              <a:rect b="b" l="l" r="r" t="t"/>
              <a:pathLst>
                <a:path extrusionOk="0" h="19260" w="3369">
                  <a:moveTo>
                    <a:pt x="1" y="1"/>
                  </a:moveTo>
                  <a:lnTo>
                    <a:pt x="1" y="19259"/>
                  </a:lnTo>
                  <a:lnTo>
                    <a:pt x="3368" y="19259"/>
                  </a:lnTo>
                  <a:lnTo>
                    <a:pt x="3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5451783" y="4603990"/>
              <a:ext cx="56127" cy="320583"/>
            </a:xfrm>
            <a:custGeom>
              <a:rect b="b" l="l" r="r" t="t"/>
              <a:pathLst>
                <a:path extrusionOk="0" h="19260" w="3372">
                  <a:moveTo>
                    <a:pt x="1" y="1"/>
                  </a:moveTo>
                  <a:lnTo>
                    <a:pt x="1" y="19259"/>
                  </a:lnTo>
                  <a:lnTo>
                    <a:pt x="3372" y="19259"/>
                  </a:lnTo>
                  <a:lnTo>
                    <a:pt x="33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28"/>
          <p:cNvSpPr/>
          <p:nvPr/>
        </p:nvSpPr>
        <p:spPr>
          <a:xfrm rot="-5400000">
            <a:off x="8232939" y="3965813"/>
            <a:ext cx="1214910" cy="607225"/>
          </a:xfrm>
          <a:custGeom>
            <a:rect b="b" l="l" r="r" t="t"/>
            <a:pathLst>
              <a:path extrusionOk="0" h="19831" w="39677">
                <a:moveTo>
                  <a:pt x="19846" y="0"/>
                </a:moveTo>
                <a:cubicBezTo>
                  <a:pt x="8882" y="0"/>
                  <a:pt x="1" y="8882"/>
                  <a:pt x="1" y="19831"/>
                </a:cubicBezTo>
                <a:lnTo>
                  <a:pt x="3368" y="19831"/>
                </a:lnTo>
                <a:cubicBezTo>
                  <a:pt x="3368" y="10743"/>
                  <a:pt x="10740" y="3368"/>
                  <a:pt x="19846" y="3368"/>
                </a:cubicBezTo>
                <a:cubicBezTo>
                  <a:pt x="28934" y="3368"/>
                  <a:pt x="36306" y="10743"/>
                  <a:pt x="36306" y="19831"/>
                </a:cubicBezTo>
                <a:lnTo>
                  <a:pt x="39677" y="19831"/>
                </a:lnTo>
                <a:cubicBezTo>
                  <a:pt x="39677" y="8882"/>
                  <a:pt x="30795" y="0"/>
                  <a:pt x="198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8"/>
          <p:cNvSpPr/>
          <p:nvPr/>
        </p:nvSpPr>
        <p:spPr>
          <a:xfrm>
            <a:off x="500586" y="4391365"/>
            <a:ext cx="285928" cy="285911"/>
          </a:xfrm>
          <a:custGeom>
            <a:rect b="b" l="l" r="r" t="t"/>
            <a:pathLst>
              <a:path extrusionOk="0" h="17177" w="17178">
                <a:moveTo>
                  <a:pt x="7357" y="0"/>
                </a:moveTo>
                <a:lnTo>
                  <a:pt x="7357" y="7375"/>
                </a:lnTo>
                <a:lnTo>
                  <a:pt x="1" y="7375"/>
                </a:lnTo>
                <a:lnTo>
                  <a:pt x="1" y="9820"/>
                </a:lnTo>
                <a:lnTo>
                  <a:pt x="7357" y="9820"/>
                </a:lnTo>
                <a:lnTo>
                  <a:pt x="7357" y="17176"/>
                </a:lnTo>
                <a:lnTo>
                  <a:pt x="9806" y="17176"/>
                </a:lnTo>
                <a:lnTo>
                  <a:pt x="9806" y="9820"/>
                </a:lnTo>
                <a:lnTo>
                  <a:pt x="17177" y="9820"/>
                </a:lnTo>
                <a:lnTo>
                  <a:pt x="17177" y="7375"/>
                </a:lnTo>
                <a:lnTo>
                  <a:pt x="9806" y="7375"/>
                </a:lnTo>
                <a:lnTo>
                  <a:pt x="98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8"/>
          <p:cNvSpPr txBox="1"/>
          <p:nvPr>
            <p:ph type="title"/>
          </p:nvPr>
        </p:nvSpPr>
        <p:spPr>
          <a:xfrm>
            <a:off x="4674800" y="1184800"/>
            <a:ext cx="2694900" cy="11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8" name="Google Shape;328;p28"/>
          <p:cNvSpPr txBox="1"/>
          <p:nvPr>
            <p:ph idx="1" type="subTitle"/>
          </p:nvPr>
        </p:nvSpPr>
        <p:spPr>
          <a:xfrm>
            <a:off x="4674800" y="2892225"/>
            <a:ext cx="26949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2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/>
          <p:nvPr/>
        </p:nvSpPr>
        <p:spPr>
          <a:xfrm rot="5400000">
            <a:off x="2295750" y="-1613700"/>
            <a:ext cx="4552500" cy="8370900"/>
          </a:xfrm>
          <a:prstGeom prst="round2SameRect">
            <a:avLst>
              <a:gd fmla="val 11271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9"/>
          <p:cNvSpPr txBox="1"/>
          <p:nvPr>
            <p:ph idx="1" type="subTitle"/>
          </p:nvPr>
        </p:nvSpPr>
        <p:spPr>
          <a:xfrm>
            <a:off x="720000" y="1038575"/>
            <a:ext cx="77040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2" name="Google Shape;332;p29"/>
          <p:cNvSpPr txBox="1"/>
          <p:nvPr>
            <p:ph type="title"/>
          </p:nvPr>
        </p:nvSpPr>
        <p:spPr>
          <a:xfrm>
            <a:off x="720000" y="393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3" name="Google Shape;333;p29"/>
          <p:cNvSpPr/>
          <p:nvPr/>
        </p:nvSpPr>
        <p:spPr>
          <a:xfrm rot="10800000">
            <a:off x="-6" y="1038568"/>
            <a:ext cx="425967" cy="852419"/>
          </a:xfrm>
          <a:custGeom>
            <a:rect b="b" l="l" r="r" t="t"/>
            <a:pathLst>
              <a:path extrusionOk="0" h="31574" w="15778">
                <a:moveTo>
                  <a:pt x="15777" y="1"/>
                </a:moveTo>
                <a:cubicBezTo>
                  <a:pt x="7056" y="1"/>
                  <a:pt x="1" y="7071"/>
                  <a:pt x="1" y="15777"/>
                </a:cubicBezTo>
                <a:cubicBezTo>
                  <a:pt x="1" y="24503"/>
                  <a:pt x="7056" y="31573"/>
                  <a:pt x="15777" y="31573"/>
                </a:cubicBezTo>
                <a:lnTo>
                  <a:pt x="15777" y="23977"/>
                </a:lnTo>
                <a:cubicBezTo>
                  <a:pt x="11251" y="23977"/>
                  <a:pt x="7578" y="20308"/>
                  <a:pt x="7578" y="15777"/>
                </a:cubicBezTo>
                <a:cubicBezTo>
                  <a:pt x="7578" y="11266"/>
                  <a:pt x="11251" y="7594"/>
                  <a:pt x="15777" y="7594"/>
                </a:cubicBezTo>
                <a:lnTo>
                  <a:pt x="157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9"/>
          <p:cNvSpPr/>
          <p:nvPr/>
        </p:nvSpPr>
        <p:spPr>
          <a:xfrm>
            <a:off x="5866900" y="-33200"/>
            <a:ext cx="425930" cy="426303"/>
          </a:xfrm>
          <a:custGeom>
            <a:rect b="b" l="l" r="r" t="t"/>
            <a:pathLst>
              <a:path extrusionOk="0" h="19766" w="19751">
                <a:moveTo>
                  <a:pt x="8470" y="0"/>
                </a:moveTo>
                <a:lnTo>
                  <a:pt x="8470" y="6483"/>
                </a:lnTo>
                <a:lnTo>
                  <a:pt x="3894" y="1907"/>
                </a:lnTo>
                <a:lnTo>
                  <a:pt x="1892" y="3894"/>
                </a:lnTo>
                <a:lnTo>
                  <a:pt x="6468" y="8470"/>
                </a:lnTo>
                <a:lnTo>
                  <a:pt x="1" y="8470"/>
                </a:lnTo>
                <a:lnTo>
                  <a:pt x="1" y="11296"/>
                </a:lnTo>
                <a:lnTo>
                  <a:pt x="6468" y="11296"/>
                </a:lnTo>
                <a:lnTo>
                  <a:pt x="1892" y="15872"/>
                </a:lnTo>
                <a:lnTo>
                  <a:pt x="3894" y="17859"/>
                </a:lnTo>
                <a:lnTo>
                  <a:pt x="8470" y="13283"/>
                </a:lnTo>
                <a:lnTo>
                  <a:pt x="8470" y="19766"/>
                </a:lnTo>
                <a:lnTo>
                  <a:pt x="11281" y="19766"/>
                </a:lnTo>
                <a:lnTo>
                  <a:pt x="11281" y="13283"/>
                </a:lnTo>
                <a:lnTo>
                  <a:pt x="15857" y="17859"/>
                </a:lnTo>
                <a:lnTo>
                  <a:pt x="17859" y="15872"/>
                </a:lnTo>
                <a:lnTo>
                  <a:pt x="13283" y="11296"/>
                </a:lnTo>
                <a:lnTo>
                  <a:pt x="19751" y="11296"/>
                </a:lnTo>
                <a:lnTo>
                  <a:pt x="19751" y="8470"/>
                </a:lnTo>
                <a:lnTo>
                  <a:pt x="13283" y="8470"/>
                </a:lnTo>
                <a:lnTo>
                  <a:pt x="17859" y="3894"/>
                </a:lnTo>
                <a:lnTo>
                  <a:pt x="15857" y="1907"/>
                </a:lnTo>
                <a:lnTo>
                  <a:pt x="11281" y="6483"/>
                </a:lnTo>
                <a:lnTo>
                  <a:pt x="1128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5" name="Google Shape;335;p29"/>
          <p:cNvGrpSpPr/>
          <p:nvPr/>
        </p:nvGrpSpPr>
        <p:grpSpPr>
          <a:xfrm>
            <a:off x="8535331" y="3601441"/>
            <a:ext cx="412124" cy="1236366"/>
            <a:chOff x="7822175" y="-337150"/>
            <a:chExt cx="1142566" cy="3427685"/>
          </a:xfrm>
        </p:grpSpPr>
        <p:sp>
          <p:nvSpPr>
            <p:cNvPr id="336" name="Google Shape;336;p29"/>
            <p:cNvSpPr/>
            <p:nvPr/>
          </p:nvSpPr>
          <p:spPr>
            <a:xfrm>
              <a:off x="7822175" y="-337150"/>
              <a:ext cx="1142566" cy="1142566"/>
            </a:xfrm>
            <a:custGeom>
              <a:rect b="b" l="l" r="r" t="t"/>
              <a:pathLst>
                <a:path extrusionOk="0" h="24759" w="24759">
                  <a:moveTo>
                    <a:pt x="12379" y="5961"/>
                  </a:moveTo>
                  <a:cubicBezTo>
                    <a:pt x="15922" y="5961"/>
                    <a:pt x="18798" y="8837"/>
                    <a:pt x="18798" y="12379"/>
                  </a:cubicBezTo>
                  <a:cubicBezTo>
                    <a:pt x="18798" y="15922"/>
                    <a:pt x="15922" y="18798"/>
                    <a:pt x="12379" y="18798"/>
                  </a:cubicBezTo>
                  <a:cubicBezTo>
                    <a:pt x="8837" y="18798"/>
                    <a:pt x="5961" y="15922"/>
                    <a:pt x="5961" y="12379"/>
                  </a:cubicBezTo>
                  <a:cubicBezTo>
                    <a:pt x="5961" y="8837"/>
                    <a:pt x="8837" y="5961"/>
                    <a:pt x="12379" y="5961"/>
                  </a:cubicBezTo>
                  <a:close/>
                  <a:moveTo>
                    <a:pt x="12379" y="1"/>
                  </a:moveTo>
                  <a:cubicBezTo>
                    <a:pt x="5546" y="1"/>
                    <a:pt x="1" y="5546"/>
                    <a:pt x="1" y="12379"/>
                  </a:cubicBezTo>
                  <a:cubicBezTo>
                    <a:pt x="1" y="19213"/>
                    <a:pt x="5546" y="24758"/>
                    <a:pt x="12379" y="24758"/>
                  </a:cubicBezTo>
                  <a:cubicBezTo>
                    <a:pt x="19213" y="24758"/>
                    <a:pt x="24758" y="19213"/>
                    <a:pt x="24758" y="12379"/>
                  </a:cubicBezTo>
                  <a:cubicBezTo>
                    <a:pt x="24758" y="5546"/>
                    <a:pt x="19213" y="1"/>
                    <a:pt x="12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7822175" y="805422"/>
              <a:ext cx="1142566" cy="1142566"/>
            </a:xfrm>
            <a:custGeom>
              <a:rect b="b" l="l" r="r" t="t"/>
              <a:pathLst>
                <a:path extrusionOk="0" h="24759" w="24759">
                  <a:moveTo>
                    <a:pt x="12379" y="5961"/>
                  </a:moveTo>
                  <a:cubicBezTo>
                    <a:pt x="15922" y="5961"/>
                    <a:pt x="18798" y="8837"/>
                    <a:pt x="18798" y="12379"/>
                  </a:cubicBezTo>
                  <a:cubicBezTo>
                    <a:pt x="18798" y="15922"/>
                    <a:pt x="15922" y="18798"/>
                    <a:pt x="12379" y="18798"/>
                  </a:cubicBezTo>
                  <a:cubicBezTo>
                    <a:pt x="8837" y="18798"/>
                    <a:pt x="5961" y="15922"/>
                    <a:pt x="5961" y="12379"/>
                  </a:cubicBezTo>
                  <a:cubicBezTo>
                    <a:pt x="5961" y="8837"/>
                    <a:pt x="8837" y="5961"/>
                    <a:pt x="12379" y="5961"/>
                  </a:cubicBezTo>
                  <a:close/>
                  <a:moveTo>
                    <a:pt x="12379" y="1"/>
                  </a:moveTo>
                  <a:cubicBezTo>
                    <a:pt x="5546" y="1"/>
                    <a:pt x="1" y="5546"/>
                    <a:pt x="1" y="12379"/>
                  </a:cubicBezTo>
                  <a:cubicBezTo>
                    <a:pt x="1" y="19213"/>
                    <a:pt x="5546" y="24758"/>
                    <a:pt x="12379" y="24758"/>
                  </a:cubicBezTo>
                  <a:cubicBezTo>
                    <a:pt x="19213" y="24758"/>
                    <a:pt x="24758" y="19213"/>
                    <a:pt x="24758" y="12379"/>
                  </a:cubicBezTo>
                  <a:cubicBezTo>
                    <a:pt x="24758" y="5546"/>
                    <a:pt x="19213" y="1"/>
                    <a:pt x="12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7822175" y="1947969"/>
              <a:ext cx="1142566" cy="1142566"/>
            </a:xfrm>
            <a:custGeom>
              <a:rect b="b" l="l" r="r" t="t"/>
              <a:pathLst>
                <a:path extrusionOk="0" h="24759" w="24759">
                  <a:moveTo>
                    <a:pt x="12379" y="5961"/>
                  </a:moveTo>
                  <a:cubicBezTo>
                    <a:pt x="15922" y="5961"/>
                    <a:pt x="18798" y="8837"/>
                    <a:pt x="18798" y="12379"/>
                  </a:cubicBezTo>
                  <a:cubicBezTo>
                    <a:pt x="18798" y="15922"/>
                    <a:pt x="15922" y="18798"/>
                    <a:pt x="12379" y="18798"/>
                  </a:cubicBezTo>
                  <a:cubicBezTo>
                    <a:pt x="8837" y="18798"/>
                    <a:pt x="5961" y="15922"/>
                    <a:pt x="5961" y="12379"/>
                  </a:cubicBezTo>
                  <a:cubicBezTo>
                    <a:pt x="5961" y="8837"/>
                    <a:pt x="8837" y="5961"/>
                    <a:pt x="12379" y="5961"/>
                  </a:cubicBezTo>
                  <a:close/>
                  <a:moveTo>
                    <a:pt x="12379" y="1"/>
                  </a:moveTo>
                  <a:cubicBezTo>
                    <a:pt x="5546" y="1"/>
                    <a:pt x="1" y="5546"/>
                    <a:pt x="1" y="12379"/>
                  </a:cubicBezTo>
                  <a:cubicBezTo>
                    <a:pt x="1" y="19213"/>
                    <a:pt x="5546" y="24758"/>
                    <a:pt x="12379" y="24758"/>
                  </a:cubicBezTo>
                  <a:cubicBezTo>
                    <a:pt x="19213" y="24758"/>
                    <a:pt x="24758" y="19213"/>
                    <a:pt x="24758" y="12379"/>
                  </a:cubicBezTo>
                  <a:cubicBezTo>
                    <a:pt x="24758" y="5546"/>
                    <a:pt x="19213" y="1"/>
                    <a:pt x="12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9" name="Google Shape;339;p29"/>
          <p:cNvSpPr/>
          <p:nvPr/>
        </p:nvSpPr>
        <p:spPr>
          <a:xfrm>
            <a:off x="950024" y="4714985"/>
            <a:ext cx="805344" cy="402520"/>
          </a:xfrm>
          <a:custGeom>
            <a:rect b="b" l="l" r="r" t="t"/>
            <a:pathLst>
              <a:path extrusionOk="0" h="19831" w="39677">
                <a:moveTo>
                  <a:pt x="19846" y="0"/>
                </a:moveTo>
                <a:cubicBezTo>
                  <a:pt x="8882" y="0"/>
                  <a:pt x="1" y="8882"/>
                  <a:pt x="1" y="19831"/>
                </a:cubicBezTo>
                <a:lnTo>
                  <a:pt x="3368" y="19831"/>
                </a:lnTo>
                <a:cubicBezTo>
                  <a:pt x="3368" y="10743"/>
                  <a:pt x="10740" y="3368"/>
                  <a:pt x="19846" y="3368"/>
                </a:cubicBezTo>
                <a:cubicBezTo>
                  <a:pt x="28934" y="3368"/>
                  <a:pt x="36306" y="10743"/>
                  <a:pt x="36306" y="19831"/>
                </a:cubicBezTo>
                <a:lnTo>
                  <a:pt x="39677" y="19831"/>
                </a:lnTo>
                <a:cubicBezTo>
                  <a:pt x="39677" y="8882"/>
                  <a:pt x="30795" y="0"/>
                  <a:pt x="1984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30"/>
          <p:cNvGrpSpPr/>
          <p:nvPr/>
        </p:nvGrpSpPr>
        <p:grpSpPr>
          <a:xfrm>
            <a:off x="8427245" y="1315147"/>
            <a:ext cx="716626" cy="749984"/>
            <a:chOff x="-5970300" y="2415025"/>
            <a:chExt cx="786550" cy="481500"/>
          </a:xfrm>
        </p:grpSpPr>
        <p:sp>
          <p:nvSpPr>
            <p:cNvPr id="342" name="Google Shape;342;p30"/>
            <p:cNvSpPr/>
            <p:nvPr/>
          </p:nvSpPr>
          <p:spPr>
            <a:xfrm>
              <a:off x="-5970300" y="2415025"/>
              <a:ext cx="83825" cy="481500"/>
            </a:xfrm>
            <a:custGeom>
              <a:rect b="b" l="l" r="r" t="t"/>
              <a:pathLst>
                <a:path extrusionOk="0" h="19260" w="3353">
                  <a:moveTo>
                    <a:pt x="0" y="1"/>
                  </a:moveTo>
                  <a:lnTo>
                    <a:pt x="0" y="19259"/>
                  </a:lnTo>
                  <a:lnTo>
                    <a:pt x="3352" y="19259"/>
                  </a:lnTo>
                  <a:lnTo>
                    <a:pt x="33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-5794800" y="2415025"/>
              <a:ext cx="83925" cy="481500"/>
            </a:xfrm>
            <a:custGeom>
              <a:rect b="b" l="l" r="r" t="t"/>
              <a:pathLst>
                <a:path extrusionOk="0" h="19260" w="3357">
                  <a:moveTo>
                    <a:pt x="1" y="1"/>
                  </a:moveTo>
                  <a:lnTo>
                    <a:pt x="1" y="19259"/>
                  </a:lnTo>
                  <a:lnTo>
                    <a:pt x="3357" y="19259"/>
                  </a:lnTo>
                  <a:lnTo>
                    <a:pt x="33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-5619175" y="2415025"/>
              <a:ext cx="84200" cy="481500"/>
            </a:xfrm>
            <a:custGeom>
              <a:rect b="b" l="l" r="r" t="t"/>
              <a:pathLst>
                <a:path extrusionOk="0" h="19260" w="3368">
                  <a:moveTo>
                    <a:pt x="0" y="1"/>
                  </a:moveTo>
                  <a:lnTo>
                    <a:pt x="0" y="19259"/>
                  </a:lnTo>
                  <a:lnTo>
                    <a:pt x="3368" y="19259"/>
                  </a:lnTo>
                  <a:lnTo>
                    <a:pt x="33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-5443575" y="2415025"/>
              <a:ext cx="84225" cy="481500"/>
            </a:xfrm>
            <a:custGeom>
              <a:rect b="b" l="l" r="r" t="t"/>
              <a:pathLst>
                <a:path extrusionOk="0" h="19260" w="3369">
                  <a:moveTo>
                    <a:pt x="1" y="1"/>
                  </a:moveTo>
                  <a:lnTo>
                    <a:pt x="1" y="19259"/>
                  </a:lnTo>
                  <a:lnTo>
                    <a:pt x="3368" y="19259"/>
                  </a:lnTo>
                  <a:lnTo>
                    <a:pt x="33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-5268050" y="2415025"/>
              <a:ext cx="84300" cy="481500"/>
            </a:xfrm>
            <a:custGeom>
              <a:rect b="b" l="l" r="r" t="t"/>
              <a:pathLst>
                <a:path extrusionOk="0" h="19260" w="3372">
                  <a:moveTo>
                    <a:pt x="1" y="1"/>
                  </a:moveTo>
                  <a:lnTo>
                    <a:pt x="1" y="19259"/>
                  </a:lnTo>
                  <a:lnTo>
                    <a:pt x="3372" y="19259"/>
                  </a:lnTo>
                  <a:lnTo>
                    <a:pt x="33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7" name="Google Shape;347;p30"/>
          <p:cNvSpPr/>
          <p:nvPr/>
        </p:nvSpPr>
        <p:spPr>
          <a:xfrm rot="5400000">
            <a:off x="2295750" y="-1613700"/>
            <a:ext cx="4552500" cy="8370900"/>
          </a:xfrm>
          <a:prstGeom prst="round2SameRect">
            <a:avLst>
              <a:gd fmla="val 11271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0"/>
          <p:cNvSpPr/>
          <p:nvPr/>
        </p:nvSpPr>
        <p:spPr>
          <a:xfrm rot="5400000">
            <a:off x="159744" y="4091920"/>
            <a:ext cx="865214" cy="865401"/>
          </a:xfrm>
          <a:custGeom>
            <a:rect b="b" l="l" r="r" t="t"/>
            <a:pathLst>
              <a:path extrusionOk="0" h="69678" w="69663">
                <a:moveTo>
                  <a:pt x="62131" y="0"/>
                </a:moveTo>
                <a:lnTo>
                  <a:pt x="62131" y="62146"/>
                </a:lnTo>
                <a:lnTo>
                  <a:pt x="0" y="62146"/>
                </a:lnTo>
                <a:lnTo>
                  <a:pt x="0" y="69678"/>
                </a:lnTo>
                <a:lnTo>
                  <a:pt x="69663" y="69678"/>
                </a:lnTo>
                <a:lnTo>
                  <a:pt x="6966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"/>
          <p:cNvSpPr/>
          <p:nvPr/>
        </p:nvSpPr>
        <p:spPr>
          <a:xfrm rot="5400000">
            <a:off x="457432" y="4092014"/>
            <a:ext cx="567619" cy="567619"/>
          </a:xfrm>
          <a:custGeom>
            <a:rect b="b" l="l" r="r" t="t"/>
            <a:pathLst>
              <a:path extrusionOk="0" h="45702" w="45702">
                <a:moveTo>
                  <a:pt x="38170" y="0"/>
                </a:moveTo>
                <a:lnTo>
                  <a:pt x="38170" y="38170"/>
                </a:lnTo>
                <a:lnTo>
                  <a:pt x="0" y="38170"/>
                </a:lnTo>
                <a:lnTo>
                  <a:pt x="0" y="45702"/>
                </a:lnTo>
                <a:lnTo>
                  <a:pt x="45702" y="45702"/>
                </a:lnTo>
                <a:lnTo>
                  <a:pt x="457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0"/>
          <p:cNvSpPr/>
          <p:nvPr/>
        </p:nvSpPr>
        <p:spPr>
          <a:xfrm rot="5400000">
            <a:off x="308535" y="4091896"/>
            <a:ext cx="716398" cy="716634"/>
          </a:xfrm>
          <a:custGeom>
            <a:rect b="b" l="l" r="r" t="t"/>
            <a:pathLst>
              <a:path extrusionOk="0" h="57700" w="57681">
                <a:moveTo>
                  <a:pt x="50149" y="0"/>
                </a:moveTo>
                <a:lnTo>
                  <a:pt x="50149" y="50167"/>
                </a:lnTo>
                <a:lnTo>
                  <a:pt x="0" y="50167"/>
                </a:lnTo>
                <a:lnTo>
                  <a:pt x="0" y="57699"/>
                </a:lnTo>
                <a:lnTo>
                  <a:pt x="57680" y="57699"/>
                </a:lnTo>
                <a:lnTo>
                  <a:pt x="576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1" name="Google Shape;351;p30"/>
          <p:cNvGrpSpPr/>
          <p:nvPr/>
        </p:nvGrpSpPr>
        <p:grpSpPr>
          <a:xfrm rot="-5400000">
            <a:off x="5195577" y="3207499"/>
            <a:ext cx="1396901" cy="4190687"/>
            <a:chOff x="7822175" y="-337150"/>
            <a:chExt cx="1142566" cy="3427685"/>
          </a:xfrm>
        </p:grpSpPr>
        <p:sp>
          <p:nvSpPr>
            <p:cNvPr id="352" name="Google Shape;352;p30"/>
            <p:cNvSpPr/>
            <p:nvPr/>
          </p:nvSpPr>
          <p:spPr>
            <a:xfrm>
              <a:off x="7822175" y="-337150"/>
              <a:ext cx="1142566" cy="1142566"/>
            </a:xfrm>
            <a:custGeom>
              <a:rect b="b" l="l" r="r" t="t"/>
              <a:pathLst>
                <a:path extrusionOk="0" h="24759" w="24759">
                  <a:moveTo>
                    <a:pt x="12379" y="5961"/>
                  </a:moveTo>
                  <a:cubicBezTo>
                    <a:pt x="15922" y="5961"/>
                    <a:pt x="18798" y="8837"/>
                    <a:pt x="18798" y="12379"/>
                  </a:cubicBezTo>
                  <a:cubicBezTo>
                    <a:pt x="18798" y="15922"/>
                    <a:pt x="15922" y="18798"/>
                    <a:pt x="12379" y="18798"/>
                  </a:cubicBezTo>
                  <a:cubicBezTo>
                    <a:pt x="8837" y="18798"/>
                    <a:pt x="5961" y="15922"/>
                    <a:pt x="5961" y="12379"/>
                  </a:cubicBezTo>
                  <a:cubicBezTo>
                    <a:pt x="5961" y="8837"/>
                    <a:pt x="8837" y="5961"/>
                    <a:pt x="12379" y="5961"/>
                  </a:cubicBezTo>
                  <a:close/>
                  <a:moveTo>
                    <a:pt x="12379" y="1"/>
                  </a:moveTo>
                  <a:cubicBezTo>
                    <a:pt x="5546" y="1"/>
                    <a:pt x="1" y="5546"/>
                    <a:pt x="1" y="12379"/>
                  </a:cubicBezTo>
                  <a:cubicBezTo>
                    <a:pt x="1" y="19213"/>
                    <a:pt x="5546" y="24758"/>
                    <a:pt x="12379" y="24758"/>
                  </a:cubicBezTo>
                  <a:cubicBezTo>
                    <a:pt x="19213" y="24758"/>
                    <a:pt x="24758" y="19213"/>
                    <a:pt x="24758" y="12379"/>
                  </a:cubicBezTo>
                  <a:cubicBezTo>
                    <a:pt x="24758" y="5546"/>
                    <a:pt x="19213" y="1"/>
                    <a:pt x="12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7822175" y="805422"/>
              <a:ext cx="1142566" cy="1142566"/>
            </a:xfrm>
            <a:custGeom>
              <a:rect b="b" l="l" r="r" t="t"/>
              <a:pathLst>
                <a:path extrusionOk="0" h="24759" w="24759">
                  <a:moveTo>
                    <a:pt x="12379" y="5961"/>
                  </a:moveTo>
                  <a:cubicBezTo>
                    <a:pt x="15922" y="5961"/>
                    <a:pt x="18798" y="8837"/>
                    <a:pt x="18798" y="12379"/>
                  </a:cubicBezTo>
                  <a:cubicBezTo>
                    <a:pt x="18798" y="15922"/>
                    <a:pt x="15922" y="18798"/>
                    <a:pt x="12379" y="18798"/>
                  </a:cubicBezTo>
                  <a:cubicBezTo>
                    <a:pt x="8837" y="18798"/>
                    <a:pt x="5961" y="15922"/>
                    <a:pt x="5961" y="12379"/>
                  </a:cubicBezTo>
                  <a:cubicBezTo>
                    <a:pt x="5961" y="8837"/>
                    <a:pt x="8837" y="5961"/>
                    <a:pt x="12379" y="5961"/>
                  </a:cubicBezTo>
                  <a:close/>
                  <a:moveTo>
                    <a:pt x="12379" y="1"/>
                  </a:moveTo>
                  <a:cubicBezTo>
                    <a:pt x="5546" y="1"/>
                    <a:pt x="1" y="5546"/>
                    <a:pt x="1" y="12379"/>
                  </a:cubicBezTo>
                  <a:cubicBezTo>
                    <a:pt x="1" y="19213"/>
                    <a:pt x="5546" y="24758"/>
                    <a:pt x="12379" y="24758"/>
                  </a:cubicBezTo>
                  <a:cubicBezTo>
                    <a:pt x="19213" y="24758"/>
                    <a:pt x="24758" y="19213"/>
                    <a:pt x="24758" y="12379"/>
                  </a:cubicBezTo>
                  <a:cubicBezTo>
                    <a:pt x="24758" y="5546"/>
                    <a:pt x="19213" y="1"/>
                    <a:pt x="12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7822175" y="1947969"/>
              <a:ext cx="1142566" cy="1142566"/>
            </a:xfrm>
            <a:custGeom>
              <a:rect b="b" l="l" r="r" t="t"/>
              <a:pathLst>
                <a:path extrusionOk="0" h="24759" w="24759">
                  <a:moveTo>
                    <a:pt x="12379" y="5961"/>
                  </a:moveTo>
                  <a:cubicBezTo>
                    <a:pt x="15922" y="5961"/>
                    <a:pt x="18798" y="8837"/>
                    <a:pt x="18798" y="12379"/>
                  </a:cubicBezTo>
                  <a:cubicBezTo>
                    <a:pt x="18798" y="15922"/>
                    <a:pt x="15922" y="18798"/>
                    <a:pt x="12379" y="18798"/>
                  </a:cubicBezTo>
                  <a:cubicBezTo>
                    <a:pt x="8837" y="18798"/>
                    <a:pt x="5961" y="15922"/>
                    <a:pt x="5961" y="12379"/>
                  </a:cubicBezTo>
                  <a:cubicBezTo>
                    <a:pt x="5961" y="8837"/>
                    <a:pt x="8837" y="5961"/>
                    <a:pt x="12379" y="5961"/>
                  </a:cubicBezTo>
                  <a:close/>
                  <a:moveTo>
                    <a:pt x="12379" y="1"/>
                  </a:moveTo>
                  <a:cubicBezTo>
                    <a:pt x="5546" y="1"/>
                    <a:pt x="1" y="5546"/>
                    <a:pt x="1" y="12379"/>
                  </a:cubicBezTo>
                  <a:cubicBezTo>
                    <a:pt x="1" y="19213"/>
                    <a:pt x="5546" y="24758"/>
                    <a:pt x="12379" y="24758"/>
                  </a:cubicBezTo>
                  <a:cubicBezTo>
                    <a:pt x="19213" y="24758"/>
                    <a:pt x="24758" y="19213"/>
                    <a:pt x="24758" y="12379"/>
                  </a:cubicBezTo>
                  <a:cubicBezTo>
                    <a:pt x="24758" y="5546"/>
                    <a:pt x="19213" y="1"/>
                    <a:pt x="12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30"/>
          <p:cNvSpPr/>
          <p:nvPr/>
        </p:nvSpPr>
        <p:spPr>
          <a:xfrm>
            <a:off x="8340550" y="4327410"/>
            <a:ext cx="394450" cy="394427"/>
          </a:xfrm>
          <a:custGeom>
            <a:rect b="b" l="l" r="r" t="t"/>
            <a:pathLst>
              <a:path extrusionOk="0" h="17177" w="17178">
                <a:moveTo>
                  <a:pt x="7357" y="0"/>
                </a:moveTo>
                <a:lnTo>
                  <a:pt x="7357" y="7375"/>
                </a:lnTo>
                <a:lnTo>
                  <a:pt x="1" y="7375"/>
                </a:lnTo>
                <a:lnTo>
                  <a:pt x="1" y="9820"/>
                </a:lnTo>
                <a:lnTo>
                  <a:pt x="7357" y="9820"/>
                </a:lnTo>
                <a:lnTo>
                  <a:pt x="7357" y="17176"/>
                </a:lnTo>
                <a:lnTo>
                  <a:pt x="9806" y="17176"/>
                </a:lnTo>
                <a:lnTo>
                  <a:pt x="9806" y="9820"/>
                </a:lnTo>
                <a:lnTo>
                  <a:pt x="17177" y="9820"/>
                </a:lnTo>
                <a:lnTo>
                  <a:pt x="17177" y="7375"/>
                </a:lnTo>
                <a:lnTo>
                  <a:pt x="9806" y="7375"/>
                </a:lnTo>
                <a:lnTo>
                  <a:pt x="980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0"/>
          <p:cNvSpPr/>
          <p:nvPr/>
        </p:nvSpPr>
        <p:spPr>
          <a:xfrm rot="5400000">
            <a:off x="-248075" y="979725"/>
            <a:ext cx="991925" cy="495775"/>
          </a:xfrm>
          <a:custGeom>
            <a:rect b="b" l="l" r="r" t="t"/>
            <a:pathLst>
              <a:path extrusionOk="0" h="19831" w="39677">
                <a:moveTo>
                  <a:pt x="19846" y="0"/>
                </a:moveTo>
                <a:cubicBezTo>
                  <a:pt x="8882" y="0"/>
                  <a:pt x="1" y="8882"/>
                  <a:pt x="1" y="19831"/>
                </a:cubicBezTo>
                <a:lnTo>
                  <a:pt x="3368" y="19831"/>
                </a:lnTo>
                <a:cubicBezTo>
                  <a:pt x="3368" y="10743"/>
                  <a:pt x="10740" y="3368"/>
                  <a:pt x="19846" y="3368"/>
                </a:cubicBezTo>
                <a:cubicBezTo>
                  <a:pt x="28934" y="3368"/>
                  <a:pt x="36306" y="10743"/>
                  <a:pt x="36306" y="19831"/>
                </a:cubicBezTo>
                <a:lnTo>
                  <a:pt x="39677" y="19831"/>
                </a:lnTo>
                <a:cubicBezTo>
                  <a:pt x="39677" y="8882"/>
                  <a:pt x="30795" y="0"/>
                  <a:pt x="198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0"/>
          <p:cNvSpPr txBox="1"/>
          <p:nvPr>
            <p:ph idx="1" type="subTitle"/>
          </p:nvPr>
        </p:nvSpPr>
        <p:spPr>
          <a:xfrm>
            <a:off x="5258850" y="2413075"/>
            <a:ext cx="2862600" cy="15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8" name="Google Shape;358;p30"/>
          <p:cNvSpPr txBox="1"/>
          <p:nvPr>
            <p:ph idx="2" type="subTitle"/>
          </p:nvPr>
        </p:nvSpPr>
        <p:spPr>
          <a:xfrm>
            <a:off x="1303025" y="2413075"/>
            <a:ext cx="2862600" cy="15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9" name="Google Shape;359;p30"/>
          <p:cNvSpPr txBox="1"/>
          <p:nvPr>
            <p:ph idx="3" type="subTitle"/>
          </p:nvPr>
        </p:nvSpPr>
        <p:spPr>
          <a:xfrm>
            <a:off x="1303026" y="1854175"/>
            <a:ext cx="2862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hippori Antique"/>
                <a:ea typeface="Shippori Antique"/>
                <a:cs typeface="Shippori Antique"/>
                <a:sym typeface="Shippori Anti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0" name="Google Shape;360;p30"/>
          <p:cNvSpPr txBox="1"/>
          <p:nvPr>
            <p:ph idx="4" type="subTitle"/>
          </p:nvPr>
        </p:nvSpPr>
        <p:spPr>
          <a:xfrm>
            <a:off x="5258878" y="1854175"/>
            <a:ext cx="2862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hippori Antique"/>
                <a:ea typeface="Shippori Antique"/>
                <a:cs typeface="Shippori Antique"/>
                <a:sym typeface="Shippori Anti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1" name="Google Shape;361;p30"/>
          <p:cNvSpPr txBox="1"/>
          <p:nvPr>
            <p:ph type="title"/>
          </p:nvPr>
        </p:nvSpPr>
        <p:spPr>
          <a:xfrm>
            <a:off x="720000" y="393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0" y="3850082"/>
            <a:ext cx="1280883" cy="1280864"/>
          </a:xfrm>
          <a:custGeom>
            <a:rect b="b" l="l" r="r" t="t"/>
            <a:pathLst>
              <a:path extrusionOk="0" h="67405" w="67406">
                <a:moveTo>
                  <a:pt x="1" y="0"/>
                </a:moveTo>
                <a:lnTo>
                  <a:pt x="1" y="67405"/>
                </a:lnTo>
                <a:lnTo>
                  <a:pt x="67405" y="6740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 rot="5400000">
            <a:off x="-248075" y="3555675"/>
            <a:ext cx="991925" cy="495775"/>
          </a:xfrm>
          <a:custGeom>
            <a:rect b="b" l="l" r="r" t="t"/>
            <a:pathLst>
              <a:path extrusionOk="0" h="19831" w="39677">
                <a:moveTo>
                  <a:pt x="19846" y="0"/>
                </a:moveTo>
                <a:cubicBezTo>
                  <a:pt x="8882" y="0"/>
                  <a:pt x="1" y="8882"/>
                  <a:pt x="1" y="19831"/>
                </a:cubicBezTo>
                <a:lnTo>
                  <a:pt x="3368" y="19831"/>
                </a:lnTo>
                <a:cubicBezTo>
                  <a:pt x="3368" y="10743"/>
                  <a:pt x="10740" y="3368"/>
                  <a:pt x="19846" y="3368"/>
                </a:cubicBezTo>
                <a:cubicBezTo>
                  <a:pt x="28934" y="3368"/>
                  <a:pt x="36306" y="10743"/>
                  <a:pt x="36306" y="19831"/>
                </a:cubicBezTo>
                <a:lnTo>
                  <a:pt x="39677" y="19831"/>
                </a:lnTo>
                <a:cubicBezTo>
                  <a:pt x="39677" y="8882"/>
                  <a:pt x="30795" y="0"/>
                  <a:pt x="198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 rot="5400000">
            <a:off x="2295750" y="-1613700"/>
            <a:ext cx="4552500" cy="8370900"/>
          </a:xfrm>
          <a:prstGeom prst="round2SameRect">
            <a:avLst>
              <a:gd fmla="val 11271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8685400" y="2015225"/>
            <a:ext cx="465412" cy="931354"/>
          </a:xfrm>
          <a:custGeom>
            <a:rect b="b" l="l" r="r" t="t"/>
            <a:pathLst>
              <a:path extrusionOk="0" h="31574" w="15778">
                <a:moveTo>
                  <a:pt x="15777" y="1"/>
                </a:moveTo>
                <a:cubicBezTo>
                  <a:pt x="7056" y="1"/>
                  <a:pt x="1" y="7071"/>
                  <a:pt x="1" y="15777"/>
                </a:cubicBezTo>
                <a:cubicBezTo>
                  <a:pt x="1" y="24503"/>
                  <a:pt x="7056" y="31573"/>
                  <a:pt x="15777" y="31573"/>
                </a:cubicBezTo>
                <a:lnTo>
                  <a:pt x="15777" y="23977"/>
                </a:lnTo>
                <a:cubicBezTo>
                  <a:pt x="11251" y="23977"/>
                  <a:pt x="7578" y="20308"/>
                  <a:pt x="7578" y="15777"/>
                </a:cubicBezTo>
                <a:cubicBezTo>
                  <a:pt x="7578" y="11266"/>
                  <a:pt x="11251" y="7594"/>
                  <a:pt x="15777" y="7594"/>
                </a:cubicBezTo>
                <a:lnTo>
                  <a:pt x="1577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" name="Google Shape;38;p4"/>
          <p:cNvGrpSpPr/>
          <p:nvPr/>
        </p:nvGrpSpPr>
        <p:grpSpPr>
          <a:xfrm>
            <a:off x="8608750" y="4069363"/>
            <a:ext cx="320541" cy="750017"/>
            <a:chOff x="8465275" y="4069000"/>
            <a:chExt cx="320541" cy="750017"/>
          </a:xfrm>
        </p:grpSpPr>
        <p:sp>
          <p:nvSpPr>
            <p:cNvPr id="39" name="Google Shape;39;p4"/>
            <p:cNvSpPr/>
            <p:nvPr/>
          </p:nvSpPr>
          <p:spPr>
            <a:xfrm>
              <a:off x="8465275" y="4498494"/>
              <a:ext cx="320541" cy="320523"/>
            </a:xfrm>
            <a:custGeom>
              <a:rect b="b" l="l" r="r" t="t"/>
              <a:pathLst>
                <a:path extrusionOk="0" h="17177" w="17178">
                  <a:moveTo>
                    <a:pt x="7357" y="0"/>
                  </a:moveTo>
                  <a:lnTo>
                    <a:pt x="7357" y="7375"/>
                  </a:lnTo>
                  <a:lnTo>
                    <a:pt x="1" y="7375"/>
                  </a:lnTo>
                  <a:lnTo>
                    <a:pt x="1" y="9820"/>
                  </a:lnTo>
                  <a:lnTo>
                    <a:pt x="7357" y="9820"/>
                  </a:lnTo>
                  <a:lnTo>
                    <a:pt x="7357" y="17176"/>
                  </a:lnTo>
                  <a:lnTo>
                    <a:pt x="9806" y="17176"/>
                  </a:lnTo>
                  <a:lnTo>
                    <a:pt x="9806" y="9820"/>
                  </a:lnTo>
                  <a:lnTo>
                    <a:pt x="17177" y="9820"/>
                  </a:lnTo>
                  <a:lnTo>
                    <a:pt x="17177" y="7375"/>
                  </a:lnTo>
                  <a:lnTo>
                    <a:pt x="9806" y="7375"/>
                  </a:lnTo>
                  <a:lnTo>
                    <a:pt x="98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465275" y="4069000"/>
              <a:ext cx="320541" cy="320523"/>
            </a:xfrm>
            <a:custGeom>
              <a:rect b="b" l="l" r="r" t="t"/>
              <a:pathLst>
                <a:path extrusionOk="0" h="17177" w="17178">
                  <a:moveTo>
                    <a:pt x="7357" y="0"/>
                  </a:moveTo>
                  <a:lnTo>
                    <a:pt x="7357" y="7375"/>
                  </a:lnTo>
                  <a:lnTo>
                    <a:pt x="1" y="7375"/>
                  </a:lnTo>
                  <a:lnTo>
                    <a:pt x="1" y="9820"/>
                  </a:lnTo>
                  <a:lnTo>
                    <a:pt x="7357" y="9820"/>
                  </a:lnTo>
                  <a:lnTo>
                    <a:pt x="7357" y="17176"/>
                  </a:lnTo>
                  <a:lnTo>
                    <a:pt x="9806" y="17176"/>
                  </a:lnTo>
                  <a:lnTo>
                    <a:pt x="9806" y="9820"/>
                  </a:lnTo>
                  <a:lnTo>
                    <a:pt x="17177" y="9820"/>
                  </a:lnTo>
                  <a:lnTo>
                    <a:pt x="17177" y="7375"/>
                  </a:lnTo>
                  <a:lnTo>
                    <a:pt x="9806" y="7375"/>
                  </a:lnTo>
                  <a:lnTo>
                    <a:pt x="98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4"/>
          <p:cNvSpPr txBox="1"/>
          <p:nvPr>
            <p:ph type="title"/>
          </p:nvPr>
        </p:nvSpPr>
        <p:spPr>
          <a:xfrm>
            <a:off x="720000" y="393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720000" y="1220871"/>
            <a:ext cx="77040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"/>
          <p:cNvSpPr/>
          <p:nvPr/>
        </p:nvSpPr>
        <p:spPr>
          <a:xfrm rot="-5400000">
            <a:off x="1312850" y="-201482"/>
            <a:ext cx="402536" cy="805532"/>
          </a:xfrm>
          <a:custGeom>
            <a:rect b="b" l="l" r="r" t="t"/>
            <a:pathLst>
              <a:path extrusionOk="0" h="31574" w="15778">
                <a:moveTo>
                  <a:pt x="15777" y="1"/>
                </a:moveTo>
                <a:cubicBezTo>
                  <a:pt x="7056" y="1"/>
                  <a:pt x="1" y="7071"/>
                  <a:pt x="1" y="15777"/>
                </a:cubicBezTo>
                <a:cubicBezTo>
                  <a:pt x="1" y="24503"/>
                  <a:pt x="7056" y="31573"/>
                  <a:pt x="15777" y="31573"/>
                </a:cubicBezTo>
                <a:lnTo>
                  <a:pt x="15777" y="23977"/>
                </a:lnTo>
                <a:cubicBezTo>
                  <a:pt x="11251" y="23977"/>
                  <a:pt x="7578" y="20308"/>
                  <a:pt x="7578" y="15777"/>
                </a:cubicBezTo>
                <a:cubicBezTo>
                  <a:pt x="7578" y="11266"/>
                  <a:pt x="11251" y="7594"/>
                  <a:pt x="15777" y="7594"/>
                </a:cubicBezTo>
                <a:lnTo>
                  <a:pt x="1577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1"/>
          <p:cNvSpPr/>
          <p:nvPr/>
        </p:nvSpPr>
        <p:spPr>
          <a:xfrm rot="5400000">
            <a:off x="2295750" y="-1613700"/>
            <a:ext cx="4552500" cy="8370900"/>
          </a:xfrm>
          <a:prstGeom prst="round2SameRect">
            <a:avLst>
              <a:gd fmla="val 11271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1"/>
          <p:cNvSpPr txBox="1"/>
          <p:nvPr>
            <p:ph idx="1" type="subTitle"/>
          </p:nvPr>
        </p:nvSpPr>
        <p:spPr>
          <a:xfrm>
            <a:off x="720000" y="1038575"/>
            <a:ext cx="3798600" cy="3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6" name="Google Shape;366;p31"/>
          <p:cNvSpPr txBox="1"/>
          <p:nvPr>
            <p:ph type="title"/>
          </p:nvPr>
        </p:nvSpPr>
        <p:spPr>
          <a:xfrm>
            <a:off x="720000" y="393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7" name="Google Shape;367;p31"/>
          <p:cNvSpPr txBox="1"/>
          <p:nvPr>
            <p:ph idx="2" type="subTitle"/>
          </p:nvPr>
        </p:nvSpPr>
        <p:spPr>
          <a:xfrm>
            <a:off x="4625351" y="1038575"/>
            <a:ext cx="3798600" cy="3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368" name="Google Shape;368;p31"/>
          <p:cNvGrpSpPr/>
          <p:nvPr/>
        </p:nvGrpSpPr>
        <p:grpSpPr>
          <a:xfrm>
            <a:off x="7984753" y="1498"/>
            <a:ext cx="523697" cy="507899"/>
            <a:chOff x="3055413" y="3145440"/>
            <a:chExt cx="523697" cy="320583"/>
          </a:xfrm>
        </p:grpSpPr>
        <p:sp>
          <p:nvSpPr>
            <p:cNvPr id="369" name="Google Shape;369;p31"/>
            <p:cNvSpPr/>
            <p:nvPr/>
          </p:nvSpPr>
          <p:spPr>
            <a:xfrm>
              <a:off x="3055413" y="3145440"/>
              <a:ext cx="55811" cy="320583"/>
            </a:xfrm>
            <a:custGeom>
              <a:rect b="b" l="l" r="r" t="t"/>
              <a:pathLst>
                <a:path extrusionOk="0" h="19260" w="3353">
                  <a:moveTo>
                    <a:pt x="0" y="1"/>
                  </a:moveTo>
                  <a:lnTo>
                    <a:pt x="0" y="19259"/>
                  </a:lnTo>
                  <a:lnTo>
                    <a:pt x="3352" y="19259"/>
                  </a:lnTo>
                  <a:lnTo>
                    <a:pt x="33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3172264" y="3145440"/>
              <a:ext cx="55877" cy="320583"/>
            </a:xfrm>
            <a:custGeom>
              <a:rect b="b" l="l" r="r" t="t"/>
              <a:pathLst>
                <a:path extrusionOk="0" h="19260" w="3357">
                  <a:moveTo>
                    <a:pt x="1" y="1"/>
                  </a:moveTo>
                  <a:lnTo>
                    <a:pt x="1" y="19259"/>
                  </a:lnTo>
                  <a:lnTo>
                    <a:pt x="3357" y="19259"/>
                  </a:lnTo>
                  <a:lnTo>
                    <a:pt x="33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289198" y="3145440"/>
              <a:ext cx="56060" cy="320583"/>
            </a:xfrm>
            <a:custGeom>
              <a:rect b="b" l="l" r="r" t="t"/>
              <a:pathLst>
                <a:path extrusionOk="0" h="19260" w="3368">
                  <a:moveTo>
                    <a:pt x="0" y="1"/>
                  </a:moveTo>
                  <a:lnTo>
                    <a:pt x="0" y="19259"/>
                  </a:lnTo>
                  <a:lnTo>
                    <a:pt x="3368" y="19259"/>
                  </a:lnTo>
                  <a:lnTo>
                    <a:pt x="3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3406115" y="3145440"/>
              <a:ext cx="56077" cy="320583"/>
            </a:xfrm>
            <a:custGeom>
              <a:rect b="b" l="l" r="r" t="t"/>
              <a:pathLst>
                <a:path extrusionOk="0" h="19260" w="3369">
                  <a:moveTo>
                    <a:pt x="1" y="1"/>
                  </a:moveTo>
                  <a:lnTo>
                    <a:pt x="1" y="19259"/>
                  </a:lnTo>
                  <a:lnTo>
                    <a:pt x="3368" y="19259"/>
                  </a:lnTo>
                  <a:lnTo>
                    <a:pt x="3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3522983" y="3145440"/>
              <a:ext cx="56127" cy="320583"/>
            </a:xfrm>
            <a:custGeom>
              <a:rect b="b" l="l" r="r" t="t"/>
              <a:pathLst>
                <a:path extrusionOk="0" h="19260" w="3372">
                  <a:moveTo>
                    <a:pt x="1" y="1"/>
                  </a:moveTo>
                  <a:lnTo>
                    <a:pt x="1" y="19259"/>
                  </a:lnTo>
                  <a:lnTo>
                    <a:pt x="3372" y="19259"/>
                  </a:lnTo>
                  <a:lnTo>
                    <a:pt x="33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" name="Google Shape;374;p31"/>
          <p:cNvSpPr/>
          <p:nvPr/>
        </p:nvSpPr>
        <p:spPr>
          <a:xfrm>
            <a:off x="8" y="4438147"/>
            <a:ext cx="704814" cy="705350"/>
          </a:xfrm>
          <a:custGeom>
            <a:rect b="b" l="l" r="r" t="t"/>
            <a:pathLst>
              <a:path extrusionOk="0" h="19766" w="19751">
                <a:moveTo>
                  <a:pt x="8470" y="0"/>
                </a:moveTo>
                <a:lnTo>
                  <a:pt x="8470" y="6483"/>
                </a:lnTo>
                <a:lnTo>
                  <a:pt x="3894" y="1907"/>
                </a:lnTo>
                <a:lnTo>
                  <a:pt x="1892" y="3894"/>
                </a:lnTo>
                <a:lnTo>
                  <a:pt x="6468" y="8470"/>
                </a:lnTo>
                <a:lnTo>
                  <a:pt x="1" y="8470"/>
                </a:lnTo>
                <a:lnTo>
                  <a:pt x="1" y="11296"/>
                </a:lnTo>
                <a:lnTo>
                  <a:pt x="6468" y="11296"/>
                </a:lnTo>
                <a:lnTo>
                  <a:pt x="1892" y="15872"/>
                </a:lnTo>
                <a:lnTo>
                  <a:pt x="3894" y="17859"/>
                </a:lnTo>
                <a:lnTo>
                  <a:pt x="8470" y="13283"/>
                </a:lnTo>
                <a:lnTo>
                  <a:pt x="8470" y="19766"/>
                </a:lnTo>
                <a:lnTo>
                  <a:pt x="11281" y="19766"/>
                </a:lnTo>
                <a:lnTo>
                  <a:pt x="11281" y="13283"/>
                </a:lnTo>
                <a:lnTo>
                  <a:pt x="15857" y="17859"/>
                </a:lnTo>
                <a:lnTo>
                  <a:pt x="17859" y="15872"/>
                </a:lnTo>
                <a:lnTo>
                  <a:pt x="13283" y="11296"/>
                </a:lnTo>
                <a:lnTo>
                  <a:pt x="19751" y="11296"/>
                </a:lnTo>
                <a:lnTo>
                  <a:pt x="19751" y="8470"/>
                </a:lnTo>
                <a:lnTo>
                  <a:pt x="13283" y="8470"/>
                </a:lnTo>
                <a:lnTo>
                  <a:pt x="17859" y="3894"/>
                </a:lnTo>
                <a:lnTo>
                  <a:pt x="15857" y="1907"/>
                </a:lnTo>
                <a:lnTo>
                  <a:pt x="11281" y="6483"/>
                </a:lnTo>
                <a:lnTo>
                  <a:pt x="1128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1"/>
          <p:cNvSpPr/>
          <p:nvPr/>
        </p:nvSpPr>
        <p:spPr>
          <a:xfrm>
            <a:off x="8423992" y="3050505"/>
            <a:ext cx="776752" cy="776752"/>
          </a:xfrm>
          <a:custGeom>
            <a:rect b="b" l="l" r="r" t="t"/>
            <a:pathLst>
              <a:path extrusionOk="0" h="24759" w="24759">
                <a:moveTo>
                  <a:pt x="12379" y="5961"/>
                </a:moveTo>
                <a:cubicBezTo>
                  <a:pt x="15922" y="5961"/>
                  <a:pt x="18798" y="8837"/>
                  <a:pt x="18798" y="12379"/>
                </a:cubicBezTo>
                <a:cubicBezTo>
                  <a:pt x="18798" y="15922"/>
                  <a:pt x="15922" y="18798"/>
                  <a:pt x="12379" y="18798"/>
                </a:cubicBezTo>
                <a:cubicBezTo>
                  <a:pt x="8837" y="18798"/>
                  <a:pt x="5961" y="15922"/>
                  <a:pt x="5961" y="12379"/>
                </a:cubicBezTo>
                <a:cubicBezTo>
                  <a:pt x="5961" y="8837"/>
                  <a:pt x="8837" y="5961"/>
                  <a:pt x="12379" y="5961"/>
                </a:cubicBezTo>
                <a:close/>
                <a:moveTo>
                  <a:pt x="12379" y="1"/>
                </a:moveTo>
                <a:cubicBezTo>
                  <a:pt x="5546" y="1"/>
                  <a:pt x="1" y="5546"/>
                  <a:pt x="1" y="12379"/>
                </a:cubicBezTo>
                <a:cubicBezTo>
                  <a:pt x="1" y="19213"/>
                  <a:pt x="5546" y="24758"/>
                  <a:pt x="12379" y="24758"/>
                </a:cubicBezTo>
                <a:cubicBezTo>
                  <a:pt x="19213" y="24758"/>
                  <a:pt x="24758" y="19213"/>
                  <a:pt x="24758" y="12379"/>
                </a:cubicBezTo>
                <a:cubicBezTo>
                  <a:pt x="24758" y="5546"/>
                  <a:pt x="19213" y="1"/>
                  <a:pt x="123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1"/>
          <p:cNvSpPr/>
          <p:nvPr/>
        </p:nvSpPr>
        <p:spPr>
          <a:xfrm>
            <a:off x="8423992" y="3827255"/>
            <a:ext cx="776752" cy="776752"/>
          </a:xfrm>
          <a:custGeom>
            <a:rect b="b" l="l" r="r" t="t"/>
            <a:pathLst>
              <a:path extrusionOk="0" h="24759" w="24759">
                <a:moveTo>
                  <a:pt x="12379" y="5961"/>
                </a:moveTo>
                <a:cubicBezTo>
                  <a:pt x="15922" y="5961"/>
                  <a:pt x="18798" y="8837"/>
                  <a:pt x="18798" y="12379"/>
                </a:cubicBezTo>
                <a:cubicBezTo>
                  <a:pt x="18798" y="15922"/>
                  <a:pt x="15922" y="18798"/>
                  <a:pt x="12379" y="18798"/>
                </a:cubicBezTo>
                <a:cubicBezTo>
                  <a:pt x="8837" y="18798"/>
                  <a:pt x="5961" y="15922"/>
                  <a:pt x="5961" y="12379"/>
                </a:cubicBezTo>
                <a:cubicBezTo>
                  <a:pt x="5961" y="8837"/>
                  <a:pt x="8837" y="5961"/>
                  <a:pt x="12379" y="5961"/>
                </a:cubicBezTo>
                <a:close/>
                <a:moveTo>
                  <a:pt x="12379" y="1"/>
                </a:moveTo>
                <a:cubicBezTo>
                  <a:pt x="5546" y="1"/>
                  <a:pt x="1" y="5546"/>
                  <a:pt x="1" y="12379"/>
                </a:cubicBezTo>
                <a:cubicBezTo>
                  <a:pt x="1" y="19213"/>
                  <a:pt x="5546" y="24758"/>
                  <a:pt x="12379" y="24758"/>
                </a:cubicBezTo>
                <a:cubicBezTo>
                  <a:pt x="19213" y="24758"/>
                  <a:pt x="24758" y="19213"/>
                  <a:pt x="24758" y="12379"/>
                </a:cubicBezTo>
                <a:cubicBezTo>
                  <a:pt x="24758" y="5546"/>
                  <a:pt x="19213" y="1"/>
                  <a:pt x="123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32"/>
          <p:cNvGrpSpPr/>
          <p:nvPr/>
        </p:nvGrpSpPr>
        <p:grpSpPr>
          <a:xfrm>
            <a:off x="8608179" y="-2"/>
            <a:ext cx="561343" cy="1684021"/>
            <a:chOff x="7822175" y="-337150"/>
            <a:chExt cx="1142566" cy="3427685"/>
          </a:xfrm>
        </p:grpSpPr>
        <p:sp>
          <p:nvSpPr>
            <p:cNvPr id="379" name="Google Shape;379;p32"/>
            <p:cNvSpPr/>
            <p:nvPr/>
          </p:nvSpPr>
          <p:spPr>
            <a:xfrm>
              <a:off x="7822175" y="-337150"/>
              <a:ext cx="1142566" cy="1142566"/>
            </a:xfrm>
            <a:custGeom>
              <a:rect b="b" l="l" r="r" t="t"/>
              <a:pathLst>
                <a:path extrusionOk="0" h="24759" w="24759">
                  <a:moveTo>
                    <a:pt x="12379" y="5961"/>
                  </a:moveTo>
                  <a:cubicBezTo>
                    <a:pt x="15922" y="5961"/>
                    <a:pt x="18798" y="8837"/>
                    <a:pt x="18798" y="12379"/>
                  </a:cubicBezTo>
                  <a:cubicBezTo>
                    <a:pt x="18798" y="15922"/>
                    <a:pt x="15922" y="18798"/>
                    <a:pt x="12379" y="18798"/>
                  </a:cubicBezTo>
                  <a:cubicBezTo>
                    <a:pt x="8837" y="18798"/>
                    <a:pt x="5961" y="15922"/>
                    <a:pt x="5961" y="12379"/>
                  </a:cubicBezTo>
                  <a:cubicBezTo>
                    <a:pt x="5961" y="8837"/>
                    <a:pt x="8837" y="5961"/>
                    <a:pt x="12379" y="5961"/>
                  </a:cubicBezTo>
                  <a:close/>
                  <a:moveTo>
                    <a:pt x="12379" y="1"/>
                  </a:moveTo>
                  <a:cubicBezTo>
                    <a:pt x="5546" y="1"/>
                    <a:pt x="1" y="5546"/>
                    <a:pt x="1" y="12379"/>
                  </a:cubicBezTo>
                  <a:cubicBezTo>
                    <a:pt x="1" y="19213"/>
                    <a:pt x="5546" y="24758"/>
                    <a:pt x="12379" y="24758"/>
                  </a:cubicBezTo>
                  <a:cubicBezTo>
                    <a:pt x="19213" y="24758"/>
                    <a:pt x="24758" y="19213"/>
                    <a:pt x="24758" y="12379"/>
                  </a:cubicBezTo>
                  <a:cubicBezTo>
                    <a:pt x="24758" y="5546"/>
                    <a:pt x="19213" y="1"/>
                    <a:pt x="12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7822175" y="805422"/>
              <a:ext cx="1142566" cy="1142566"/>
            </a:xfrm>
            <a:custGeom>
              <a:rect b="b" l="l" r="r" t="t"/>
              <a:pathLst>
                <a:path extrusionOk="0" h="24759" w="24759">
                  <a:moveTo>
                    <a:pt x="12379" y="5961"/>
                  </a:moveTo>
                  <a:cubicBezTo>
                    <a:pt x="15922" y="5961"/>
                    <a:pt x="18798" y="8837"/>
                    <a:pt x="18798" y="12379"/>
                  </a:cubicBezTo>
                  <a:cubicBezTo>
                    <a:pt x="18798" y="15922"/>
                    <a:pt x="15922" y="18798"/>
                    <a:pt x="12379" y="18798"/>
                  </a:cubicBezTo>
                  <a:cubicBezTo>
                    <a:pt x="8837" y="18798"/>
                    <a:pt x="5961" y="15922"/>
                    <a:pt x="5961" y="12379"/>
                  </a:cubicBezTo>
                  <a:cubicBezTo>
                    <a:pt x="5961" y="8837"/>
                    <a:pt x="8837" y="5961"/>
                    <a:pt x="12379" y="5961"/>
                  </a:cubicBezTo>
                  <a:close/>
                  <a:moveTo>
                    <a:pt x="12379" y="1"/>
                  </a:moveTo>
                  <a:cubicBezTo>
                    <a:pt x="5546" y="1"/>
                    <a:pt x="1" y="5546"/>
                    <a:pt x="1" y="12379"/>
                  </a:cubicBezTo>
                  <a:cubicBezTo>
                    <a:pt x="1" y="19213"/>
                    <a:pt x="5546" y="24758"/>
                    <a:pt x="12379" y="24758"/>
                  </a:cubicBezTo>
                  <a:cubicBezTo>
                    <a:pt x="19213" y="24758"/>
                    <a:pt x="24758" y="19213"/>
                    <a:pt x="24758" y="12379"/>
                  </a:cubicBezTo>
                  <a:cubicBezTo>
                    <a:pt x="24758" y="5546"/>
                    <a:pt x="19213" y="1"/>
                    <a:pt x="12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7822175" y="1947969"/>
              <a:ext cx="1142566" cy="1142566"/>
            </a:xfrm>
            <a:custGeom>
              <a:rect b="b" l="l" r="r" t="t"/>
              <a:pathLst>
                <a:path extrusionOk="0" h="24759" w="24759">
                  <a:moveTo>
                    <a:pt x="12379" y="5961"/>
                  </a:moveTo>
                  <a:cubicBezTo>
                    <a:pt x="15922" y="5961"/>
                    <a:pt x="18798" y="8837"/>
                    <a:pt x="18798" y="12379"/>
                  </a:cubicBezTo>
                  <a:cubicBezTo>
                    <a:pt x="18798" y="15922"/>
                    <a:pt x="15922" y="18798"/>
                    <a:pt x="12379" y="18798"/>
                  </a:cubicBezTo>
                  <a:cubicBezTo>
                    <a:pt x="8837" y="18798"/>
                    <a:pt x="5961" y="15922"/>
                    <a:pt x="5961" y="12379"/>
                  </a:cubicBezTo>
                  <a:cubicBezTo>
                    <a:pt x="5961" y="8837"/>
                    <a:pt x="8837" y="5961"/>
                    <a:pt x="12379" y="5961"/>
                  </a:cubicBezTo>
                  <a:close/>
                  <a:moveTo>
                    <a:pt x="12379" y="1"/>
                  </a:moveTo>
                  <a:cubicBezTo>
                    <a:pt x="5546" y="1"/>
                    <a:pt x="1" y="5546"/>
                    <a:pt x="1" y="12379"/>
                  </a:cubicBezTo>
                  <a:cubicBezTo>
                    <a:pt x="1" y="19213"/>
                    <a:pt x="5546" y="24758"/>
                    <a:pt x="12379" y="24758"/>
                  </a:cubicBezTo>
                  <a:cubicBezTo>
                    <a:pt x="19213" y="24758"/>
                    <a:pt x="24758" y="19213"/>
                    <a:pt x="24758" y="12379"/>
                  </a:cubicBezTo>
                  <a:cubicBezTo>
                    <a:pt x="24758" y="5546"/>
                    <a:pt x="19213" y="1"/>
                    <a:pt x="12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32"/>
          <p:cNvSpPr/>
          <p:nvPr/>
        </p:nvSpPr>
        <p:spPr>
          <a:xfrm>
            <a:off x="0" y="3638572"/>
            <a:ext cx="1535853" cy="1535495"/>
          </a:xfrm>
          <a:custGeom>
            <a:rect b="b" l="l" r="r" t="t"/>
            <a:pathLst>
              <a:path extrusionOk="0" h="68503" w="68519">
                <a:moveTo>
                  <a:pt x="0" y="0"/>
                </a:moveTo>
                <a:lnTo>
                  <a:pt x="0" y="68503"/>
                </a:lnTo>
                <a:lnTo>
                  <a:pt x="68518" y="68503"/>
                </a:lnTo>
                <a:cubicBezTo>
                  <a:pt x="62798" y="62798"/>
                  <a:pt x="66482" y="59125"/>
                  <a:pt x="60781" y="53405"/>
                </a:cubicBezTo>
                <a:cubicBezTo>
                  <a:pt x="55075" y="47700"/>
                  <a:pt x="51388" y="51388"/>
                  <a:pt x="45683" y="45667"/>
                </a:cubicBezTo>
                <a:cubicBezTo>
                  <a:pt x="39962" y="39962"/>
                  <a:pt x="43650" y="36278"/>
                  <a:pt x="37945" y="30573"/>
                </a:cubicBezTo>
                <a:cubicBezTo>
                  <a:pt x="32225" y="24868"/>
                  <a:pt x="28556" y="28537"/>
                  <a:pt x="22836" y="22836"/>
                </a:cubicBezTo>
                <a:cubicBezTo>
                  <a:pt x="17131" y="17130"/>
                  <a:pt x="20814" y="13443"/>
                  <a:pt x="15094" y="7738"/>
                </a:cubicBezTo>
                <a:cubicBezTo>
                  <a:pt x="9393" y="2033"/>
                  <a:pt x="5705" y="570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2"/>
          <p:cNvSpPr/>
          <p:nvPr/>
        </p:nvSpPr>
        <p:spPr>
          <a:xfrm rot="5400000">
            <a:off x="2295750" y="-1613700"/>
            <a:ext cx="4552500" cy="8370900"/>
          </a:xfrm>
          <a:prstGeom prst="round2SameRect">
            <a:avLst>
              <a:gd fmla="val 11271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2"/>
          <p:cNvSpPr txBox="1"/>
          <p:nvPr>
            <p:ph type="title"/>
          </p:nvPr>
        </p:nvSpPr>
        <p:spPr>
          <a:xfrm>
            <a:off x="720000" y="393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5" name="Google Shape;385;p32"/>
          <p:cNvSpPr txBox="1"/>
          <p:nvPr>
            <p:ph idx="1" type="subTitle"/>
          </p:nvPr>
        </p:nvSpPr>
        <p:spPr>
          <a:xfrm>
            <a:off x="1224625" y="1877050"/>
            <a:ext cx="1894200" cy="12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6" name="Google Shape;386;p32"/>
          <p:cNvSpPr txBox="1"/>
          <p:nvPr>
            <p:ph idx="2" type="subTitle"/>
          </p:nvPr>
        </p:nvSpPr>
        <p:spPr>
          <a:xfrm>
            <a:off x="1224625" y="1318150"/>
            <a:ext cx="18942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hippori Antique"/>
                <a:ea typeface="Shippori Antique"/>
                <a:cs typeface="Shippori Antique"/>
                <a:sym typeface="Shippori Anti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7" name="Google Shape;387;p32"/>
          <p:cNvSpPr txBox="1"/>
          <p:nvPr>
            <p:ph idx="3" type="subTitle"/>
          </p:nvPr>
        </p:nvSpPr>
        <p:spPr>
          <a:xfrm>
            <a:off x="4009663" y="3145450"/>
            <a:ext cx="1894200" cy="12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8" name="Google Shape;388;p32"/>
          <p:cNvSpPr txBox="1"/>
          <p:nvPr>
            <p:ph idx="4" type="subTitle"/>
          </p:nvPr>
        </p:nvSpPr>
        <p:spPr>
          <a:xfrm>
            <a:off x="4009661" y="2586550"/>
            <a:ext cx="18942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hippori Antique"/>
                <a:ea typeface="Shippori Antique"/>
                <a:cs typeface="Shippori Antique"/>
                <a:sym typeface="Shippori Anti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9" name="Google Shape;389;p32"/>
          <p:cNvSpPr txBox="1"/>
          <p:nvPr>
            <p:ph idx="5" type="subTitle"/>
          </p:nvPr>
        </p:nvSpPr>
        <p:spPr>
          <a:xfrm>
            <a:off x="6274500" y="1877050"/>
            <a:ext cx="2149500" cy="12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0" name="Google Shape;390;p32"/>
          <p:cNvSpPr txBox="1"/>
          <p:nvPr>
            <p:ph idx="6" type="subTitle"/>
          </p:nvPr>
        </p:nvSpPr>
        <p:spPr>
          <a:xfrm>
            <a:off x="6274500" y="1318150"/>
            <a:ext cx="21495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hippori Antique"/>
                <a:ea typeface="Shippori Antique"/>
                <a:cs typeface="Shippori Antique"/>
                <a:sym typeface="Shippori Anti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2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"/>
          <p:cNvSpPr/>
          <p:nvPr/>
        </p:nvSpPr>
        <p:spPr>
          <a:xfrm rot="5400000">
            <a:off x="2295750" y="-1613700"/>
            <a:ext cx="4552500" cy="8370900"/>
          </a:xfrm>
          <a:prstGeom prst="round2SameRect">
            <a:avLst>
              <a:gd fmla="val 11271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3"/>
          <p:cNvSpPr txBox="1"/>
          <p:nvPr>
            <p:ph type="title"/>
          </p:nvPr>
        </p:nvSpPr>
        <p:spPr>
          <a:xfrm>
            <a:off x="720000" y="393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4" name="Google Shape;394;p33"/>
          <p:cNvSpPr txBox="1"/>
          <p:nvPr>
            <p:ph idx="1" type="subTitle"/>
          </p:nvPr>
        </p:nvSpPr>
        <p:spPr>
          <a:xfrm>
            <a:off x="713225" y="3545600"/>
            <a:ext cx="213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5" name="Google Shape;395;p33"/>
          <p:cNvSpPr txBox="1"/>
          <p:nvPr>
            <p:ph idx="2" type="subTitle"/>
          </p:nvPr>
        </p:nvSpPr>
        <p:spPr>
          <a:xfrm>
            <a:off x="713225" y="2986700"/>
            <a:ext cx="21375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hippori Antique"/>
                <a:ea typeface="Shippori Antique"/>
                <a:cs typeface="Shippori Antique"/>
                <a:sym typeface="Shippori Anti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6" name="Google Shape;396;p33"/>
          <p:cNvSpPr txBox="1"/>
          <p:nvPr>
            <p:ph idx="3" type="subTitle"/>
          </p:nvPr>
        </p:nvSpPr>
        <p:spPr>
          <a:xfrm>
            <a:off x="3365774" y="3545600"/>
            <a:ext cx="213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7" name="Google Shape;397;p33"/>
          <p:cNvSpPr txBox="1"/>
          <p:nvPr>
            <p:ph idx="4" type="subTitle"/>
          </p:nvPr>
        </p:nvSpPr>
        <p:spPr>
          <a:xfrm>
            <a:off x="3365777" y="2986700"/>
            <a:ext cx="21375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hippori Antique"/>
                <a:ea typeface="Shippori Antique"/>
                <a:cs typeface="Shippori Antique"/>
                <a:sym typeface="Shippori Anti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8" name="Google Shape;398;p33"/>
          <p:cNvSpPr txBox="1"/>
          <p:nvPr>
            <p:ph idx="5" type="subTitle"/>
          </p:nvPr>
        </p:nvSpPr>
        <p:spPr>
          <a:xfrm>
            <a:off x="6018300" y="3545600"/>
            <a:ext cx="213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9" name="Google Shape;399;p33"/>
          <p:cNvSpPr txBox="1"/>
          <p:nvPr>
            <p:ph idx="6" type="subTitle"/>
          </p:nvPr>
        </p:nvSpPr>
        <p:spPr>
          <a:xfrm>
            <a:off x="6018300" y="2986700"/>
            <a:ext cx="21375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hippori Antique"/>
                <a:ea typeface="Shippori Antique"/>
                <a:cs typeface="Shippori Antique"/>
                <a:sym typeface="Shippori Anti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0" name="Google Shape;400;p33"/>
          <p:cNvSpPr/>
          <p:nvPr>
            <p:ph idx="7" type="pic"/>
          </p:nvPr>
        </p:nvSpPr>
        <p:spPr>
          <a:xfrm>
            <a:off x="720000" y="1489763"/>
            <a:ext cx="2137500" cy="1374000"/>
          </a:xfrm>
          <a:prstGeom prst="roundRect">
            <a:avLst>
              <a:gd fmla="val 10196" name="adj"/>
            </a:avLst>
          </a:prstGeom>
          <a:noFill/>
          <a:ln>
            <a:noFill/>
          </a:ln>
        </p:spPr>
      </p:sp>
      <p:sp>
        <p:nvSpPr>
          <p:cNvPr id="401" name="Google Shape;401;p33"/>
          <p:cNvSpPr/>
          <p:nvPr>
            <p:ph idx="8" type="pic"/>
          </p:nvPr>
        </p:nvSpPr>
        <p:spPr>
          <a:xfrm>
            <a:off x="3365775" y="1489763"/>
            <a:ext cx="2137500" cy="1374000"/>
          </a:xfrm>
          <a:prstGeom prst="roundRect">
            <a:avLst>
              <a:gd fmla="val 10196" name="adj"/>
            </a:avLst>
          </a:prstGeom>
          <a:noFill/>
          <a:ln>
            <a:noFill/>
          </a:ln>
        </p:spPr>
      </p:sp>
      <p:sp>
        <p:nvSpPr>
          <p:cNvPr id="402" name="Google Shape;402;p33"/>
          <p:cNvSpPr/>
          <p:nvPr>
            <p:ph idx="9" type="pic"/>
          </p:nvPr>
        </p:nvSpPr>
        <p:spPr>
          <a:xfrm>
            <a:off x="6011550" y="1489763"/>
            <a:ext cx="2137500" cy="1374000"/>
          </a:xfrm>
          <a:prstGeom prst="roundRect">
            <a:avLst>
              <a:gd fmla="val 10196" name="adj"/>
            </a:avLst>
          </a:prstGeom>
          <a:noFill/>
          <a:ln>
            <a:noFill/>
          </a:ln>
        </p:spPr>
      </p:sp>
      <p:sp>
        <p:nvSpPr>
          <p:cNvPr id="403" name="Google Shape;403;p33"/>
          <p:cNvSpPr/>
          <p:nvPr/>
        </p:nvSpPr>
        <p:spPr>
          <a:xfrm>
            <a:off x="8067582" y="4118299"/>
            <a:ext cx="864344" cy="864530"/>
          </a:xfrm>
          <a:custGeom>
            <a:rect b="b" l="l" r="r" t="t"/>
            <a:pathLst>
              <a:path extrusionOk="0" h="69678" w="69663">
                <a:moveTo>
                  <a:pt x="62131" y="0"/>
                </a:moveTo>
                <a:lnTo>
                  <a:pt x="62131" y="62146"/>
                </a:lnTo>
                <a:lnTo>
                  <a:pt x="0" y="62146"/>
                </a:lnTo>
                <a:lnTo>
                  <a:pt x="0" y="69678"/>
                </a:lnTo>
                <a:lnTo>
                  <a:pt x="69663" y="69678"/>
                </a:lnTo>
                <a:lnTo>
                  <a:pt x="6966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3"/>
          <p:cNvSpPr/>
          <p:nvPr/>
        </p:nvSpPr>
        <p:spPr>
          <a:xfrm>
            <a:off x="8067582" y="4118299"/>
            <a:ext cx="715677" cy="715913"/>
          </a:xfrm>
          <a:custGeom>
            <a:rect b="b" l="l" r="r" t="t"/>
            <a:pathLst>
              <a:path extrusionOk="0" h="57700" w="57681">
                <a:moveTo>
                  <a:pt x="50149" y="0"/>
                </a:moveTo>
                <a:lnTo>
                  <a:pt x="50149" y="50167"/>
                </a:lnTo>
                <a:lnTo>
                  <a:pt x="0" y="50167"/>
                </a:lnTo>
                <a:lnTo>
                  <a:pt x="0" y="57699"/>
                </a:lnTo>
                <a:lnTo>
                  <a:pt x="57680" y="57699"/>
                </a:lnTo>
                <a:lnTo>
                  <a:pt x="576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3"/>
          <p:cNvSpPr/>
          <p:nvPr/>
        </p:nvSpPr>
        <p:spPr>
          <a:xfrm>
            <a:off x="8067582" y="4118299"/>
            <a:ext cx="567048" cy="567048"/>
          </a:xfrm>
          <a:custGeom>
            <a:rect b="b" l="l" r="r" t="t"/>
            <a:pathLst>
              <a:path extrusionOk="0" h="45702" w="45702">
                <a:moveTo>
                  <a:pt x="38170" y="0"/>
                </a:moveTo>
                <a:lnTo>
                  <a:pt x="38170" y="38170"/>
                </a:lnTo>
                <a:lnTo>
                  <a:pt x="0" y="38170"/>
                </a:lnTo>
                <a:lnTo>
                  <a:pt x="0" y="45702"/>
                </a:lnTo>
                <a:lnTo>
                  <a:pt x="45702" y="45702"/>
                </a:lnTo>
                <a:lnTo>
                  <a:pt x="457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3"/>
          <p:cNvSpPr/>
          <p:nvPr/>
        </p:nvSpPr>
        <p:spPr>
          <a:xfrm rot="5400000">
            <a:off x="718627" y="4339533"/>
            <a:ext cx="535781" cy="1072174"/>
          </a:xfrm>
          <a:custGeom>
            <a:rect b="b" l="l" r="r" t="t"/>
            <a:pathLst>
              <a:path extrusionOk="0" h="31574" w="15778">
                <a:moveTo>
                  <a:pt x="15777" y="1"/>
                </a:moveTo>
                <a:cubicBezTo>
                  <a:pt x="7056" y="1"/>
                  <a:pt x="1" y="7071"/>
                  <a:pt x="1" y="15777"/>
                </a:cubicBezTo>
                <a:cubicBezTo>
                  <a:pt x="1" y="24503"/>
                  <a:pt x="7056" y="31573"/>
                  <a:pt x="15777" y="31573"/>
                </a:cubicBezTo>
                <a:lnTo>
                  <a:pt x="15777" y="23977"/>
                </a:lnTo>
                <a:cubicBezTo>
                  <a:pt x="11251" y="23977"/>
                  <a:pt x="7578" y="20308"/>
                  <a:pt x="7578" y="15777"/>
                </a:cubicBezTo>
                <a:cubicBezTo>
                  <a:pt x="7578" y="11266"/>
                  <a:pt x="11251" y="7594"/>
                  <a:pt x="15777" y="7594"/>
                </a:cubicBezTo>
                <a:lnTo>
                  <a:pt x="1577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3"/>
          <p:cNvSpPr/>
          <p:nvPr/>
        </p:nvSpPr>
        <p:spPr>
          <a:xfrm rot="10800000">
            <a:off x="2794619" y="-10"/>
            <a:ext cx="801079" cy="400388"/>
          </a:xfrm>
          <a:custGeom>
            <a:rect b="b" l="l" r="r" t="t"/>
            <a:pathLst>
              <a:path extrusionOk="0" h="19831" w="39677">
                <a:moveTo>
                  <a:pt x="19846" y="0"/>
                </a:moveTo>
                <a:cubicBezTo>
                  <a:pt x="8882" y="0"/>
                  <a:pt x="1" y="8882"/>
                  <a:pt x="1" y="19831"/>
                </a:cubicBezTo>
                <a:lnTo>
                  <a:pt x="3368" y="19831"/>
                </a:lnTo>
                <a:cubicBezTo>
                  <a:pt x="3368" y="10743"/>
                  <a:pt x="10740" y="3368"/>
                  <a:pt x="19846" y="3368"/>
                </a:cubicBezTo>
                <a:cubicBezTo>
                  <a:pt x="28934" y="3368"/>
                  <a:pt x="36306" y="10743"/>
                  <a:pt x="36306" y="19831"/>
                </a:cubicBezTo>
                <a:lnTo>
                  <a:pt x="39677" y="19831"/>
                </a:lnTo>
                <a:cubicBezTo>
                  <a:pt x="39677" y="8882"/>
                  <a:pt x="30795" y="0"/>
                  <a:pt x="198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3"/>
          <p:cNvSpPr/>
          <p:nvPr/>
        </p:nvSpPr>
        <p:spPr>
          <a:xfrm>
            <a:off x="226736" y="1489765"/>
            <a:ext cx="285928" cy="285911"/>
          </a:xfrm>
          <a:custGeom>
            <a:rect b="b" l="l" r="r" t="t"/>
            <a:pathLst>
              <a:path extrusionOk="0" h="17177" w="17178">
                <a:moveTo>
                  <a:pt x="7357" y="0"/>
                </a:moveTo>
                <a:lnTo>
                  <a:pt x="7357" y="7375"/>
                </a:lnTo>
                <a:lnTo>
                  <a:pt x="1" y="7375"/>
                </a:lnTo>
                <a:lnTo>
                  <a:pt x="1" y="9820"/>
                </a:lnTo>
                <a:lnTo>
                  <a:pt x="7357" y="9820"/>
                </a:lnTo>
                <a:lnTo>
                  <a:pt x="7357" y="17176"/>
                </a:lnTo>
                <a:lnTo>
                  <a:pt x="9806" y="17176"/>
                </a:lnTo>
                <a:lnTo>
                  <a:pt x="9806" y="9820"/>
                </a:lnTo>
                <a:lnTo>
                  <a:pt x="17177" y="9820"/>
                </a:lnTo>
                <a:lnTo>
                  <a:pt x="17177" y="7375"/>
                </a:lnTo>
                <a:lnTo>
                  <a:pt x="9806" y="7375"/>
                </a:lnTo>
                <a:lnTo>
                  <a:pt x="98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3"/>
          <p:cNvSpPr/>
          <p:nvPr/>
        </p:nvSpPr>
        <p:spPr>
          <a:xfrm>
            <a:off x="226736" y="1870765"/>
            <a:ext cx="285928" cy="285911"/>
          </a:xfrm>
          <a:custGeom>
            <a:rect b="b" l="l" r="r" t="t"/>
            <a:pathLst>
              <a:path extrusionOk="0" h="17177" w="17178">
                <a:moveTo>
                  <a:pt x="7357" y="0"/>
                </a:moveTo>
                <a:lnTo>
                  <a:pt x="7357" y="7375"/>
                </a:lnTo>
                <a:lnTo>
                  <a:pt x="1" y="7375"/>
                </a:lnTo>
                <a:lnTo>
                  <a:pt x="1" y="9820"/>
                </a:lnTo>
                <a:lnTo>
                  <a:pt x="7357" y="9820"/>
                </a:lnTo>
                <a:lnTo>
                  <a:pt x="7357" y="17176"/>
                </a:lnTo>
                <a:lnTo>
                  <a:pt x="9806" y="17176"/>
                </a:lnTo>
                <a:lnTo>
                  <a:pt x="9806" y="9820"/>
                </a:lnTo>
                <a:lnTo>
                  <a:pt x="17177" y="9820"/>
                </a:lnTo>
                <a:lnTo>
                  <a:pt x="17177" y="7375"/>
                </a:lnTo>
                <a:lnTo>
                  <a:pt x="9806" y="7375"/>
                </a:lnTo>
                <a:lnTo>
                  <a:pt x="98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3"/>
          <p:cNvSpPr/>
          <p:nvPr/>
        </p:nvSpPr>
        <p:spPr>
          <a:xfrm rot="-5400000">
            <a:off x="8318460" y="1457405"/>
            <a:ext cx="803700" cy="125969"/>
          </a:xfrm>
          <a:custGeom>
            <a:rect b="b" l="l" r="r" t="t"/>
            <a:pathLst>
              <a:path extrusionOk="0" h="10443" w="66628">
                <a:moveTo>
                  <a:pt x="1" y="1"/>
                </a:moveTo>
                <a:lnTo>
                  <a:pt x="1" y="6850"/>
                </a:lnTo>
                <a:cubicBezTo>
                  <a:pt x="1766" y="6850"/>
                  <a:pt x="2449" y="7296"/>
                  <a:pt x="3688" y="8104"/>
                </a:cubicBezTo>
                <a:cubicBezTo>
                  <a:pt x="5229" y="9092"/>
                  <a:pt x="7311" y="10442"/>
                  <a:pt x="11109" y="10442"/>
                </a:cubicBezTo>
                <a:cubicBezTo>
                  <a:pt x="14892" y="10442"/>
                  <a:pt x="16990" y="9092"/>
                  <a:pt x="18515" y="8104"/>
                </a:cubicBezTo>
                <a:cubicBezTo>
                  <a:pt x="19755" y="7296"/>
                  <a:pt x="20437" y="6850"/>
                  <a:pt x="22199" y="6850"/>
                </a:cubicBezTo>
                <a:cubicBezTo>
                  <a:pt x="23980" y="6850"/>
                  <a:pt x="24663" y="7296"/>
                  <a:pt x="25902" y="8104"/>
                </a:cubicBezTo>
                <a:cubicBezTo>
                  <a:pt x="27428" y="9092"/>
                  <a:pt x="29525" y="10442"/>
                  <a:pt x="33308" y="10442"/>
                </a:cubicBezTo>
                <a:cubicBezTo>
                  <a:pt x="37106" y="10442"/>
                  <a:pt x="39185" y="9092"/>
                  <a:pt x="40729" y="8104"/>
                </a:cubicBezTo>
                <a:cubicBezTo>
                  <a:pt x="41969" y="7296"/>
                  <a:pt x="42651" y="6850"/>
                  <a:pt x="44413" y="6850"/>
                </a:cubicBezTo>
                <a:cubicBezTo>
                  <a:pt x="46179" y="6850"/>
                  <a:pt x="46862" y="7296"/>
                  <a:pt x="48116" y="8104"/>
                </a:cubicBezTo>
                <a:cubicBezTo>
                  <a:pt x="49642" y="9092"/>
                  <a:pt x="51739" y="10442"/>
                  <a:pt x="55522" y="10442"/>
                </a:cubicBezTo>
                <a:cubicBezTo>
                  <a:pt x="59301" y="10442"/>
                  <a:pt x="61399" y="9092"/>
                  <a:pt x="62924" y="8104"/>
                </a:cubicBezTo>
                <a:cubicBezTo>
                  <a:pt x="64183" y="7296"/>
                  <a:pt x="64865" y="6850"/>
                  <a:pt x="66627" y="6850"/>
                </a:cubicBezTo>
                <a:lnTo>
                  <a:pt x="66627" y="1"/>
                </a:lnTo>
                <a:cubicBezTo>
                  <a:pt x="62848" y="1"/>
                  <a:pt x="60751" y="1354"/>
                  <a:pt x="59206" y="2338"/>
                </a:cubicBezTo>
                <a:cubicBezTo>
                  <a:pt x="57967" y="3131"/>
                  <a:pt x="57284" y="3578"/>
                  <a:pt x="55522" y="3578"/>
                </a:cubicBezTo>
                <a:cubicBezTo>
                  <a:pt x="53756" y="3578"/>
                  <a:pt x="53074" y="3131"/>
                  <a:pt x="51834" y="2338"/>
                </a:cubicBezTo>
                <a:cubicBezTo>
                  <a:pt x="50294" y="1354"/>
                  <a:pt x="48196" y="1"/>
                  <a:pt x="44413" y="1"/>
                </a:cubicBezTo>
                <a:cubicBezTo>
                  <a:pt x="40634" y="1"/>
                  <a:pt x="38537" y="1354"/>
                  <a:pt x="37011" y="2338"/>
                </a:cubicBezTo>
                <a:cubicBezTo>
                  <a:pt x="35753" y="3131"/>
                  <a:pt x="35070" y="3578"/>
                  <a:pt x="33308" y="3578"/>
                </a:cubicBezTo>
                <a:cubicBezTo>
                  <a:pt x="31542" y="3578"/>
                  <a:pt x="30860" y="3131"/>
                  <a:pt x="29620" y="2338"/>
                </a:cubicBezTo>
                <a:cubicBezTo>
                  <a:pt x="28095" y="1354"/>
                  <a:pt x="25998" y="1"/>
                  <a:pt x="22199" y="1"/>
                </a:cubicBezTo>
                <a:cubicBezTo>
                  <a:pt x="18420" y="1"/>
                  <a:pt x="16323" y="1354"/>
                  <a:pt x="14797" y="2338"/>
                </a:cubicBezTo>
                <a:cubicBezTo>
                  <a:pt x="13558" y="3131"/>
                  <a:pt x="12871" y="3578"/>
                  <a:pt x="11109" y="3578"/>
                </a:cubicBezTo>
                <a:cubicBezTo>
                  <a:pt x="9344" y="3578"/>
                  <a:pt x="8646" y="3131"/>
                  <a:pt x="7406" y="2338"/>
                </a:cubicBezTo>
                <a:cubicBezTo>
                  <a:pt x="5881" y="1354"/>
                  <a:pt x="3784" y="1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3"/>
          <p:cNvSpPr/>
          <p:nvPr/>
        </p:nvSpPr>
        <p:spPr>
          <a:xfrm rot="-5400000">
            <a:off x="8489807" y="1457411"/>
            <a:ext cx="803700" cy="125957"/>
          </a:xfrm>
          <a:custGeom>
            <a:rect b="b" l="l" r="r" t="t"/>
            <a:pathLst>
              <a:path extrusionOk="0" h="10442" w="66628">
                <a:moveTo>
                  <a:pt x="1" y="0"/>
                </a:moveTo>
                <a:lnTo>
                  <a:pt x="1" y="6864"/>
                </a:lnTo>
                <a:cubicBezTo>
                  <a:pt x="1766" y="6864"/>
                  <a:pt x="2449" y="7311"/>
                  <a:pt x="3688" y="8104"/>
                </a:cubicBezTo>
                <a:cubicBezTo>
                  <a:pt x="5229" y="9092"/>
                  <a:pt x="7311" y="10442"/>
                  <a:pt x="11109" y="10442"/>
                </a:cubicBezTo>
                <a:cubicBezTo>
                  <a:pt x="14892" y="10442"/>
                  <a:pt x="16990" y="9092"/>
                  <a:pt x="18515" y="8104"/>
                </a:cubicBezTo>
                <a:cubicBezTo>
                  <a:pt x="19755" y="7311"/>
                  <a:pt x="20437" y="6864"/>
                  <a:pt x="22199" y="6864"/>
                </a:cubicBezTo>
                <a:cubicBezTo>
                  <a:pt x="23980" y="6864"/>
                  <a:pt x="24663" y="7311"/>
                  <a:pt x="25902" y="8104"/>
                </a:cubicBezTo>
                <a:cubicBezTo>
                  <a:pt x="27428" y="9092"/>
                  <a:pt x="29525" y="10442"/>
                  <a:pt x="33308" y="10442"/>
                </a:cubicBezTo>
                <a:cubicBezTo>
                  <a:pt x="37106" y="10442"/>
                  <a:pt x="39185" y="9092"/>
                  <a:pt x="40729" y="8104"/>
                </a:cubicBezTo>
                <a:cubicBezTo>
                  <a:pt x="41969" y="7311"/>
                  <a:pt x="42651" y="6864"/>
                  <a:pt x="44413" y="6864"/>
                </a:cubicBezTo>
                <a:cubicBezTo>
                  <a:pt x="46179" y="6864"/>
                  <a:pt x="46862" y="7311"/>
                  <a:pt x="48116" y="8104"/>
                </a:cubicBezTo>
                <a:cubicBezTo>
                  <a:pt x="49642" y="9092"/>
                  <a:pt x="51739" y="10442"/>
                  <a:pt x="55522" y="10442"/>
                </a:cubicBezTo>
                <a:cubicBezTo>
                  <a:pt x="59301" y="10442"/>
                  <a:pt x="61399" y="9092"/>
                  <a:pt x="62924" y="8104"/>
                </a:cubicBezTo>
                <a:cubicBezTo>
                  <a:pt x="64183" y="7311"/>
                  <a:pt x="64865" y="6864"/>
                  <a:pt x="66627" y="6864"/>
                </a:cubicBezTo>
                <a:lnTo>
                  <a:pt x="66627" y="0"/>
                </a:lnTo>
                <a:cubicBezTo>
                  <a:pt x="62848" y="0"/>
                  <a:pt x="60751" y="1354"/>
                  <a:pt x="59206" y="2338"/>
                </a:cubicBezTo>
                <a:cubicBezTo>
                  <a:pt x="57967" y="3146"/>
                  <a:pt x="57284" y="3592"/>
                  <a:pt x="55522" y="3592"/>
                </a:cubicBezTo>
                <a:cubicBezTo>
                  <a:pt x="53756" y="3592"/>
                  <a:pt x="53074" y="3146"/>
                  <a:pt x="51834" y="2338"/>
                </a:cubicBezTo>
                <a:cubicBezTo>
                  <a:pt x="50294" y="1354"/>
                  <a:pt x="48196" y="0"/>
                  <a:pt x="44413" y="0"/>
                </a:cubicBezTo>
                <a:cubicBezTo>
                  <a:pt x="40634" y="0"/>
                  <a:pt x="38537" y="1354"/>
                  <a:pt x="37011" y="2338"/>
                </a:cubicBezTo>
                <a:cubicBezTo>
                  <a:pt x="35753" y="3146"/>
                  <a:pt x="35070" y="3592"/>
                  <a:pt x="33308" y="3592"/>
                </a:cubicBezTo>
                <a:cubicBezTo>
                  <a:pt x="31542" y="3592"/>
                  <a:pt x="30860" y="3146"/>
                  <a:pt x="29620" y="2338"/>
                </a:cubicBezTo>
                <a:cubicBezTo>
                  <a:pt x="28095" y="1354"/>
                  <a:pt x="25998" y="0"/>
                  <a:pt x="22199" y="0"/>
                </a:cubicBezTo>
                <a:cubicBezTo>
                  <a:pt x="18420" y="0"/>
                  <a:pt x="16323" y="1354"/>
                  <a:pt x="14797" y="2338"/>
                </a:cubicBezTo>
                <a:cubicBezTo>
                  <a:pt x="13558" y="3146"/>
                  <a:pt x="12871" y="3592"/>
                  <a:pt x="11109" y="3592"/>
                </a:cubicBezTo>
                <a:cubicBezTo>
                  <a:pt x="9344" y="3592"/>
                  <a:pt x="8646" y="3146"/>
                  <a:pt x="7406" y="2338"/>
                </a:cubicBezTo>
                <a:cubicBezTo>
                  <a:pt x="5881" y="1354"/>
                  <a:pt x="3784" y="0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34"/>
          <p:cNvGrpSpPr/>
          <p:nvPr/>
        </p:nvGrpSpPr>
        <p:grpSpPr>
          <a:xfrm>
            <a:off x="3878103" y="4783457"/>
            <a:ext cx="1142494" cy="422653"/>
            <a:chOff x="3129050" y="4680925"/>
            <a:chExt cx="1441996" cy="533450"/>
          </a:xfrm>
        </p:grpSpPr>
        <p:sp>
          <p:nvSpPr>
            <p:cNvPr id="414" name="Google Shape;414;p34"/>
            <p:cNvSpPr/>
            <p:nvPr/>
          </p:nvSpPr>
          <p:spPr>
            <a:xfrm>
              <a:off x="3129050" y="4680925"/>
              <a:ext cx="1441996" cy="226013"/>
            </a:xfrm>
            <a:custGeom>
              <a:rect b="b" l="l" r="r" t="t"/>
              <a:pathLst>
                <a:path extrusionOk="0" h="10443" w="66628">
                  <a:moveTo>
                    <a:pt x="1" y="1"/>
                  </a:moveTo>
                  <a:lnTo>
                    <a:pt x="1" y="6850"/>
                  </a:lnTo>
                  <a:cubicBezTo>
                    <a:pt x="1766" y="6850"/>
                    <a:pt x="2449" y="7296"/>
                    <a:pt x="3688" y="8104"/>
                  </a:cubicBezTo>
                  <a:cubicBezTo>
                    <a:pt x="5229" y="9092"/>
                    <a:pt x="7311" y="10442"/>
                    <a:pt x="11109" y="10442"/>
                  </a:cubicBezTo>
                  <a:cubicBezTo>
                    <a:pt x="14892" y="10442"/>
                    <a:pt x="16990" y="9092"/>
                    <a:pt x="18515" y="8104"/>
                  </a:cubicBezTo>
                  <a:cubicBezTo>
                    <a:pt x="19755" y="7296"/>
                    <a:pt x="20437" y="6850"/>
                    <a:pt x="22199" y="6850"/>
                  </a:cubicBezTo>
                  <a:cubicBezTo>
                    <a:pt x="23980" y="6850"/>
                    <a:pt x="24663" y="7296"/>
                    <a:pt x="25902" y="8104"/>
                  </a:cubicBezTo>
                  <a:cubicBezTo>
                    <a:pt x="27428" y="9092"/>
                    <a:pt x="29525" y="10442"/>
                    <a:pt x="33308" y="10442"/>
                  </a:cubicBezTo>
                  <a:cubicBezTo>
                    <a:pt x="37106" y="10442"/>
                    <a:pt x="39185" y="9092"/>
                    <a:pt x="40729" y="8104"/>
                  </a:cubicBezTo>
                  <a:cubicBezTo>
                    <a:pt x="41969" y="7296"/>
                    <a:pt x="42651" y="6850"/>
                    <a:pt x="44413" y="6850"/>
                  </a:cubicBezTo>
                  <a:cubicBezTo>
                    <a:pt x="46179" y="6850"/>
                    <a:pt x="46862" y="7296"/>
                    <a:pt x="48116" y="8104"/>
                  </a:cubicBezTo>
                  <a:cubicBezTo>
                    <a:pt x="49642" y="9092"/>
                    <a:pt x="51739" y="10442"/>
                    <a:pt x="55522" y="10442"/>
                  </a:cubicBezTo>
                  <a:cubicBezTo>
                    <a:pt x="59301" y="10442"/>
                    <a:pt x="61399" y="9092"/>
                    <a:pt x="62924" y="8104"/>
                  </a:cubicBezTo>
                  <a:cubicBezTo>
                    <a:pt x="64183" y="7296"/>
                    <a:pt x="64865" y="6850"/>
                    <a:pt x="66627" y="6850"/>
                  </a:cubicBezTo>
                  <a:lnTo>
                    <a:pt x="66627" y="1"/>
                  </a:lnTo>
                  <a:cubicBezTo>
                    <a:pt x="62848" y="1"/>
                    <a:pt x="60751" y="1354"/>
                    <a:pt x="59206" y="2338"/>
                  </a:cubicBezTo>
                  <a:cubicBezTo>
                    <a:pt x="57967" y="3131"/>
                    <a:pt x="57284" y="3578"/>
                    <a:pt x="55522" y="3578"/>
                  </a:cubicBezTo>
                  <a:cubicBezTo>
                    <a:pt x="53756" y="3578"/>
                    <a:pt x="53074" y="3131"/>
                    <a:pt x="51834" y="2338"/>
                  </a:cubicBezTo>
                  <a:cubicBezTo>
                    <a:pt x="50294" y="1354"/>
                    <a:pt x="48196" y="1"/>
                    <a:pt x="44413" y="1"/>
                  </a:cubicBezTo>
                  <a:cubicBezTo>
                    <a:pt x="40634" y="1"/>
                    <a:pt x="38537" y="1354"/>
                    <a:pt x="37011" y="2338"/>
                  </a:cubicBezTo>
                  <a:cubicBezTo>
                    <a:pt x="35753" y="3131"/>
                    <a:pt x="35070" y="3578"/>
                    <a:pt x="33308" y="3578"/>
                  </a:cubicBezTo>
                  <a:cubicBezTo>
                    <a:pt x="31542" y="3578"/>
                    <a:pt x="30860" y="3131"/>
                    <a:pt x="29620" y="2338"/>
                  </a:cubicBezTo>
                  <a:cubicBezTo>
                    <a:pt x="28095" y="1354"/>
                    <a:pt x="25998" y="1"/>
                    <a:pt x="22199" y="1"/>
                  </a:cubicBezTo>
                  <a:cubicBezTo>
                    <a:pt x="18420" y="1"/>
                    <a:pt x="16323" y="1354"/>
                    <a:pt x="14797" y="2338"/>
                  </a:cubicBezTo>
                  <a:cubicBezTo>
                    <a:pt x="13558" y="3131"/>
                    <a:pt x="12871" y="3578"/>
                    <a:pt x="11109" y="3578"/>
                  </a:cubicBezTo>
                  <a:cubicBezTo>
                    <a:pt x="9344" y="3578"/>
                    <a:pt x="8646" y="3131"/>
                    <a:pt x="7406" y="2338"/>
                  </a:cubicBezTo>
                  <a:cubicBezTo>
                    <a:pt x="5881" y="1354"/>
                    <a:pt x="3784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3129050" y="4988384"/>
              <a:ext cx="1441996" cy="225991"/>
            </a:xfrm>
            <a:custGeom>
              <a:rect b="b" l="l" r="r" t="t"/>
              <a:pathLst>
                <a:path extrusionOk="0" h="10442" w="66628">
                  <a:moveTo>
                    <a:pt x="1" y="0"/>
                  </a:moveTo>
                  <a:lnTo>
                    <a:pt x="1" y="6864"/>
                  </a:lnTo>
                  <a:cubicBezTo>
                    <a:pt x="1766" y="6864"/>
                    <a:pt x="2449" y="7311"/>
                    <a:pt x="3688" y="8104"/>
                  </a:cubicBezTo>
                  <a:cubicBezTo>
                    <a:pt x="5229" y="9092"/>
                    <a:pt x="7311" y="10442"/>
                    <a:pt x="11109" y="10442"/>
                  </a:cubicBezTo>
                  <a:cubicBezTo>
                    <a:pt x="14892" y="10442"/>
                    <a:pt x="16990" y="9092"/>
                    <a:pt x="18515" y="8104"/>
                  </a:cubicBezTo>
                  <a:cubicBezTo>
                    <a:pt x="19755" y="7311"/>
                    <a:pt x="20437" y="6864"/>
                    <a:pt x="22199" y="6864"/>
                  </a:cubicBezTo>
                  <a:cubicBezTo>
                    <a:pt x="23980" y="6864"/>
                    <a:pt x="24663" y="7311"/>
                    <a:pt x="25902" y="8104"/>
                  </a:cubicBezTo>
                  <a:cubicBezTo>
                    <a:pt x="27428" y="9092"/>
                    <a:pt x="29525" y="10442"/>
                    <a:pt x="33308" y="10442"/>
                  </a:cubicBezTo>
                  <a:cubicBezTo>
                    <a:pt x="37106" y="10442"/>
                    <a:pt x="39185" y="9092"/>
                    <a:pt x="40729" y="8104"/>
                  </a:cubicBezTo>
                  <a:cubicBezTo>
                    <a:pt x="41969" y="7311"/>
                    <a:pt x="42651" y="6864"/>
                    <a:pt x="44413" y="6864"/>
                  </a:cubicBezTo>
                  <a:cubicBezTo>
                    <a:pt x="46179" y="6864"/>
                    <a:pt x="46862" y="7311"/>
                    <a:pt x="48116" y="8104"/>
                  </a:cubicBezTo>
                  <a:cubicBezTo>
                    <a:pt x="49642" y="9092"/>
                    <a:pt x="51739" y="10442"/>
                    <a:pt x="55522" y="10442"/>
                  </a:cubicBezTo>
                  <a:cubicBezTo>
                    <a:pt x="59301" y="10442"/>
                    <a:pt x="61399" y="9092"/>
                    <a:pt x="62924" y="8104"/>
                  </a:cubicBezTo>
                  <a:cubicBezTo>
                    <a:pt x="64183" y="7311"/>
                    <a:pt x="64865" y="6864"/>
                    <a:pt x="66627" y="6864"/>
                  </a:cubicBezTo>
                  <a:lnTo>
                    <a:pt x="66627" y="0"/>
                  </a:lnTo>
                  <a:cubicBezTo>
                    <a:pt x="62848" y="0"/>
                    <a:pt x="60751" y="1354"/>
                    <a:pt x="59206" y="2338"/>
                  </a:cubicBezTo>
                  <a:cubicBezTo>
                    <a:pt x="57967" y="3146"/>
                    <a:pt x="57284" y="3592"/>
                    <a:pt x="55522" y="3592"/>
                  </a:cubicBezTo>
                  <a:cubicBezTo>
                    <a:pt x="53756" y="3592"/>
                    <a:pt x="53074" y="3146"/>
                    <a:pt x="51834" y="2338"/>
                  </a:cubicBezTo>
                  <a:cubicBezTo>
                    <a:pt x="50294" y="1354"/>
                    <a:pt x="48196" y="0"/>
                    <a:pt x="44413" y="0"/>
                  </a:cubicBezTo>
                  <a:cubicBezTo>
                    <a:pt x="40634" y="0"/>
                    <a:pt x="38537" y="1354"/>
                    <a:pt x="37011" y="2338"/>
                  </a:cubicBezTo>
                  <a:cubicBezTo>
                    <a:pt x="35753" y="3146"/>
                    <a:pt x="35070" y="3592"/>
                    <a:pt x="33308" y="3592"/>
                  </a:cubicBezTo>
                  <a:cubicBezTo>
                    <a:pt x="31542" y="3592"/>
                    <a:pt x="30860" y="3146"/>
                    <a:pt x="29620" y="2338"/>
                  </a:cubicBezTo>
                  <a:cubicBezTo>
                    <a:pt x="28095" y="1354"/>
                    <a:pt x="25998" y="0"/>
                    <a:pt x="22199" y="0"/>
                  </a:cubicBezTo>
                  <a:cubicBezTo>
                    <a:pt x="18420" y="0"/>
                    <a:pt x="16323" y="1354"/>
                    <a:pt x="14797" y="2338"/>
                  </a:cubicBezTo>
                  <a:cubicBezTo>
                    <a:pt x="13558" y="3146"/>
                    <a:pt x="12871" y="3592"/>
                    <a:pt x="11109" y="3592"/>
                  </a:cubicBezTo>
                  <a:cubicBezTo>
                    <a:pt x="9344" y="3592"/>
                    <a:pt x="8646" y="3146"/>
                    <a:pt x="7406" y="2338"/>
                  </a:cubicBezTo>
                  <a:cubicBezTo>
                    <a:pt x="5881" y="1354"/>
                    <a:pt x="3784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Google Shape;416;p34"/>
          <p:cNvSpPr/>
          <p:nvPr/>
        </p:nvSpPr>
        <p:spPr>
          <a:xfrm rot="5400000">
            <a:off x="7262475" y="3287200"/>
            <a:ext cx="2422000" cy="1341050"/>
          </a:xfrm>
          <a:custGeom>
            <a:rect b="b" l="l" r="r" t="t"/>
            <a:pathLst>
              <a:path extrusionOk="0" h="53642" w="96880">
                <a:moveTo>
                  <a:pt x="0" y="0"/>
                </a:moveTo>
                <a:lnTo>
                  <a:pt x="0" y="48447"/>
                </a:lnTo>
                <a:cubicBezTo>
                  <a:pt x="8070" y="48447"/>
                  <a:pt x="8070" y="53641"/>
                  <a:pt x="16143" y="53641"/>
                </a:cubicBezTo>
                <a:cubicBezTo>
                  <a:pt x="24216" y="53641"/>
                  <a:pt x="24216" y="48447"/>
                  <a:pt x="32286" y="48447"/>
                </a:cubicBezTo>
                <a:cubicBezTo>
                  <a:pt x="40359" y="48447"/>
                  <a:pt x="40359" y="53641"/>
                  <a:pt x="48432" y="53641"/>
                </a:cubicBezTo>
                <a:cubicBezTo>
                  <a:pt x="56502" y="53641"/>
                  <a:pt x="56502" y="48447"/>
                  <a:pt x="64575" y="48447"/>
                </a:cubicBezTo>
                <a:cubicBezTo>
                  <a:pt x="72664" y="48447"/>
                  <a:pt x="72664" y="53641"/>
                  <a:pt x="80733" y="53641"/>
                </a:cubicBezTo>
                <a:cubicBezTo>
                  <a:pt x="88806" y="53641"/>
                  <a:pt x="88806" y="48447"/>
                  <a:pt x="96880" y="48447"/>
                </a:cubicBezTo>
                <a:lnTo>
                  <a:pt x="968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4"/>
          <p:cNvSpPr/>
          <p:nvPr/>
        </p:nvSpPr>
        <p:spPr>
          <a:xfrm rot="5400000">
            <a:off x="2295750" y="-1613700"/>
            <a:ext cx="4552500" cy="8370900"/>
          </a:xfrm>
          <a:prstGeom prst="round2SameRect">
            <a:avLst>
              <a:gd fmla="val 11271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4"/>
          <p:cNvSpPr/>
          <p:nvPr/>
        </p:nvSpPr>
        <p:spPr>
          <a:xfrm>
            <a:off x="8749550" y="3918600"/>
            <a:ext cx="394450" cy="789350"/>
          </a:xfrm>
          <a:custGeom>
            <a:rect b="b" l="l" r="r" t="t"/>
            <a:pathLst>
              <a:path extrusionOk="0" h="31574" w="15778">
                <a:moveTo>
                  <a:pt x="15777" y="1"/>
                </a:moveTo>
                <a:cubicBezTo>
                  <a:pt x="7056" y="1"/>
                  <a:pt x="1" y="7071"/>
                  <a:pt x="1" y="15777"/>
                </a:cubicBezTo>
                <a:cubicBezTo>
                  <a:pt x="1" y="24503"/>
                  <a:pt x="7056" y="31573"/>
                  <a:pt x="15777" y="31573"/>
                </a:cubicBezTo>
                <a:lnTo>
                  <a:pt x="15777" y="23977"/>
                </a:lnTo>
                <a:cubicBezTo>
                  <a:pt x="11251" y="23977"/>
                  <a:pt x="7578" y="20308"/>
                  <a:pt x="7578" y="15777"/>
                </a:cubicBezTo>
                <a:cubicBezTo>
                  <a:pt x="7578" y="11266"/>
                  <a:pt x="11251" y="7594"/>
                  <a:pt x="15777" y="7594"/>
                </a:cubicBezTo>
                <a:lnTo>
                  <a:pt x="1577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4"/>
          <p:cNvSpPr txBox="1"/>
          <p:nvPr>
            <p:ph idx="1" type="subTitle"/>
          </p:nvPr>
        </p:nvSpPr>
        <p:spPr>
          <a:xfrm>
            <a:off x="713225" y="1690788"/>
            <a:ext cx="6877200" cy="14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0" name="Google Shape;420;p34"/>
          <p:cNvSpPr txBox="1"/>
          <p:nvPr>
            <p:ph idx="2" type="subTitle"/>
          </p:nvPr>
        </p:nvSpPr>
        <p:spPr>
          <a:xfrm>
            <a:off x="720000" y="3289663"/>
            <a:ext cx="31581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1" name="Google Shape;421;p34"/>
          <p:cNvSpPr txBox="1"/>
          <p:nvPr>
            <p:ph idx="3" type="subTitle"/>
          </p:nvPr>
        </p:nvSpPr>
        <p:spPr>
          <a:xfrm>
            <a:off x="4439100" y="3289663"/>
            <a:ext cx="31581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2" name="Google Shape;422;p34"/>
          <p:cNvSpPr txBox="1"/>
          <p:nvPr>
            <p:ph type="title"/>
          </p:nvPr>
        </p:nvSpPr>
        <p:spPr>
          <a:xfrm>
            <a:off x="720000" y="393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35"/>
          <p:cNvGrpSpPr/>
          <p:nvPr/>
        </p:nvGrpSpPr>
        <p:grpSpPr>
          <a:xfrm>
            <a:off x="1" y="393983"/>
            <a:ext cx="583347" cy="1749996"/>
            <a:chOff x="8424001" y="1299622"/>
            <a:chExt cx="688721" cy="2066111"/>
          </a:xfrm>
        </p:grpSpPr>
        <p:sp>
          <p:nvSpPr>
            <p:cNvPr id="425" name="Google Shape;425;p35"/>
            <p:cNvSpPr/>
            <p:nvPr/>
          </p:nvSpPr>
          <p:spPr>
            <a:xfrm>
              <a:off x="8424001" y="1299622"/>
              <a:ext cx="688721" cy="688711"/>
            </a:xfrm>
            <a:custGeom>
              <a:rect b="b" l="l" r="r" t="t"/>
              <a:pathLst>
                <a:path extrusionOk="0" h="67405" w="67406">
                  <a:moveTo>
                    <a:pt x="1" y="0"/>
                  </a:moveTo>
                  <a:lnTo>
                    <a:pt x="1" y="67405"/>
                  </a:lnTo>
                  <a:lnTo>
                    <a:pt x="67405" y="674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8424001" y="1988322"/>
              <a:ext cx="688721" cy="688711"/>
            </a:xfrm>
            <a:custGeom>
              <a:rect b="b" l="l" r="r" t="t"/>
              <a:pathLst>
                <a:path extrusionOk="0" h="67405" w="67406">
                  <a:moveTo>
                    <a:pt x="1" y="0"/>
                  </a:moveTo>
                  <a:lnTo>
                    <a:pt x="1" y="67405"/>
                  </a:lnTo>
                  <a:lnTo>
                    <a:pt x="67405" y="674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8424001" y="2677022"/>
              <a:ext cx="688721" cy="688711"/>
            </a:xfrm>
            <a:custGeom>
              <a:rect b="b" l="l" r="r" t="t"/>
              <a:pathLst>
                <a:path extrusionOk="0" h="67405" w="67406">
                  <a:moveTo>
                    <a:pt x="1" y="0"/>
                  </a:moveTo>
                  <a:lnTo>
                    <a:pt x="1" y="67405"/>
                  </a:lnTo>
                  <a:lnTo>
                    <a:pt x="67405" y="674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35"/>
          <p:cNvSpPr/>
          <p:nvPr/>
        </p:nvSpPr>
        <p:spPr>
          <a:xfrm rot="-5400000">
            <a:off x="8268707" y="3940955"/>
            <a:ext cx="1167198" cy="583378"/>
          </a:xfrm>
          <a:custGeom>
            <a:rect b="b" l="l" r="r" t="t"/>
            <a:pathLst>
              <a:path extrusionOk="0" h="19831" w="39677">
                <a:moveTo>
                  <a:pt x="19846" y="0"/>
                </a:moveTo>
                <a:cubicBezTo>
                  <a:pt x="8882" y="0"/>
                  <a:pt x="1" y="8882"/>
                  <a:pt x="1" y="19831"/>
                </a:cubicBezTo>
                <a:lnTo>
                  <a:pt x="3368" y="19831"/>
                </a:lnTo>
                <a:cubicBezTo>
                  <a:pt x="3368" y="10743"/>
                  <a:pt x="10740" y="3368"/>
                  <a:pt x="19846" y="3368"/>
                </a:cubicBezTo>
                <a:cubicBezTo>
                  <a:pt x="28934" y="3368"/>
                  <a:pt x="36306" y="10743"/>
                  <a:pt x="36306" y="19831"/>
                </a:cubicBezTo>
                <a:lnTo>
                  <a:pt x="39677" y="19831"/>
                </a:lnTo>
                <a:cubicBezTo>
                  <a:pt x="39677" y="8882"/>
                  <a:pt x="30795" y="0"/>
                  <a:pt x="198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5"/>
          <p:cNvSpPr/>
          <p:nvPr/>
        </p:nvSpPr>
        <p:spPr>
          <a:xfrm rot="5400000">
            <a:off x="2295750" y="-1613700"/>
            <a:ext cx="4552500" cy="8370900"/>
          </a:xfrm>
          <a:prstGeom prst="round2SameRect">
            <a:avLst>
              <a:gd fmla="val 11271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5"/>
          <p:cNvSpPr txBox="1"/>
          <p:nvPr>
            <p:ph type="title"/>
          </p:nvPr>
        </p:nvSpPr>
        <p:spPr>
          <a:xfrm>
            <a:off x="720000" y="393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1" name="Google Shape;431;p35"/>
          <p:cNvSpPr txBox="1"/>
          <p:nvPr>
            <p:ph idx="1" type="subTitle"/>
          </p:nvPr>
        </p:nvSpPr>
        <p:spPr>
          <a:xfrm>
            <a:off x="1224625" y="1699835"/>
            <a:ext cx="2648100" cy="10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2" name="Google Shape;432;p35"/>
          <p:cNvSpPr txBox="1"/>
          <p:nvPr>
            <p:ph idx="2" type="subTitle"/>
          </p:nvPr>
        </p:nvSpPr>
        <p:spPr>
          <a:xfrm>
            <a:off x="1224626" y="1140938"/>
            <a:ext cx="2648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hippori Antique"/>
                <a:ea typeface="Shippori Antique"/>
                <a:cs typeface="Shippori Antique"/>
                <a:sym typeface="Shippori Anti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3" name="Google Shape;433;p35"/>
          <p:cNvSpPr txBox="1"/>
          <p:nvPr>
            <p:ph idx="3" type="subTitle"/>
          </p:nvPr>
        </p:nvSpPr>
        <p:spPr>
          <a:xfrm>
            <a:off x="1224625" y="3413500"/>
            <a:ext cx="2648100" cy="10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4" name="Google Shape;434;p35"/>
          <p:cNvSpPr txBox="1"/>
          <p:nvPr>
            <p:ph idx="4" type="subTitle"/>
          </p:nvPr>
        </p:nvSpPr>
        <p:spPr>
          <a:xfrm>
            <a:off x="1224625" y="2854600"/>
            <a:ext cx="2648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hippori Antique"/>
                <a:ea typeface="Shippori Antique"/>
                <a:cs typeface="Shippori Antique"/>
                <a:sym typeface="Shippori Anti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5" name="Google Shape;435;p35"/>
          <p:cNvSpPr txBox="1"/>
          <p:nvPr>
            <p:ph idx="5" type="subTitle"/>
          </p:nvPr>
        </p:nvSpPr>
        <p:spPr>
          <a:xfrm>
            <a:off x="4919450" y="1699850"/>
            <a:ext cx="2648100" cy="10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6" name="Google Shape;436;p35"/>
          <p:cNvSpPr txBox="1"/>
          <p:nvPr>
            <p:ph idx="6" type="subTitle"/>
          </p:nvPr>
        </p:nvSpPr>
        <p:spPr>
          <a:xfrm>
            <a:off x="4919451" y="1140950"/>
            <a:ext cx="2648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hippori Antique"/>
                <a:ea typeface="Shippori Antique"/>
                <a:cs typeface="Shippori Antique"/>
                <a:sym typeface="Shippori Anti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7" name="Google Shape;437;p35"/>
          <p:cNvSpPr txBox="1"/>
          <p:nvPr>
            <p:ph idx="7" type="subTitle"/>
          </p:nvPr>
        </p:nvSpPr>
        <p:spPr>
          <a:xfrm>
            <a:off x="4919450" y="3413500"/>
            <a:ext cx="2648100" cy="10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8" name="Google Shape;438;p35"/>
          <p:cNvSpPr txBox="1"/>
          <p:nvPr>
            <p:ph idx="8" type="subTitle"/>
          </p:nvPr>
        </p:nvSpPr>
        <p:spPr>
          <a:xfrm>
            <a:off x="4919450" y="2854600"/>
            <a:ext cx="2648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hippori Antique"/>
                <a:ea typeface="Shippori Antique"/>
                <a:cs typeface="Shippori Antique"/>
                <a:sym typeface="Shippori Anti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6"/>
          <p:cNvSpPr/>
          <p:nvPr/>
        </p:nvSpPr>
        <p:spPr>
          <a:xfrm flipH="1" rot="-5400000">
            <a:off x="8003625" y="-30611"/>
            <a:ext cx="1140499" cy="1140232"/>
          </a:xfrm>
          <a:custGeom>
            <a:rect b="b" l="l" r="r" t="t"/>
            <a:pathLst>
              <a:path extrusionOk="0" h="68503" w="68519">
                <a:moveTo>
                  <a:pt x="0" y="0"/>
                </a:moveTo>
                <a:lnTo>
                  <a:pt x="0" y="68503"/>
                </a:lnTo>
                <a:lnTo>
                  <a:pt x="68518" y="68503"/>
                </a:lnTo>
                <a:cubicBezTo>
                  <a:pt x="62798" y="62798"/>
                  <a:pt x="66482" y="59125"/>
                  <a:pt x="60781" y="53405"/>
                </a:cubicBezTo>
                <a:cubicBezTo>
                  <a:pt x="55075" y="47700"/>
                  <a:pt x="51388" y="51388"/>
                  <a:pt x="45683" y="45667"/>
                </a:cubicBezTo>
                <a:cubicBezTo>
                  <a:pt x="39962" y="39962"/>
                  <a:pt x="43650" y="36278"/>
                  <a:pt x="37945" y="30573"/>
                </a:cubicBezTo>
                <a:cubicBezTo>
                  <a:pt x="32225" y="24868"/>
                  <a:pt x="28556" y="28537"/>
                  <a:pt x="22836" y="22836"/>
                </a:cubicBezTo>
                <a:cubicBezTo>
                  <a:pt x="17131" y="17130"/>
                  <a:pt x="20814" y="13443"/>
                  <a:pt x="15094" y="7738"/>
                </a:cubicBezTo>
                <a:cubicBezTo>
                  <a:pt x="9393" y="2033"/>
                  <a:pt x="5705" y="5705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6"/>
          <p:cNvSpPr/>
          <p:nvPr/>
        </p:nvSpPr>
        <p:spPr>
          <a:xfrm rot="-5400000">
            <a:off x="-359840" y="3890769"/>
            <a:ext cx="1612568" cy="892871"/>
          </a:xfrm>
          <a:custGeom>
            <a:rect b="b" l="l" r="r" t="t"/>
            <a:pathLst>
              <a:path extrusionOk="0" h="53642" w="96880">
                <a:moveTo>
                  <a:pt x="0" y="0"/>
                </a:moveTo>
                <a:lnTo>
                  <a:pt x="0" y="48447"/>
                </a:lnTo>
                <a:cubicBezTo>
                  <a:pt x="8070" y="48447"/>
                  <a:pt x="8070" y="53641"/>
                  <a:pt x="16143" y="53641"/>
                </a:cubicBezTo>
                <a:cubicBezTo>
                  <a:pt x="24216" y="53641"/>
                  <a:pt x="24216" y="48447"/>
                  <a:pt x="32286" y="48447"/>
                </a:cubicBezTo>
                <a:cubicBezTo>
                  <a:pt x="40359" y="48447"/>
                  <a:pt x="40359" y="53641"/>
                  <a:pt x="48432" y="53641"/>
                </a:cubicBezTo>
                <a:cubicBezTo>
                  <a:pt x="56502" y="53641"/>
                  <a:pt x="56502" y="48447"/>
                  <a:pt x="64575" y="48447"/>
                </a:cubicBezTo>
                <a:cubicBezTo>
                  <a:pt x="72664" y="48447"/>
                  <a:pt x="72664" y="53641"/>
                  <a:pt x="80733" y="53641"/>
                </a:cubicBezTo>
                <a:cubicBezTo>
                  <a:pt x="88806" y="53641"/>
                  <a:pt x="88806" y="48447"/>
                  <a:pt x="96880" y="48447"/>
                </a:cubicBezTo>
                <a:lnTo>
                  <a:pt x="968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6"/>
          <p:cNvSpPr/>
          <p:nvPr/>
        </p:nvSpPr>
        <p:spPr>
          <a:xfrm>
            <a:off x="111732" y="417559"/>
            <a:ext cx="262625" cy="525549"/>
          </a:xfrm>
          <a:custGeom>
            <a:rect b="b" l="l" r="r" t="t"/>
            <a:pathLst>
              <a:path extrusionOk="0" h="31574" w="15778">
                <a:moveTo>
                  <a:pt x="15777" y="1"/>
                </a:moveTo>
                <a:cubicBezTo>
                  <a:pt x="7056" y="1"/>
                  <a:pt x="1" y="7071"/>
                  <a:pt x="1" y="15777"/>
                </a:cubicBezTo>
                <a:cubicBezTo>
                  <a:pt x="1" y="24503"/>
                  <a:pt x="7056" y="31573"/>
                  <a:pt x="15777" y="31573"/>
                </a:cubicBezTo>
                <a:lnTo>
                  <a:pt x="15777" y="23977"/>
                </a:lnTo>
                <a:cubicBezTo>
                  <a:pt x="11251" y="23977"/>
                  <a:pt x="7578" y="20308"/>
                  <a:pt x="7578" y="15777"/>
                </a:cubicBezTo>
                <a:cubicBezTo>
                  <a:pt x="7578" y="11266"/>
                  <a:pt x="11251" y="7594"/>
                  <a:pt x="15777" y="7594"/>
                </a:cubicBezTo>
                <a:lnTo>
                  <a:pt x="1577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6"/>
          <p:cNvSpPr/>
          <p:nvPr/>
        </p:nvSpPr>
        <p:spPr>
          <a:xfrm rot="5400000">
            <a:off x="2295750" y="-1613700"/>
            <a:ext cx="4552500" cy="8370900"/>
          </a:xfrm>
          <a:prstGeom prst="round2SameRect">
            <a:avLst>
              <a:gd fmla="val 11271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6"/>
          <p:cNvSpPr txBox="1"/>
          <p:nvPr>
            <p:ph type="title"/>
          </p:nvPr>
        </p:nvSpPr>
        <p:spPr>
          <a:xfrm>
            <a:off x="720000" y="393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5" name="Google Shape;445;p36"/>
          <p:cNvSpPr txBox="1"/>
          <p:nvPr>
            <p:ph idx="1" type="subTitle"/>
          </p:nvPr>
        </p:nvSpPr>
        <p:spPr>
          <a:xfrm>
            <a:off x="1789388" y="1689238"/>
            <a:ext cx="18942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6" name="Google Shape;446;p36"/>
          <p:cNvSpPr txBox="1"/>
          <p:nvPr>
            <p:ph idx="2" type="subTitle"/>
          </p:nvPr>
        </p:nvSpPr>
        <p:spPr>
          <a:xfrm>
            <a:off x="1789388" y="1130338"/>
            <a:ext cx="18942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hippori Antique"/>
                <a:ea typeface="Shippori Antique"/>
                <a:cs typeface="Shippori Antique"/>
                <a:sym typeface="Shippori Anti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7" name="Google Shape;447;p36"/>
          <p:cNvSpPr txBox="1"/>
          <p:nvPr>
            <p:ph idx="3" type="subTitle"/>
          </p:nvPr>
        </p:nvSpPr>
        <p:spPr>
          <a:xfrm>
            <a:off x="1789388" y="2828425"/>
            <a:ext cx="18942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8" name="Google Shape;448;p36"/>
          <p:cNvSpPr txBox="1"/>
          <p:nvPr>
            <p:ph idx="4" type="subTitle"/>
          </p:nvPr>
        </p:nvSpPr>
        <p:spPr>
          <a:xfrm>
            <a:off x="1789388" y="2269525"/>
            <a:ext cx="18942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hippori Antique"/>
                <a:ea typeface="Shippori Antique"/>
                <a:cs typeface="Shippori Antique"/>
                <a:sym typeface="Shippori Anti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9" name="Google Shape;449;p36"/>
          <p:cNvSpPr txBox="1"/>
          <p:nvPr>
            <p:ph idx="5" type="subTitle"/>
          </p:nvPr>
        </p:nvSpPr>
        <p:spPr>
          <a:xfrm>
            <a:off x="1789388" y="3967600"/>
            <a:ext cx="18942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0" name="Google Shape;450;p36"/>
          <p:cNvSpPr txBox="1"/>
          <p:nvPr>
            <p:ph idx="6" type="subTitle"/>
          </p:nvPr>
        </p:nvSpPr>
        <p:spPr>
          <a:xfrm>
            <a:off x="1789388" y="3408700"/>
            <a:ext cx="18942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hippori Antique"/>
                <a:ea typeface="Shippori Antique"/>
                <a:cs typeface="Shippori Antique"/>
                <a:sym typeface="Shippori Anti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1" name="Google Shape;451;p36"/>
          <p:cNvSpPr txBox="1"/>
          <p:nvPr>
            <p:ph idx="7" type="subTitle"/>
          </p:nvPr>
        </p:nvSpPr>
        <p:spPr>
          <a:xfrm>
            <a:off x="5460413" y="1689238"/>
            <a:ext cx="18942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2" name="Google Shape;452;p36"/>
          <p:cNvSpPr txBox="1"/>
          <p:nvPr>
            <p:ph idx="8" type="subTitle"/>
          </p:nvPr>
        </p:nvSpPr>
        <p:spPr>
          <a:xfrm>
            <a:off x="5460413" y="1130338"/>
            <a:ext cx="18942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hippori Antique"/>
                <a:ea typeface="Shippori Antique"/>
                <a:cs typeface="Shippori Antique"/>
                <a:sym typeface="Shippori Anti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3" name="Google Shape;453;p36"/>
          <p:cNvSpPr txBox="1"/>
          <p:nvPr>
            <p:ph idx="9" type="subTitle"/>
          </p:nvPr>
        </p:nvSpPr>
        <p:spPr>
          <a:xfrm>
            <a:off x="5460413" y="2828425"/>
            <a:ext cx="18942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4" name="Google Shape;454;p36"/>
          <p:cNvSpPr txBox="1"/>
          <p:nvPr>
            <p:ph idx="13" type="subTitle"/>
          </p:nvPr>
        </p:nvSpPr>
        <p:spPr>
          <a:xfrm>
            <a:off x="5460413" y="2269525"/>
            <a:ext cx="18942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hippori Antique"/>
                <a:ea typeface="Shippori Antique"/>
                <a:cs typeface="Shippori Antique"/>
                <a:sym typeface="Shippori Anti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5" name="Google Shape;455;p36"/>
          <p:cNvSpPr txBox="1"/>
          <p:nvPr>
            <p:ph idx="14" type="subTitle"/>
          </p:nvPr>
        </p:nvSpPr>
        <p:spPr>
          <a:xfrm>
            <a:off x="5460413" y="3967600"/>
            <a:ext cx="18942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6" name="Google Shape;456;p36"/>
          <p:cNvSpPr txBox="1"/>
          <p:nvPr>
            <p:ph idx="15" type="subTitle"/>
          </p:nvPr>
        </p:nvSpPr>
        <p:spPr>
          <a:xfrm>
            <a:off x="5460413" y="3408700"/>
            <a:ext cx="18942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hippori Antique"/>
                <a:ea typeface="Shippori Antique"/>
                <a:cs typeface="Shippori Antique"/>
                <a:sym typeface="Shippori Anti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7"/>
          <p:cNvSpPr/>
          <p:nvPr/>
        </p:nvSpPr>
        <p:spPr>
          <a:xfrm>
            <a:off x="-1" y="3843399"/>
            <a:ext cx="1321663" cy="1321644"/>
          </a:xfrm>
          <a:custGeom>
            <a:rect b="b" l="l" r="r" t="t"/>
            <a:pathLst>
              <a:path extrusionOk="0" h="67405" w="67406">
                <a:moveTo>
                  <a:pt x="1" y="0"/>
                </a:moveTo>
                <a:lnTo>
                  <a:pt x="1" y="67405"/>
                </a:lnTo>
                <a:lnTo>
                  <a:pt x="67405" y="6740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7"/>
          <p:cNvSpPr/>
          <p:nvPr/>
        </p:nvSpPr>
        <p:spPr>
          <a:xfrm rot="5400000">
            <a:off x="2295750" y="-1613700"/>
            <a:ext cx="4552500" cy="8370900"/>
          </a:xfrm>
          <a:prstGeom prst="round2SameRect">
            <a:avLst>
              <a:gd fmla="val 11271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7"/>
          <p:cNvSpPr txBox="1"/>
          <p:nvPr>
            <p:ph hasCustomPrompt="1" type="title"/>
          </p:nvPr>
        </p:nvSpPr>
        <p:spPr>
          <a:xfrm>
            <a:off x="1222250" y="1399475"/>
            <a:ext cx="2478000" cy="88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1" name="Google Shape;461;p37"/>
          <p:cNvSpPr txBox="1"/>
          <p:nvPr>
            <p:ph idx="1" type="subTitle"/>
          </p:nvPr>
        </p:nvSpPr>
        <p:spPr>
          <a:xfrm>
            <a:off x="1222250" y="929375"/>
            <a:ext cx="2478000" cy="4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62" name="Google Shape;462;p37"/>
          <p:cNvSpPr txBox="1"/>
          <p:nvPr>
            <p:ph hasCustomPrompt="1" idx="2" type="title"/>
          </p:nvPr>
        </p:nvSpPr>
        <p:spPr>
          <a:xfrm>
            <a:off x="1222250" y="3182350"/>
            <a:ext cx="2478000" cy="88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3" name="Google Shape;463;p37"/>
          <p:cNvSpPr txBox="1"/>
          <p:nvPr>
            <p:ph idx="3" type="subTitle"/>
          </p:nvPr>
        </p:nvSpPr>
        <p:spPr>
          <a:xfrm>
            <a:off x="1222250" y="2712250"/>
            <a:ext cx="2478000" cy="4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64" name="Google Shape;464;p37"/>
          <p:cNvSpPr txBox="1"/>
          <p:nvPr>
            <p:ph hasCustomPrompt="1" idx="4" type="title"/>
          </p:nvPr>
        </p:nvSpPr>
        <p:spPr>
          <a:xfrm>
            <a:off x="4910125" y="1399475"/>
            <a:ext cx="2478000" cy="88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5" name="Google Shape;465;p37"/>
          <p:cNvSpPr txBox="1"/>
          <p:nvPr>
            <p:ph idx="5" type="subTitle"/>
          </p:nvPr>
        </p:nvSpPr>
        <p:spPr>
          <a:xfrm>
            <a:off x="4910125" y="929375"/>
            <a:ext cx="2478000" cy="4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66" name="Google Shape;466;p37"/>
          <p:cNvSpPr txBox="1"/>
          <p:nvPr>
            <p:ph hasCustomPrompt="1" idx="6" type="title"/>
          </p:nvPr>
        </p:nvSpPr>
        <p:spPr>
          <a:xfrm>
            <a:off x="4910125" y="3182350"/>
            <a:ext cx="2478000" cy="88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7" name="Google Shape;467;p37"/>
          <p:cNvSpPr txBox="1"/>
          <p:nvPr>
            <p:ph idx="7" type="subTitle"/>
          </p:nvPr>
        </p:nvSpPr>
        <p:spPr>
          <a:xfrm>
            <a:off x="4910125" y="2712250"/>
            <a:ext cx="2478000" cy="4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68" name="Google Shape;468;p37"/>
          <p:cNvSpPr/>
          <p:nvPr/>
        </p:nvSpPr>
        <p:spPr>
          <a:xfrm rot="10800000">
            <a:off x="8003500" y="-30611"/>
            <a:ext cx="1140499" cy="1140232"/>
          </a:xfrm>
          <a:custGeom>
            <a:rect b="b" l="l" r="r" t="t"/>
            <a:pathLst>
              <a:path extrusionOk="0" h="68503" w="68519">
                <a:moveTo>
                  <a:pt x="0" y="0"/>
                </a:moveTo>
                <a:lnTo>
                  <a:pt x="0" y="68503"/>
                </a:lnTo>
                <a:lnTo>
                  <a:pt x="68518" y="68503"/>
                </a:lnTo>
                <a:cubicBezTo>
                  <a:pt x="62798" y="62798"/>
                  <a:pt x="66482" y="59125"/>
                  <a:pt x="60781" y="53405"/>
                </a:cubicBezTo>
                <a:cubicBezTo>
                  <a:pt x="55075" y="47700"/>
                  <a:pt x="51388" y="51388"/>
                  <a:pt x="45683" y="45667"/>
                </a:cubicBezTo>
                <a:cubicBezTo>
                  <a:pt x="39962" y="39962"/>
                  <a:pt x="43650" y="36278"/>
                  <a:pt x="37945" y="30573"/>
                </a:cubicBezTo>
                <a:cubicBezTo>
                  <a:pt x="32225" y="24868"/>
                  <a:pt x="28556" y="28537"/>
                  <a:pt x="22836" y="22836"/>
                </a:cubicBezTo>
                <a:cubicBezTo>
                  <a:pt x="17131" y="17130"/>
                  <a:pt x="20814" y="13443"/>
                  <a:pt x="15094" y="7738"/>
                </a:cubicBezTo>
                <a:cubicBezTo>
                  <a:pt x="9393" y="2033"/>
                  <a:pt x="5705" y="570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7"/>
          <p:cNvSpPr/>
          <p:nvPr/>
        </p:nvSpPr>
        <p:spPr>
          <a:xfrm>
            <a:off x="8" y="404272"/>
            <a:ext cx="704814" cy="705350"/>
          </a:xfrm>
          <a:custGeom>
            <a:rect b="b" l="l" r="r" t="t"/>
            <a:pathLst>
              <a:path extrusionOk="0" h="19766" w="19751">
                <a:moveTo>
                  <a:pt x="8470" y="0"/>
                </a:moveTo>
                <a:lnTo>
                  <a:pt x="8470" y="6483"/>
                </a:lnTo>
                <a:lnTo>
                  <a:pt x="3894" y="1907"/>
                </a:lnTo>
                <a:lnTo>
                  <a:pt x="1892" y="3894"/>
                </a:lnTo>
                <a:lnTo>
                  <a:pt x="6468" y="8470"/>
                </a:lnTo>
                <a:lnTo>
                  <a:pt x="1" y="8470"/>
                </a:lnTo>
                <a:lnTo>
                  <a:pt x="1" y="11296"/>
                </a:lnTo>
                <a:lnTo>
                  <a:pt x="6468" y="11296"/>
                </a:lnTo>
                <a:lnTo>
                  <a:pt x="1892" y="15872"/>
                </a:lnTo>
                <a:lnTo>
                  <a:pt x="3894" y="17859"/>
                </a:lnTo>
                <a:lnTo>
                  <a:pt x="8470" y="13283"/>
                </a:lnTo>
                <a:lnTo>
                  <a:pt x="8470" y="19766"/>
                </a:lnTo>
                <a:lnTo>
                  <a:pt x="11281" y="19766"/>
                </a:lnTo>
                <a:lnTo>
                  <a:pt x="11281" y="13283"/>
                </a:lnTo>
                <a:lnTo>
                  <a:pt x="15857" y="17859"/>
                </a:lnTo>
                <a:lnTo>
                  <a:pt x="17859" y="15872"/>
                </a:lnTo>
                <a:lnTo>
                  <a:pt x="13283" y="11296"/>
                </a:lnTo>
                <a:lnTo>
                  <a:pt x="19751" y="11296"/>
                </a:lnTo>
                <a:lnTo>
                  <a:pt x="19751" y="8470"/>
                </a:lnTo>
                <a:lnTo>
                  <a:pt x="13283" y="8470"/>
                </a:lnTo>
                <a:lnTo>
                  <a:pt x="17859" y="3894"/>
                </a:lnTo>
                <a:lnTo>
                  <a:pt x="15857" y="1907"/>
                </a:lnTo>
                <a:lnTo>
                  <a:pt x="11281" y="6483"/>
                </a:lnTo>
                <a:lnTo>
                  <a:pt x="1128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8"/>
          <p:cNvGrpSpPr/>
          <p:nvPr/>
        </p:nvGrpSpPr>
        <p:grpSpPr>
          <a:xfrm>
            <a:off x="8424000" y="-25"/>
            <a:ext cx="720000" cy="2233390"/>
            <a:chOff x="8424000" y="-25"/>
            <a:chExt cx="720000" cy="2233390"/>
          </a:xfrm>
        </p:grpSpPr>
        <p:sp>
          <p:nvSpPr>
            <p:cNvPr id="472" name="Google Shape;472;p38"/>
            <p:cNvSpPr/>
            <p:nvPr/>
          </p:nvSpPr>
          <p:spPr>
            <a:xfrm>
              <a:off x="8424000" y="-25"/>
              <a:ext cx="76733" cy="2233390"/>
            </a:xfrm>
            <a:custGeom>
              <a:rect b="b" l="l" r="r" t="t"/>
              <a:pathLst>
                <a:path extrusionOk="0" h="19260" w="3353">
                  <a:moveTo>
                    <a:pt x="0" y="1"/>
                  </a:moveTo>
                  <a:lnTo>
                    <a:pt x="0" y="19259"/>
                  </a:lnTo>
                  <a:lnTo>
                    <a:pt x="3352" y="19259"/>
                  </a:lnTo>
                  <a:lnTo>
                    <a:pt x="3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8584651" y="-25"/>
              <a:ext cx="76825" cy="2233390"/>
            </a:xfrm>
            <a:custGeom>
              <a:rect b="b" l="l" r="r" t="t"/>
              <a:pathLst>
                <a:path extrusionOk="0" h="19260" w="3357">
                  <a:moveTo>
                    <a:pt x="1" y="1"/>
                  </a:moveTo>
                  <a:lnTo>
                    <a:pt x="1" y="19259"/>
                  </a:lnTo>
                  <a:lnTo>
                    <a:pt x="3357" y="19259"/>
                  </a:lnTo>
                  <a:lnTo>
                    <a:pt x="33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8745416" y="-25"/>
              <a:ext cx="77077" cy="2233390"/>
            </a:xfrm>
            <a:custGeom>
              <a:rect b="b" l="l" r="r" t="t"/>
              <a:pathLst>
                <a:path extrusionOk="0" h="19260" w="3368">
                  <a:moveTo>
                    <a:pt x="0" y="1"/>
                  </a:moveTo>
                  <a:lnTo>
                    <a:pt x="0" y="19259"/>
                  </a:lnTo>
                  <a:lnTo>
                    <a:pt x="3368" y="19259"/>
                  </a:lnTo>
                  <a:lnTo>
                    <a:pt x="33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8906158" y="-25"/>
              <a:ext cx="77100" cy="2233390"/>
            </a:xfrm>
            <a:custGeom>
              <a:rect b="b" l="l" r="r" t="t"/>
              <a:pathLst>
                <a:path extrusionOk="0" h="19260" w="3369">
                  <a:moveTo>
                    <a:pt x="1" y="1"/>
                  </a:moveTo>
                  <a:lnTo>
                    <a:pt x="1" y="19259"/>
                  </a:lnTo>
                  <a:lnTo>
                    <a:pt x="3368" y="19259"/>
                  </a:lnTo>
                  <a:lnTo>
                    <a:pt x="33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9066832" y="-25"/>
              <a:ext cx="77168" cy="2233390"/>
            </a:xfrm>
            <a:custGeom>
              <a:rect b="b" l="l" r="r" t="t"/>
              <a:pathLst>
                <a:path extrusionOk="0" h="19260" w="3372">
                  <a:moveTo>
                    <a:pt x="1" y="1"/>
                  </a:moveTo>
                  <a:lnTo>
                    <a:pt x="1" y="19259"/>
                  </a:lnTo>
                  <a:lnTo>
                    <a:pt x="3372" y="19259"/>
                  </a:lnTo>
                  <a:lnTo>
                    <a:pt x="33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38"/>
          <p:cNvGrpSpPr/>
          <p:nvPr/>
        </p:nvGrpSpPr>
        <p:grpSpPr>
          <a:xfrm>
            <a:off x="11" y="1837665"/>
            <a:ext cx="285928" cy="1077311"/>
            <a:chOff x="11" y="1837665"/>
            <a:chExt cx="285928" cy="1077311"/>
          </a:xfrm>
        </p:grpSpPr>
        <p:sp>
          <p:nvSpPr>
            <p:cNvPr id="478" name="Google Shape;478;p38"/>
            <p:cNvSpPr/>
            <p:nvPr/>
          </p:nvSpPr>
          <p:spPr>
            <a:xfrm>
              <a:off x="11" y="1837665"/>
              <a:ext cx="285928" cy="285911"/>
            </a:xfrm>
            <a:custGeom>
              <a:rect b="b" l="l" r="r" t="t"/>
              <a:pathLst>
                <a:path extrusionOk="0" h="17177" w="17178">
                  <a:moveTo>
                    <a:pt x="7357" y="0"/>
                  </a:moveTo>
                  <a:lnTo>
                    <a:pt x="7357" y="7375"/>
                  </a:lnTo>
                  <a:lnTo>
                    <a:pt x="1" y="7375"/>
                  </a:lnTo>
                  <a:lnTo>
                    <a:pt x="1" y="9820"/>
                  </a:lnTo>
                  <a:lnTo>
                    <a:pt x="7357" y="9820"/>
                  </a:lnTo>
                  <a:lnTo>
                    <a:pt x="7357" y="17176"/>
                  </a:lnTo>
                  <a:lnTo>
                    <a:pt x="9806" y="17176"/>
                  </a:lnTo>
                  <a:lnTo>
                    <a:pt x="9806" y="9820"/>
                  </a:lnTo>
                  <a:lnTo>
                    <a:pt x="17177" y="9820"/>
                  </a:lnTo>
                  <a:lnTo>
                    <a:pt x="17177" y="7375"/>
                  </a:lnTo>
                  <a:lnTo>
                    <a:pt x="9806" y="7375"/>
                  </a:lnTo>
                  <a:lnTo>
                    <a:pt x="98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11" y="2233365"/>
              <a:ext cx="285928" cy="285911"/>
            </a:xfrm>
            <a:custGeom>
              <a:rect b="b" l="l" r="r" t="t"/>
              <a:pathLst>
                <a:path extrusionOk="0" h="17177" w="17178">
                  <a:moveTo>
                    <a:pt x="7357" y="0"/>
                  </a:moveTo>
                  <a:lnTo>
                    <a:pt x="7357" y="7375"/>
                  </a:lnTo>
                  <a:lnTo>
                    <a:pt x="1" y="7375"/>
                  </a:lnTo>
                  <a:lnTo>
                    <a:pt x="1" y="9820"/>
                  </a:lnTo>
                  <a:lnTo>
                    <a:pt x="7357" y="9820"/>
                  </a:lnTo>
                  <a:lnTo>
                    <a:pt x="7357" y="17176"/>
                  </a:lnTo>
                  <a:lnTo>
                    <a:pt x="9806" y="17176"/>
                  </a:lnTo>
                  <a:lnTo>
                    <a:pt x="9806" y="9820"/>
                  </a:lnTo>
                  <a:lnTo>
                    <a:pt x="17177" y="9820"/>
                  </a:lnTo>
                  <a:lnTo>
                    <a:pt x="17177" y="7375"/>
                  </a:lnTo>
                  <a:lnTo>
                    <a:pt x="9806" y="7375"/>
                  </a:lnTo>
                  <a:lnTo>
                    <a:pt x="98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11" y="2629065"/>
              <a:ext cx="285928" cy="285911"/>
            </a:xfrm>
            <a:custGeom>
              <a:rect b="b" l="l" r="r" t="t"/>
              <a:pathLst>
                <a:path extrusionOk="0" h="17177" w="17178">
                  <a:moveTo>
                    <a:pt x="7357" y="0"/>
                  </a:moveTo>
                  <a:lnTo>
                    <a:pt x="7357" y="7375"/>
                  </a:lnTo>
                  <a:lnTo>
                    <a:pt x="1" y="7375"/>
                  </a:lnTo>
                  <a:lnTo>
                    <a:pt x="1" y="9820"/>
                  </a:lnTo>
                  <a:lnTo>
                    <a:pt x="7357" y="9820"/>
                  </a:lnTo>
                  <a:lnTo>
                    <a:pt x="7357" y="17176"/>
                  </a:lnTo>
                  <a:lnTo>
                    <a:pt x="9806" y="17176"/>
                  </a:lnTo>
                  <a:lnTo>
                    <a:pt x="9806" y="9820"/>
                  </a:lnTo>
                  <a:lnTo>
                    <a:pt x="17177" y="9820"/>
                  </a:lnTo>
                  <a:lnTo>
                    <a:pt x="17177" y="7375"/>
                  </a:lnTo>
                  <a:lnTo>
                    <a:pt x="9806" y="7375"/>
                  </a:lnTo>
                  <a:lnTo>
                    <a:pt x="98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38"/>
          <p:cNvSpPr/>
          <p:nvPr/>
        </p:nvSpPr>
        <p:spPr>
          <a:xfrm rot="5400000">
            <a:off x="2295750" y="-1613700"/>
            <a:ext cx="4552500" cy="8370900"/>
          </a:xfrm>
          <a:prstGeom prst="round2SameRect">
            <a:avLst>
              <a:gd fmla="val 11271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8"/>
          <p:cNvSpPr txBox="1"/>
          <p:nvPr>
            <p:ph hasCustomPrompt="1" type="title"/>
          </p:nvPr>
        </p:nvSpPr>
        <p:spPr>
          <a:xfrm>
            <a:off x="1624100" y="1093725"/>
            <a:ext cx="2607300" cy="7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3" name="Google Shape;483;p38"/>
          <p:cNvSpPr txBox="1"/>
          <p:nvPr>
            <p:ph idx="1" type="subTitle"/>
          </p:nvPr>
        </p:nvSpPr>
        <p:spPr>
          <a:xfrm>
            <a:off x="1624100" y="2224900"/>
            <a:ext cx="26073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84" name="Google Shape;484;p38"/>
          <p:cNvSpPr txBox="1"/>
          <p:nvPr>
            <p:ph idx="2" type="subTitle"/>
          </p:nvPr>
        </p:nvSpPr>
        <p:spPr>
          <a:xfrm>
            <a:off x="1624100" y="1727875"/>
            <a:ext cx="26073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5" name="Google Shape;485;p38"/>
          <p:cNvSpPr txBox="1"/>
          <p:nvPr>
            <p:ph idx="3" type="title"/>
          </p:nvPr>
        </p:nvSpPr>
        <p:spPr>
          <a:xfrm>
            <a:off x="720000" y="393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6" name="Google Shape;486;p38"/>
          <p:cNvSpPr txBox="1"/>
          <p:nvPr>
            <p:ph hasCustomPrompt="1" idx="4" type="title"/>
          </p:nvPr>
        </p:nvSpPr>
        <p:spPr>
          <a:xfrm>
            <a:off x="1624100" y="2919325"/>
            <a:ext cx="2607300" cy="7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7" name="Google Shape;487;p38"/>
          <p:cNvSpPr txBox="1"/>
          <p:nvPr>
            <p:ph idx="5" type="subTitle"/>
          </p:nvPr>
        </p:nvSpPr>
        <p:spPr>
          <a:xfrm>
            <a:off x="1624100" y="4050500"/>
            <a:ext cx="26073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88" name="Google Shape;488;p38"/>
          <p:cNvSpPr txBox="1"/>
          <p:nvPr>
            <p:ph idx="6" type="subTitle"/>
          </p:nvPr>
        </p:nvSpPr>
        <p:spPr>
          <a:xfrm>
            <a:off x="1624100" y="3553475"/>
            <a:ext cx="26073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9" name="Google Shape;489;p38"/>
          <p:cNvSpPr txBox="1"/>
          <p:nvPr>
            <p:ph hasCustomPrompt="1" idx="7" type="title"/>
          </p:nvPr>
        </p:nvSpPr>
        <p:spPr>
          <a:xfrm>
            <a:off x="5816700" y="1093725"/>
            <a:ext cx="2607300" cy="7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0" name="Google Shape;490;p38"/>
          <p:cNvSpPr txBox="1"/>
          <p:nvPr>
            <p:ph idx="8" type="subTitle"/>
          </p:nvPr>
        </p:nvSpPr>
        <p:spPr>
          <a:xfrm>
            <a:off x="5816700" y="2224900"/>
            <a:ext cx="26073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91" name="Google Shape;491;p38"/>
          <p:cNvSpPr txBox="1"/>
          <p:nvPr>
            <p:ph idx="9" type="subTitle"/>
          </p:nvPr>
        </p:nvSpPr>
        <p:spPr>
          <a:xfrm>
            <a:off x="5816700" y="1727875"/>
            <a:ext cx="26073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2" name="Google Shape;492;p38"/>
          <p:cNvSpPr txBox="1"/>
          <p:nvPr>
            <p:ph hasCustomPrompt="1" idx="13" type="title"/>
          </p:nvPr>
        </p:nvSpPr>
        <p:spPr>
          <a:xfrm>
            <a:off x="5816700" y="2919325"/>
            <a:ext cx="2607300" cy="77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3" name="Google Shape;493;p38"/>
          <p:cNvSpPr txBox="1"/>
          <p:nvPr>
            <p:ph idx="14" type="subTitle"/>
          </p:nvPr>
        </p:nvSpPr>
        <p:spPr>
          <a:xfrm>
            <a:off x="5816700" y="4050500"/>
            <a:ext cx="26073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94" name="Google Shape;494;p38"/>
          <p:cNvSpPr txBox="1"/>
          <p:nvPr>
            <p:ph idx="15" type="subTitle"/>
          </p:nvPr>
        </p:nvSpPr>
        <p:spPr>
          <a:xfrm>
            <a:off x="5816700" y="3553475"/>
            <a:ext cx="26073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5" name="Google Shape;495;p38"/>
          <p:cNvSpPr/>
          <p:nvPr/>
        </p:nvSpPr>
        <p:spPr>
          <a:xfrm>
            <a:off x="210966" y="4613800"/>
            <a:ext cx="1145872" cy="572719"/>
          </a:xfrm>
          <a:custGeom>
            <a:rect b="b" l="l" r="r" t="t"/>
            <a:pathLst>
              <a:path extrusionOk="0" h="19831" w="39677">
                <a:moveTo>
                  <a:pt x="19846" y="0"/>
                </a:moveTo>
                <a:cubicBezTo>
                  <a:pt x="8882" y="0"/>
                  <a:pt x="1" y="8882"/>
                  <a:pt x="1" y="19831"/>
                </a:cubicBezTo>
                <a:lnTo>
                  <a:pt x="3368" y="19831"/>
                </a:lnTo>
                <a:cubicBezTo>
                  <a:pt x="3368" y="10743"/>
                  <a:pt x="10740" y="3368"/>
                  <a:pt x="19846" y="3368"/>
                </a:cubicBezTo>
                <a:cubicBezTo>
                  <a:pt x="28934" y="3368"/>
                  <a:pt x="36306" y="10743"/>
                  <a:pt x="36306" y="19831"/>
                </a:cubicBezTo>
                <a:lnTo>
                  <a:pt x="39677" y="19831"/>
                </a:lnTo>
                <a:cubicBezTo>
                  <a:pt x="39677" y="8882"/>
                  <a:pt x="30795" y="0"/>
                  <a:pt x="1984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9"/>
          <p:cNvSpPr/>
          <p:nvPr/>
        </p:nvSpPr>
        <p:spPr>
          <a:xfrm flipH="1" rot="-5400000">
            <a:off x="5948900" y="1183975"/>
            <a:ext cx="885300" cy="5505000"/>
          </a:xfrm>
          <a:prstGeom prst="round2SameRect">
            <a:avLst>
              <a:gd fmla="val 49653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9"/>
          <p:cNvSpPr txBox="1"/>
          <p:nvPr/>
        </p:nvSpPr>
        <p:spPr>
          <a:xfrm>
            <a:off x="3907675" y="3579175"/>
            <a:ext cx="45231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Poppins SemiBold"/>
                <a:ea typeface="Poppins SemiBold"/>
                <a:cs typeface="Poppins SemiBold"/>
                <a:sym typeface="Poppins SemiBol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Poppins SemiBold"/>
                <a:ea typeface="Poppins SemiBold"/>
                <a:cs typeface="Poppins SemiBold"/>
                <a:sym typeface="Poppins SemiBo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Poppins SemiBold"/>
                <a:ea typeface="Poppins SemiBold"/>
                <a:cs typeface="Poppins SemiBold"/>
                <a:sym typeface="Poppins Semi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6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9" name="Google Shape;499;p39"/>
          <p:cNvSpPr txBox="1"/>
          <p:nvPr>
            <p:ph type="title"/>
          </p:nvPr>
        </p:nvSpPr>
        <p:spPr>
          <a:xfrm>
            <a:off x="4017600" y="739900"/>
            <a:ext cx="4413300" cy="1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0" name="Google Shape;500;p39"/>
          <p:cNvSpPr txBox="1"/>
          <p:nvPr>
            <p:ph idx="1" type="subTitle"/>
          </p:nvPr>
        </p:nvSpPr>
        <p:spPr>
          <a:xfrm>
            <a:off x="4017611" y="1989300"/>
            <a:ext cx="44133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1" name="Google Shape;501;p39"/>
          <p:cNvSpPr/>
          <p:nvPr/>
        </p:nvSpPr>
        <p:spPr>
          <a:xfrm rot="5400000">
            <a:off x="-184" y="-30571"/>
            <a:ext cx="1548187" cy="1547825"/>
          </a:xfrm>
          <a:custGeom>
            <a:rect b="b" l="l" r="r" t="t"/>
            <a:pathLst>
              <a:path extrusionOk="0" h="68503" w="68519">
                <a:moveTo>
                  <a:pt x="0" y="0"/>
                </a:moveTo>
                <a:lnTo>
                  <a:pt x="0" y="68503"/>
                </a:lnTo>
                <a:lnTo>
                  <a:pt x="68518" y="68503"/>
                </a:lnTo>
                <a:cubicBezTo>
                  <a:pt x="62798" y="62798"/>
                  <a:pt x="66482" y="59125"/>
                  <a:pt x="60781" y="53405"/>
                </a:cubicBezTo>
                <a:cubicBezTo>
                  <a:pt x="55075" y="47700"/>
                  <a:pt x="51388" y="51388"/>
                  <a:pt x="45683" y="45667"/>
                </a:cubicBezTo>
                <a:cubicBezTo>
                  <a:pt x="39962" y="39962"/>
                  <a:pt x="43650" y="36278"/>
                  <a:pt x="37945" y="30573"/>
                </a:cubicBezTo>
                <a:cubicBezTo>
                  <a:pt x="32225" y="24868"/>
                  <a:pt x="28556" y="28537"/>
                  <a:pt x="22836" y="22836"/>
                </a:cubicBezTo>
                <a:cubicBezTo>
                  <a:pt x="17131" y="17130"/>
                  <a:pt x="20814" y="13443"/>
                  <a:pt x="15094" y="7738"/>
                </a:cubicBezTo>
                <a:cubicBezTo>
                  <a:pt x="9393" y="2033"/>
                  <a:pt x="5705" y="570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2" name="Google Shape;502;p39"/>
          <p:cNvGrpSpPr/>
          <p:nvPr/>
        </p:nvGrpSpPr>
        <p:grpSpPr>
          <a:xfrm>
            <a:off x="372647" y="2431866"/>
            <a:ext cx="802538" cy="2407606"/>
            <a:chOff x="7822175" y="-337150"/>
            <a:chExt cx="1142566" cy="3427685"/>
          </a:xfrm>
        </p:grpSpPr>
        <p:sp>
          <p:nvSpPr>
            <p:cNvPr id="503" name="Google Shape;503;p39"/>
            <p:cNvSpPr/>
            <p:nvPr/>
          </p:nvSpPr>
          <p:spPr>
            <a:xfrm>
              <a:off x="7822175" y="-337150"/>
              <a:ext cx="1142566" cy="1142566"/>
            </a:xfrm>
            <a:custGeom>
              <a:rect b="b" l="l" r="r" t="t"/>
              <a:pathLst>
                <a:path extrusionOk="0" h="24759" w="24759">
                  <a:moveTo>
                    <a:pt x="12379" y="5961"/>
                  </a:moveTo>
                  <a:cubicBezTo>
                    <a:pt x="15922" y="5961"/>
                    <a:pt x="18798" y="8837"/>
                    <a:pt x="18798" y="12379"/>
                  </a:cubicBezTo>
                  <a:cubicBezTo>
                    <a:pt x="18798" y="15922"/>
                    <a:pt x="15922" y="18798"/>
                    <a:pt x="12379" y="18798"/>
                  </a:cubicBezTo>
                  <a:cubicBezTo>
                    <a:pt x="8837" y="18798"/>
                    <a:pt x="5961" y="15922"/>
                    <a:pt x="5961" y="12379"/>
                  </a:cubicBezTo>
                  <a:cubicBezTo>
                    <a:pt x="5961" y="8837"/>
                    <a:pt x="8837" y="5961"/>
                    <a:pt x="12379" y="5961"/>
                  </a:cubicBezTo>
                  <a:close/>
                  <a:moveTo>
                    <a:pt x="12379" y="1"/>
                  </a:moveTo>
                  <a:cubicBezTo>
                    <a:pt x="5546" y="1"/>
                    <a:pt x="1" y="5546"/>
                    <a:pt x="1" y="12379"/>
                  </a:cubicBezTo>
                  <a:cubicBezTo>
                    <a:pt x="1" y="19213"/>
                    <a:pt x="5546" y="24758"/>
                    <a:pt x="12379" y="24758"/>
                  </a:cubicBezTo>
                  <a:cubicBezTo>
                    <a:pt x="19213" y="24758"/>
                    <a:pt x="24758" y="19213"/>
                    <a:pt x="24758" y="12379"/>
                  </a:cubicBezTo>
                  <a:cubicBezTo>
                    <a:pt x="24758" y="5546"/>
                    <a:pt x="19213" y="1"/>
                    <a:pt x="12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7822175" y="805422"/>
              <a:ext cx="1142566" cy="1142566"/>
            </a:xfrm>
            <a:custGeom>
              <a:rect b="b" l="l" r="r" t="t"/>
              <a:pathLst>
                <a:path extrusionOk="0" h="24759" w="24759">
                  <a:moveTo>
                    <a:pt x="12379" y="5961"/>
                  </a:moveTo>
                  <a:cubicBezTo>
                    <a:pt x="15922" y="5961"/>
                    <a:pt x="18798" y="8837"/>
                    <a:pt x="18798" y="12379"/>
                  </a:cubicBezTo>
                  <a:cubicBezTo>
                    <a:pt x="18798" y="15922"/>
                    <a:pt x="15922" y="18798"/>
                    <a:pt x="12379" y="18798"/>
                  </a:cubicBezTo>
                  <a:cubicBezTo>
                    <a:pt x="8837" y="18798"/>
                    <a:pt x="5961" y="15922"/>
                    <a:pt x="5961" y="12379"/>
                  </a:cubicBezTo>
                  <a:cubicBezTo>
                    <a:pt x="5961" y="8837"/>
                    <a:pt x="8837" y="5961"/>
                    <a:pt x="12379" y="5961"/>
                  </a:cubicBezTo>
                  <a:close/>
                  <a:moveTo>
                    <a:pt x="12379" y="1"/>
                  </a:moveTo>
                  <a:cubicBezTo>
                    <a:pt x="5546" y="1"/>
                    <a:pt x="1" y="5546"/>
                    <a:pt x="1" y="12379"/>
                  </a:cubicBezTo>
                  <a:cubicBezTo>
                    <a:pt x="1" y="19213"/>
                    <a:pt x="5546" y="24758"/>
                    <a:pt x="12379" y="24758"/>
                  </a:cubicBezTo>
                  <a:cubicBezTo>
                    <a:pt x="19213" y="24758"/>
                    <a:pt x="24758" y="19213"/>
                    <a:pt x="24758" y="12379"/>
                  </a:cubicBezTo>
                  <a:cubicBezTo>
                    <a:pt x="24758" y="5546"/>
                    <a:pt x="19213" y="1"/>
                    <a:pt x="12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7822175" y="1947969"/>
              <a:ext cx="1142566" cy="1142566"/>
            </a:xfrm>
            <a:custGeom>
              <a:rect b="b" l="l" r="r" t="t"/>
              <a:pathLst>
                <a:path extrusionOk="0" h="24759" w="24759">
                  <a:moveTo>
                    <a:pt x="12379" y="5961"/>
                  </a:moveTo>
                  <a:cubicBezTo>
                    <a:pt x="15922" y="5961"/>
                    <a:pt x="18798" y="8837"/>
                    <a:pt x="18798" y="12379"/>
                  </a:cubicBezTo>
                  <a:cubicBezTo>
                    <a:pt x="18798" y="15922"/>
                    <a:pt x="15922" y="18798"/>
                    <a:pt x="12379" y="18798"/>
                  </a:cubicBezTo>
                  <a:cubicBezTo>
                    <a:pt x="8837" y="18798"/>
                    <a:pt x="5961" y="15922"/>
                    <a:pt x="5961" y="12379"/>
                  </a:cubicBezTo>
                  <a:cubicBezTo>
                    <a:pt x="5961" y="8837"/>
                    <a:pt x="8837" y="5961"/>
                    <a:pt x="12379" y="5961"/>
                  </a:cubicBezTo>
                  <a:close/>
                  <a:moveTo>
                    <a:pt x="12379" y="1"/>
                  </a:moveTo>
                  <a:cubicBezTo>
                    <a:pt x="5546" y="1"/>
                    <a:pt x="1" y="5546"/>
                    <a:pt x="1" y="12379"/>
                  </a:cubicBezTo>
                  <a:cubicBezTo>
                    <a:pt x="1" y="19213"/>
                    <a:pt x="5546" y="24758"/>
                    <a:pt x="12379" y="24758"/>
                  </a:cubicBezTo>
                  <a:cubicBezTo>
                    <a:pt x="19213" y="24758"/>
                    <a:pt x="24758" y="19213"/>
                    <a:pt x="24758" y="12379"/>
                  </a:cubicBezTo>
                  <a:cubicBezTo>
                    <a:pt x="24758" y="5546"/>
                    <a:pt x="19213" y="1"/>
                    <a:pt x="12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39"/>
          <p:cNvGrpSpPr/>
          <p:nvPr/>
        </p:nvGrpSpPr>
        <p:grpSpPr>
          <a:xfrm>
            <a:off x="2126778" y="4250843"/>
            <a:ext cx="945063" cy="885289"/>
            <a:chOff x="3055413" y="3145440"/>
            <a:chExt cx="523697" cy="320583"/>
          </a:xfrm>
        </p:grpSpPr>
        <p:sp>
          <p:nvSpPr>
            <p:cNvPr id="507" name="Google Shape;507;p39"/>
            <p:cNvSpPr/>
            <p:nvPr/>
          </p:nvSpPr>
          <p:spPr>
            <a:xfrm>
              <a:off x="3055413" y="3145440"/>
              <a:ext cx="55811" cy="320583"/>
            </a:xfrm>
            <a:custGeom>
              <a:rect b="b" l="l" r="r" t="t"/>
              <a:pathLst>
                <a:path extrusionOk="0" h="19260" w="3353">
                  <a:moveTo>
                    <a:pt x="0" y="1"/>
                  </a:moveTo>
                  <a:lnTo>
                    <a:pt x="0" y="19259"/>
                  </a:lnTo>
                  <a:lnTo>
                    <a:pt x="3352" y="19259"/>
                  </a:lnTo>
                  <a:lnTo>
                    <a:pt x="33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3172264" y="3145440"/>
              <a:ext cx="55877" cy="320583"/>
            </a:xfrm>
            <a:custGeom>
              <a:rect b="b" l="l" r="r" t="t"/>
              <a:pathLst>
                <a:path extrusionOk="0" h="19260" w="3357">
                  <a:moveTo>
                    <a:pt x="1" y="1"/>
                  </a:moveTo>
                  <a:lnTo>
                    <a:pt x="1" y="19259"/>
                  </a:lnTo>
                  <a:lnTo>
                    <a:pt x="3357" y="19259"/>
                  </a:lnTo>
                  <a:lnTo>
                    <a:pt x="33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3289198" y="3145440"/>
              <a:ext cx="56060" cy="320583"/>
            </a:xfrm>
            <a:custGeom>
              <a:rect b="b" l="l" r="r" t="t"/>
              <a:pathLst>
                <a:path extrusionOk="0" h="19260" w="3368">
                  <a:moveTo>
                    <a:pt x="0" y="1"/>
                  </a:moveTo>
                  <a:lnTo>
                    <a:pt x="0" y="19259"/>
                  </a:lnTo>
                  <a:lnTo>
                    <a:pt x="3368" y="19259"/>
                  </a:lnTo>
                  <a:lnTo>
                    <a:pt x="3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3406115" y="3145440"/>
              <a:ext cx="56077" cy="320583"/>
            </a:xfrm>
            <a:custGeom>
              <a:rect b="b" l="l" r="r" t="t"/>
              <a:pathLst>
                <a:path extrusionOk="0" h="19260" w="3369">
                  <a:moveTo>
                    <a:pt x="1" y="1"/>
                  </a:moveTo>
                  <a:lnTo>
                    <a:pt x="1" y="19259"/>
                  </a:lnTo>
                  <a:lnTo>
                    <a:pt x="3368" y="19259"/>
                  </a:lnTo>
                  <a:lnTo>
                    <a:pt x="3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3522983" y="3145440"/>
              <a:ext cx="56127" cy="320583"/>
            </a:xfrm>
            <a:custGeom>
              <a:rect b="b" l="l" r="r" t="t"/>
              <a:pathLst>
                <a:path extrusionOk="0" h="19260" w="3372">
                  <a:moveTo>
                    <a:pt x="1" y="1"/>
                  </a:moveTo>
                  <a:lnTo>
                    <a:pt x="1" y="19259"/>
                  </a:lnTo>
                  <a:lnTo>
                    <a:pt x="3372" y="19259"/>
                  </a:lnTo>
                  <a:lnTo>
                    <a:pt x="33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2" name="Google Shape;512;p39"/>
          <p:cNvSpPr/>
          <p:nvPr/>
        </p:nvSpPr>
        <p:spPr>
          <a:xfrm>
            <a:off x="7265951" y="4604000"/>
            <a:ext cx="356901" cy="357172"/>
          </a:xfrm>
          <a:custGeom>
            <a:rect b="b" l="l" r="r" t="t"/>
            <a:pathLst>
              <a:path extrusionOk="0" h="19766" w="19751">
                <a:moveTo>
                  <a:pt x="8470" y="0"/>
                </a:moveTo>
                <a:lnTo>
                  <a:pt x="8470" y="6483"/>
                </a:lnTo>
                <a:lnTo>
                  <a:pt x="3894" y="1907"/>
                </a:lnTo>
                <a:lnTo>
                  <a:pt x="1892" y="3894"/>
                </a:lnTo>
                <a:lnTo>
                  <a:pt x="6468" y="8470"/>
                </a:lnTo>
                <a:lnTo>
                  <a:pt x="1" y="8470"/>
                </a:lnTo>
                <a:lnTo>
                  <a:pt x="1" y="11296"/>
                </a:lnTo>
                <a:lnTo>
                  <a:pt x="6468" y="11296"/>
                </a:lnTo>
                <a:lnTo>
                  <a:pt x="1892" y="15872"/>
                </a:lnTo>
                <a:lnTo>
                  <a:pt x="3894" y="17859"/>
                </a:lnTo>
                <a:lnTo>
                  <a:pt x="8470" y="13283"/>
                </a:lnTo>
                <a:lnTo>
                  <a:pt x="8470" y="19766"/>
                </a:lnTo>
                <a:lnTo>
                  <a:pt x="11281" y="19766"/>
                </a:lnTo>
                <a:lnTo>
                  <a:pt x="11281" y="13283"/>
                </a:lnTo>
                <a:lnTo>
                  <a:pt x="15857" y="17859"/>
                </a:lnTo>
                <a:lnTo>
                  <a:pt x="17859" y="15872"/>
                </a:lnTo>
                <a:lnTo>
                  <a:pt x="13283" y="11296"/>
                </a:lnTo>
                <a:lnTo>
                  <a:pt x="19751" y="11296"/>
                </a:lnTo>
                <a:lnTo>
                  <a:pt x="19751" y="8470"/>
                </a:lnTo>
                <a:lnTo>
                  <a:pt x="13283" y="8470"/>
                </a:lnTo>
                <a:lnTo>
                  <a:pt x="17859" y="3894"/>
                </a:lnTo>
                <a:lnTo>
                  <a:pt x="15857" y="1907"/>
                </a:lnTo>
                <a:lnTo>
                  <a:pt x="11281" y="6483"/>
                </a:lnTo>
                <a:lnTo>
                  <a:pt x="1128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9"/>
          <p:cNvSpPr/>
          <p:nvPr/>
        </p:nvSpPr>
        <p:spPr>
          <a:xfrm>
            <a:off x="7681963" y="4604000"/>
            <a:ext cx="356901" cy="357172"/>
          </a:xfrm>
          <a:custGeom>
            <a:rect b="b" l="l" r="r" t="t"/>
            <a:pathLst>
              <a:path extrusionOk="0" h="19766" w="19751">
                <a:moveTo>
                  <a:pt x="8470" y="0"/>
                </a:moveTo>
                <a:lnTo>
                  <a:pt x="8470" y="6483"/>
                </a:lnTo>
                <a:lnTo>
                  <a:pt x="3894" y="1907"/>
                </a:lnTo>
                <a:lnTo>
                  <a:pt x="1892" y="3894"/>
                </a:lnTo>
                <a:lnTo>
                  <a:pt x="6468" y="8470"/>
                </a:lnTo>
                <a:lnTo>
                  <a:pt x="1" y="8470"/>
                </a:lnTo>
                <a:lnTo>
                  <a:pt x="1" y="11296"/>
                </a:lnTo>
                <a:lnTo>
                  <a:pt x="6468" y="11296"/>
                </a:lnTo>
                <a:lnTo>
                  <a:pt x="1892" y="15872"/>
                </a:lnTo>
                <a:lnTo>
                  <a:pt x="3894" y="17859"/>
                </a:lnTo>
                <a:lnTo>
                  <a:pt x="8470" y="13283"/>
                </a:lnTo>
                <a:lnTo>
                  <a:pt x="8470" y="19766"/>
                </a:lnTo>
                <a:lnTo>
                  <a:pt x="11281" y="19766"/>
                </a:lnTo>
                <a:lnTo>
                  <a:pt x="11281" y="13283"/>
                </a:lnTo>
                <a:lnTo>
                  <a:pt x="15857" y="17859"/>
                </a:lnTo>
                <a:lnTo>
                  <a:pt x="17859" y="15872"/>
                </a:lnTo>
                <a:lnTo>
                  <a:pt x="13283" y="11296"/>
                </a:lnTo>
                <a:lnTo>
                  <a:pt x="19751" y="11296"/>
                </a:lnTo>
                <a:lnTo>
                  <a:pt x="19751" y="8470"/>
                </a:lnTo>
                <a:lnTo>
                  <a:pt x="13283" y="8470"/>
                </a:lnTo>
                <a:lnTo>
                  <a:pt x="17859" y="3894"/>
                </a:lnTo>
                <a:lnTo>
                  <a:pt x="15857" y="1907"/>
                </a:lnTo>
                <a:lnTo>
                  <a:pt x="11281" y="6483"/>
                </a:lnTo>
                <a:lnTo>
                  <a:pt x="1128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9"/>
          <p:cNvSpPr/>
          <p:nvPr/>
        </p:nvSpPr>
        <p:spPr>
          <a:xfrm>
            <a:off x="8097975" y="4604000"/>
            <a:ext cx="356901" cy="357172"/>
          </a:xfrm>
          <a:custGeom>
            <a:rect b="b" l="l" r="r" t="t"/>
            <a:pathLst>
              <a:path extrusionOk="0" h="19766" w="19751">
                <a:moveTo>
                  <a:pt x="8470" y="0"/>
                </a:moveTo>
                <a:lnTo>
                  <a:pt x="8470" y="6483"/>
                </a:lnTo>
                <a:lnTo>
                  <a:pt x="3894" y="1907"/>
                </a:lnTo>
                <a:lnTo>
                  <a:pt x="1892" y="3894"/>
                </a:lnTo>
                <a:lnTo>
                  <a:pt x="6468" y="8470"/>
                </a:lnTo>
                <a:lnTo>
                  <a:pt x="1" y="8470"/>
                </a:lnTo>
                <a:lnTo>
                  <a:pt x="1" y="11296"/>
                </a:lnTo>
                <a:lnTo>
                  <a:pt x="6468" y="11296"/>
                </a:lnTo>
                <a:lnTo>
                  <a:pt x="1892" y="15872"/>
                </a:lnTo>
                <a:lnTo>
                  <a:pt x="3894" y="17859"/>
                </a:lnTo>
                <a:lnTo>
                  <a:pt x="8470" y="13283"/>
                </a:lnTo>
                <a:lnTo>
                  <a:pt x="8470" y="19766"/>
                </a:lnTo>
                <a:lnTo>
                  <a:pt x="11281" y="19766"/>
                </a:lnTo>
                <a:lnTo>
                  <a:pt x="11281" y="13283"/>
                </a:lnTo>
                <a:lnTo>
                  <a:pt x="15857" y="17859"/>
                </a:lnTo>
                <a:lnTo>
                  <a:pt x="17859" y="15872"/>
                </a:lnTo>
                <a:lnTo>
                  <a:pt x="13283" y="11296"/>
                </a:lnTo>
                <a:lnTo>
                  <a:pt x="19751" y="11296"/>
                </a:lnTo>
                <a:lnTo>
                  <a:pt x="19751" y="8470"/>
                </a:lnTo>
                <a:lnTo>
                  <a:pt x="13283" y="8470"/>
                </a:lnTo>
                <a:lnTo>
                  <a:pt x="17859" y="3894"/>
                </a:lnTo>
                <a:lnTo>
                  <a:pt x="15857" y="1907"/>
                </a:lnTo>
                <a:lnTo>
                  <a:pt x="11281" y="6483"/>
                </a:lnTo>
                <a:lnTo>
                  <a:pt x="1128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0"/>
          <p:cNvSpPr/>
          <p:nvPr/>
        </p:nvSpPr>
        <p:spPr>
          <a:xfrm rot="5400000">
            <a:off x="2295750" y="-1613700"/>
            <a:ext cx="4552500" cy="8370900"/>
          </a:xfrm>
          <a:prstGeom prst="round2SameRect">
            <a:avLst>
              <a:gd fmla="val 11271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0"/>
          <p:cNvSpPr/>
          <p:nvPr/>
        </p:nvSpPr>
        <p:spPr>
          <a:xfrm>
            <a:off x="0" y="4214225"/>
            <a:ext cx="960122" cy="959898"/>
          </a:xfrm>
          <a:custGeom>
            <a:rect b="b" l="l" r="r" t="t"/>
            <a:pathLst>
              <a:path extrusionOk="0" h="68503" w="68519">
                <a:moveTo>
                  <a:pt x="0" y="0"/>
                </a:moveTo>
                <a:lnTo>
                  <a:pt x="0" y="68503"/>
                </a:lnTo>
                <a:lnTo>
                  <a:pt x="68518" y="68503"/>
                </a:lnTo>
                <a:cubicBezTo>
                  <a:pt x="62798" y="62798"/>
                  <a:pt x="66482" y="59125"/>
                  <a:pt x="60781" y="53405"/>
                </a:cubicBezTo>
                <a:cubicBezTo>
                  <a:pt x="55075" y="47700"/>
                  <a:pt x="51388" y="51388"/>
                  <a:pt x="45683" y="45667"/>
                </a:cubicBezTo>
                <a:cubicBezTo>
                  <a:pt x="39962" y="39962"/>
                  <a:pt x="43650" y="36278"/>
                  <a:pt x="37945" y="30573"/>
                </a:cubicBezTo>
                <a:cubicBezTo>
                  <a:pt x="32225" y="24868"/>
                  <a:pt x="28556" y="28537"/>
                  <a:pt x="22836" y="22836"/>
                </a:cubicBezTo>
                <a:cubicBezTo>
                  <a:pt x="17131" y="17130"/>
                  <a:pt x="20814" y="13443"/>
                  <a:pt x="15094" y="7738"/>
                </a:cubicBezTo>
                <a:cubicBezTo>
                  <a:pt x="9393" y="2033"/>
                  <a:pt x="5705" y="570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0"/>
          <p:cNvSpPr/>
          <p:nvPr/>
        </p:nvSpPr>
        <p:spPr>
          <a:xfrm>
            <a:off x="8632536" y="509427"/>
            <a:ext cx="285928" cy="285911"/>
          </a:xfrm>
          <a:custGeom>
            <a:rect b="b" l="l" r="r" t="t"/>
            <a:pathLst>
              <a:path extrusionOk="0" h="17177" w="17178">
                <a:moveTo>
                  <a:pt x="7357" y="0"/>
                </a:moveTo>
                <a:lnTo>
                  <a:pt x="7357" y="7375"/>
                </a:lnTo>
                <a:lnTo>
                  <a:pt x="1" y="7375"/>
                </a:lnTo>
                <a:lnTo>
                  <a:pt x="1" y="9820"/>
                </a:lnTo>
                <a:lnTo>
                  <a:pt x="7357" y="9820"/>
                </a:lnTo>
                <a:lnTo>
                  <a:pt x="7357" y="17176"/>
                </a:lnTo>
                <a:lnTo>
                  <a:pt x="9806" y="17176"/>
                </a:lnTo>
                <a:lnTo>
                  <a:pt x="9806" y="9820"/>
                </a:lnTo>
                <a:lnTo>
                  <a:pt x="17177" y="9820"/>
                </a:lnTo>
                <a:lnTo>
                  <a:pt x="17177" y="7375"/>
                </a:lnTo>
                <a:lnTo>
                  <a:pt x="9806" y="7375"/>
                </a:lnTo>
                <a:lnTo>
                  <a:pt x="98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0"/>
          <p:cNvSpPr/>
          <p:nvPr/>
        </p:nvSpPr>
        <p:spPr>
          <a:xfrm>
            <a:off x="8632536" y="928852"/>
            <a:ext cx="285928" cy="285911"/>
          </a:xfrm>
          <a:custGeom>
            <a:rect b="b" l="l" r="r" t="t"/>
            <a:pathLst>
              <a:path extrusionOk="0" h="17177" w="17178">
                <a:moveTo>
                  <a:pt x="7357" y="0"/>
                </a:moveTo>
                <a:lnTo>
                  <a:pt x="7357" y="7375"/>
                </a:lnTo>
                <a:lnTo>
                  <a:pt x="1" y="7375"/>
                </a:lnTo>
                <a:lnTo>
                  <a:pt x="1" y="9820"/>
                </a:lnTo>
                <a:lnTo>
                  <a:pt x="7357" y="9820"/>
                </a:lnTo>
                <a:lnTo>
                  <a:pt x="7357" y="17176"/>
                </a:lnTo>
                <a:lnTo>
                  <a:pt x="9806" y="17176"/>
                </a:lnTo>
                <a:lnTo>
                  <a:pt x="9806" y="9820"/>
                </a:lnTo>
                <a:lnTo>
                  <a:pt x="17177" y="9820"/>
                </a:lnTo>
                <a:lnTo>
                  <a:pt x="17177" y="7375"/>
                </a:lnTo>
                <a:lnTo>
                  <a:pt x="9806" y="7375"/>
                </a:lnTo>
                <a:lnTo>
                  <a:pt x="98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0"/>
          <p:cNvSpPr/>
          <p:nvPr/>
        </p:nvSpPr>
        <p:spPr>
          <a:xfrm>
            <a:off x="6545120" y="4700169"/>
            <a:ext cx="960084" cy="479910"/>
          </a:xfrm>
          <a:custGeom>
            <a:rect b="b" l="l" r="r" t="t"/>
            <a:pathLst>
              <a:path extrusionOk="0" h="19831" w="39677">
                <a:moveTo>
                  <a:pt x="19846" y="0"/>
                </a:moveTo>
                <a:cubicBezTo>
                  <a:pt x="8882" y="0"/>
                  <a:pt x="1" y="8882"/>
                  <a:pt x="1" y="19831"/>
                </a:cubicBezTo>
                <a:lnTo>
                  <a:pt x="3368" y="19831"/>
                </a:lnTo>
                <a:cubicBezTo>
                  <a:pt x="3368" y="10743"/>
                  <a:pt x="10740" y="3368"/>
                  <a:pt x="19846" y="3368"/>
                </a:cubicBezTo>
                <a:cubicBezTo>
                  <a:pt x="28934" y="3368"/>
                  <a:pt x="36306" y="10743"/>
                  <a:pt x="36306" y="19831"/>
                </a:cubicBezTo>
                <a:lnTo>
                  <a:pt x="39677" y="19831"/>
                </a:lnTo>
                <a:cubicBezTo>
                  <a:pt x="39677" y="8882"/>
                  <a:pt x="30795" y="0"/>
                  <a:pt x="1984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 rot="5400000">
            <a:off x="2295750" y="-1613700"/>
            <a:ext cx="4552500" cy="8370900"/>
          </a:xfrm>
          <a:prstGeom prst="round2SameRect">
            <a:avLst>
              <a:gd fmla="val 11271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5412575" y="3066425"/>
            <a:ext cx="2226300" cy="11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2" type="subTitle"/>
          </p:nvPr>
        </p:nvSpPr>
        <p:spPr>
          <a:xfrm>
            <a:off x="1505100" y="2062675"/>
            <a:ext cx="2226300" cy="11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3" type="subTitle"/>
          </p:nvPr>
        </p:nvSpPr>
        <p:spPr>
          <a:xfrm>
            <a:off x="1505101" y="1503775"/>
            <a:ext cx="2226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hippori Antique"/>
                <a:ea typeface="Shippori Antique"/>
                <a:cs typeface="Shippori Antique"/>
                <a:sym typeface="Shippori Anti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4" type="subTitle"/>
          </p:nvPr>
        </p:nvSpPr>
        <p:spPr>
          <a:xfrm>
            <a:off x="5412601" y="2507525"/>
            <a:ext cx="2226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hippori Antique"/>
                <a:ea typeface="Shippori Antique"/>
                <a:cs typeface="Shippori Antique"/>
                <a:sym typeface="Shippori Anti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type="title"/>
          </p:nvPr>
        </p:nvSpPr>
        <p:spPr>
          <a:xfrm>
            <a:off x="720000" y="393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0" name="Google Shape;50;p5"/>
          <p:cNvGrpSpPr/>
          <p:nvPr/>
        </p:nvGrpSpPr>
        <p:grpSpPr>
          <a:xfrm>
            <a:off x="8508247" y="1159147"/>
            <a:ext cx="635748" cy="705346"/>
            <a:chOff x="3289198" y="3145440"/>
            <a:chExt cx="289912" cy="320583"/>
          </a:xfrm>
        </p:grpSpPr>
        <p:sp>
          <p:nvSpPr>
            <p:cNvPr id="51" name="Google Shape;51;p5"/>
            <p:cNvSpPr/>
            <p:nvPr/>
          </p:nvSpPr>
          <p:spPr>
            <a:xfrm>
              <a:off x="3289198" y="3145440"/>
              <a:ext cx="56060" cy="320583"/>
            </a:xfrm>
            <a:custGeom>
              <a:rect b="b" l="l" r="r" t="t"/>
              <a:pathLst>
                <a:path extrusionOk="0" h="19260" w="3368">
                  <a:moveTo>
                    <a:pt x="0" y="1"/>
                  </a:moveTo>
                  <a:lnTo>
                    <a:pt x="0" y="19259"/>
                  </a:lnTo>
                  <a:lnTo>
                    <a:pt x="3368" y="19259"/>
                  </a:lnTo>
                  <a:lnTo>
                    <a:pt x="3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3406115" y="3145440"/>
              <a:ext cx="56077" cy="320583"/>
            </a:xfrm>
            <a:custGeom>
              <a:rect b="b" l="l" r="r" t="t"/>
              <a:pathLst>
                <a:path extrusionOk="0" h="19260" w="3369">
                  <a:moveTo>
                    <a:pt x="1" y="1"/>
                  </a:moveTo>
                  <a:lnTo>
                    <a:pt x="1" y="19259"/>
                  </a:lnTo>
                  <a:lnTo>
                    <a:pt x="3368" y="19259"/>
                  </a:lnTo>
                  <a:lnTo>
                    <a:pt x="3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3522983" y="3145440"/>
              <a:ext cx="56127" cy="320583"/>
            </a:xfrm>
            <a:custGeom>
              <a:rect b="b" l="l" r="r" t="t"/>
              <a:pathLst>
                <a:path extrusionOk="0" h="19260" w="3372">
                  <a:moveTo>
                    <a:pt x="1" y="1"/>
                  </a:moveTo>
                  <a:lnTo>
                    <a:pt x="1" y="19259"/>
                  </a:lnTo>
                  <a:lnTo>
                    <a:pt x="3372" y="19259"/>
                  </a:lnTo>
                  <a:lnTo>
                    <a:pt x="33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/>
          <p:nvPr/>
        </p:nvSpPr>
        <p:spPr>
          <a:xfrm rot="5400000">
            <a:off x="-264570" y="1351951"/>
            <a:ext cx="1057888" cy="528744"/>
          </a:xfrm>
          <a:custGeom>
            <a:rect b="b" l="l" r="r" t="t"/>
            <a:pathLst>
              <a:path extrusionOk="0" h="19831" w="39677">
                <a:moveTo>
                  <a:pt x="19846" y="0"/>
                </a:moveTo>
                <a:cubicBezTo>
                  <a:pt x="8882" y="0"/>
                  <a:pt x="1" y="8882"/>
                  <a:pt x="1" y="19831"/>
                </a:cubicBezTo>
                <a:lnTo>
                  <a:pt x="3368" y="19831"/>
                </a:lnTo>
                <a:cubicBezTo>
                  <a:pt x="3368" y="10743"/>
                  <a:pt x="10740" y="3368"/>
                  <a:pt x="19846" y="3368"/>
                </a:cubicBezTo>
                <a:cubicBezTo>
                  <a:pt x="28934" y="3368"/>
                  <a:pt x="36306" y="10743"/>
                  <a:pt x="36306" y="19831"/>
                </a:cubicBezTo>
                <a:lnTo>
                  <a:pt x="39677" y="19831"/>
                </a:lnTo>
                <a:cubicBezTo>
                  <a:pt x="39677" y="8882"/>
                  <a:pt x="30795" y="0"/>
                  <a:pt x="198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8508261" y="4461040"/>
            <a:ext cx="285928" cy="285911"/>
          </a:xfrm>
          <a:custGeom>
            <a:rect b="b" l="l" r="r" t="t"/>
            <a:pathLst>
              <a:path extrusionOk="0" h="17177" w="17178">
                <a:moveTo>
                  <a:pt x="7357" y="0"/>
                </a:moveTo>
                <a:lnTo>
                  <a:pt x="7357" y="7375"/>
                </a:lnTo>
                <a:lnTo>
                  <a:pt x="1" y="7375"/>
                </a:lnTo>
                <a:lnTo>
                  <a:pt x="1" y="9820"/>
                </a:lnTo>
                <a:lnTo>
                  <a:pt x="7357" y="9820"/>
                </a:lnTo>
                <a:lnTo>
                  <a:pt x="7357" y="17176"/>
                </a:lnTo>
                <a:lnTo>
                  <a:pt x="9806" y="17176"/>
                </a:lnTo>
                <a:lnTo>
                  <a:pt x="9806" y="9820"/>
                </a:lnTo>
                <a:lnTo>
                  <a:pt x="17177" y="9820"/>
                </a:lnTo>
                <a:lnTo>
                  <a:pt x="17177" y="7375"/>
                </a:lnTo>
                <a:lnTo>
                  <a:pt x="9806" y="7375"/>
                </a:lnTo>
                <a:lnTo>
                  <a:pt x="98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8508261" y="4068115"/>
            <a:ext cx="285928" cy="285911"/>
          </a:xfrm>
          <a:custGeom>
            <a:rect b="b" l="l" r="r" t="t"/>
            <a:pathLst>
              <a:path extrusionOk="0" h="17177" w="17178">
                <a:moveTo>
                  <a:pt x="7357" y="0"/>
                </a:moveTo>
                <a:lnTo>
                  <a:pt x="7357" y="7375"/>
                </a:lnTo>
                <a:lnTo>
                  <a:pt x="1" y="7375"/>
                </a:lnTo>
                <a:lnTo>
                  <a:pt x="1" y="9820"/>
                </a:lnTo>
                <a:lnTo>
                  <a:pt x="7357" y="9820"/>
                </a:lnTo>
                <a:lnTo>
                  <a:pt x="7357" y="17176"/>
                </a:lnTo>
                <a:lnTo>
                  <a:pt x="9806" y="17176"/>
                </a:lnTo>
                <a:lnTo>
                  <a:pt x="9806" y="9820"/>
                </a:lnTo>
                <a:lnTo>
                  <a:pt x="17177" y="9820"/>
                </a:lnTo>
                <a:lnTo>
                  <a:pt x="17177" y="7375"/>
                </a:lnTo>
                <a:lnTo>
                  <a:pt x="9806" y="7375"/>
                </a:lnTo>
                <a:lnTo>
                  <a:pt x="98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1"/>
          <p:cNvSpPr/>
          <p:nvPr/>
        </p:nvSpPr>
        <p:spPr>
          <a:xfrm>
            <a:off x="0" y="-3"/>
            <a:ext cx="1612568" cy="1236314"/>
          </a:xfrm>
          <a:custGeom>
            <a:rect b="b" l="l" r="r" t="t"/>
            <a:pathLst>
              <a:path extrusionOk="0" h="53642" w="96880">
                <a:moveTo>
                  <a:pt x="0" y="0"/>
                </a:moveTo>
                <a:lnTo>
                  <a:pt x="0" y="48447"/>
                </a:lnTo>
                <a:cubicBezTo>
                  <a:pt x="8070" y="48447"/>
                  <a:pt x="8070" y="53641"/>
                  <a:pt x="16143" y="53641"/>
                </a:cubicBezTo>
                <a:cubicBezTo>
                  <a:pt x="24216" y="53641"/>
                  <a:pt x="24216" y="48447"/>
                  <a:pt x="32286" y="48447"/>
                </a:cubicBezTo>
                <a:cubicBezTo>
                  <a:pt x="40359" y="48447"/>
                  <a:pt x="40359" y="53641"/>
                  <a:pt x="48432" y="53641"/>
                </a:cubicBezTo>
                <a:cubicBezTo>
                  <a:pt x="56502" y="53641"/>
                  <a:pt x="56502" y="48447"/>
                  <a:pt x="64575" y="48447"/>
                </a:cubicBezTo>
                <a:cubicBezTo>
                  <a:pt x="72664" y="48447"/>
                  <a:pt x="72664" y="53641"/>
                  <a:pt x="80733" y="53641"/>
                </a:cubicBezTo>
                <a:cubicBezTo>
                  <a:pt x="88806" y="53641"/>
                  <a:pt x="88806" y="48447"/>
                  <a:pt x="96880" y="48447"/>
                </a:cubicBezTo>
                <a:lnTo>
                  <a:pt x="968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1"/>
          <p:cNvSpPr/>
          <p:nvPr/>
        </p:nvSpPr>
        <p:spPr>
          <a:xfrm rot="5400000">
            <a:off x="2295750" y="-1613700"/>
            <a:ext cx="4552500" cy="8370900"/>
          </a:xfrm>
          <a:prstGeom prst="round2SameRect">
            <a:avLst>
              <a:gd fmla="val 11271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1"/>
          <p:cNvSpPr/>
          <p:nvPr/>
        </p:nvSpPr>
        <p:spPr>
          <a:xfrm>
            <a:off x="8383301" y="4404293"/>
            <a:ext cx="760677" cy="760665"/>
          </a:xfrm>
          <a:custGeom>
            <a:rect b="b" l="l" r="r" t="t"/>
            <a:pathLst>
              <a:path extrusionOk="0" h="67405" w="67406">
                <a:moveTo>
                  <a:pt x="1" y="0"/>
                </a:moveTo>
                <a:lnTo>
                  <a:pt x="1" y="67405"/>
                </a:lnTo>
                <a:lnTo>
                  <a:pt x="67405" y="6740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5" name="Google Shape;525;p41"/>
          <p:cNvGrpSpPr/>
          <p:nvPr/>
        </p:nvGrpSpPr>
        <p:grpSpPr>
          <a:xfrm>
            <a:off x="213059" y="3718494"/>
            <a:ext cx="412114" cy="803264"/>
            <a:chOff x="213059" y="3718494"/>
            <a:chExt cx="412114" cy="803264"/>
          </a:xfrm>
        </p:grpSpPr>
        <p:sp>
          <p:nvSpPr>
            <p:cNvPr id="526" name="Google Shape;526;p41"/>
            <p:cNvSpPr/>
            <p:nvPr/>
          </p:nvSpPr>
          <p:spPr>
            <a:xfrm>
              <a:off x="213059" y="3718494"/>
              <a:ext cx="412114" cy="412114"/>
            </a:xfrm>
            <a:custGeom>
              <a:rect b="b" l="l" r="r" t="t"/>
              <a:pathLst>
                <a:path extrusionOk="0" h="24759" w="24759">
                  <a:moveTo>
                    <a:pt x="12379" y="5961"/>
                  </a:moveTo>
                  <a:cubicBezTo>
                    <a:pt x="15922" y="5961"/>
                    <a:pt x="18798" y="8837"/>
                    <a:pt x="18798" y="12379"/>
                  </a:cubicBezTo>
                  <a:cubicBezTo>
                    <a:pt x="18798" y="15922"/>
                    <a:pt x="15922" y="18798"/>
                    <a:pt x="12379" y="18798"/>
                  </a:cubicBezTo>
                  <a:cubicBezTo>
                    <a:pt x="8837" y="18798"/>
                    <a:pt x="5961" y="15922"/>
                    <a:pt x="5961" y="12379"/>
                  </a:cubicBezTo>
                  <a:cubicBezTo>
                    <a:pt x="5961" y="8837"/>
                    <a:pt x="8837" y="5961"/>
                    <a:pt x="12379" y="5961"/>
                  </a:cubicBezTo>
                  <a:close/>
                  <a:moveTo>
                    <a:pt x="12379" y="1"/>
                  </a:moveTo>
                  <a:cubicBezTo>
                    <a:pt x="5546" y="1"/>
                    <a:pt x="1" y="5546"/>
                    <a:pt x="1" y="12379"/>
                  </a:cubicBezTo>
                  <a:cubicBezTo>
                    <a:pt x="1" y="19213"/>
                    <a:pt x="5546" y="24758"/>
                    <a:pt x="12379" y="24758"/>
                  </a:cubicBezTo>
                  <a:cubicBezTo>
                    <a:pt x="19213" y="24758"/>
                    <a:pt x="24758" y="19213"/>
                    <a:pt x="24758" y="12379"/>
                  </a:cubicBezTo>
                  <a:cubicBezTo>
                    <a:pt x="24758" y="5546"/>
                    <a:pt x="19213" y="1"/>
                    <a:pt x="123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1"/>
            <p:cNvSpPr/>
            <p:nvPr/>
          </p:nvSpPr>
          <p:spPr>
            <a:xfrm>
              <a:off x="213059" y="4109644"/>
              <a:ext cx="412114" cy="412114"/>
            </a:xfrm>
            <a:custGeom>
              <a:rect b="b" l="l" r="r" t="t"/>
              <a:pathLst>
                <a:path extrusionOk="0" h="24759" w="24759">
                  <a:moveTo>
                    <a:pt x="12379" y="5961"/>
                  </a:moveTo>
                  <a:cubicBezTo>
                    <a:pt x="15922" y="5961"/>
                    <a:pt x="18798" y="8837"/>
                    <a:pt x="18798" y="12379"/>
                  </a:cubicBezTo>
                  <a:cubicBezTo>
                    <a:pt x="18798" y="15922"/>
                    <a:pt x="15922" y="18798"/>
                    <a:pt x="12379" y="18798"/>
                  </a:cubicBezTo>
                  <a:cubicBezTo>
                    <a:pt x="8837" y="18798"/>
                    <a:pt x="5961" y="15922"/>
                    <a:pt x="5961" y="12379"/>
                  </a:cubicBezTo>
                  <a:cubicBezTo>
                    <a:pt x="5961" y="8837"/>
                    <a:pt x="8837" y="5961"/>
                    <a:pt x="12379" y="5961"/>
                  </a:cubicBezTo>
                  <a:close/>
                  <a:moveTo>
                    <a:pt x="12379" y="1"/>
                  </a:moveTo>
                  <a:cubicBezTo>
                    <a:pt x="5546" y="1"/>
                    <a:pt x="1" y="5546"/>
                    <a:pt x="1" y="12379"/>
                  </a:cubicBezTo>
                  <a:cubicBezTo>
                    <a:pt x="1" y="19213"/>
                    <a:pt x="5546" y="24758"/>
                    <a:pt x="12379" y="24758"/>
                  </a:cubicBezTo>
                  <a:cubicBezTo>
                    <a:pt x="19213" y="24758"/>
                    <a:pt x="24758" y="19213"/>
                    <a:pt x="24758" y="12379"/>
                  </a:cubicBezTo>
                  <a:cubicBezTo>
                    <a:pt x="24758" y="5546"/>
                    <a:pt x="19213" y="1"/>
                    <a:pt x="123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8" name="Google Shape;528;p41"/>
          <p:cNvSpPr/>
          <p:nvPr/>
        </p:nvSpPr>
        <p:spPr>
          <a:xfrm>
            <a:off x="7737526" y="154027"/>
            <a:ext cx="960109" cy="150469"/>
          </a:xfrm>
          <a:custGeom>
            <a:rect b="b" l="l" r="r" t="t"/>
            <a:pathLst>
              <a:path extrusionOk="0" h="10442" w="66628">
                <a:moveTo>
                  <a:pt x="1" y="0"/>
                </a:moveTo>
                <a:lnTo>
                  <a:pt x="1" y="6864"/>
                </a:lnTo>
                <a:cubicBezTo>
                  <a:pt x="1766" y="6864"/>
                  <a:pt x="2449" y="7311"/>
                  <a:pt x="3688" y="8104"/>
                </a:cubicBezTo>
                <a:cubicBezTo>
                  <a:pt x="5229" y="9092"/>
                  <a:pt x="7311" y="10442"/>
                  <a:pt x="11109" y="10442"/>
                </a:cubicBezTo>
                <a:cubicBezTo>
                  <a:pt x="14892" y="10442"/>
                  <a:pt x="16990" y="9092"/>
                  <a:pt x="18515" y="8104"/>
                </a:cubicBezTo>
                <a:cubicBezTo>
                  <a:pt x="19755" y="7311"/>
                  <a:pt x="20437" y="6864"/>
                  <a:pt x="22199" y="6864"/>
                </a:cubicBezTo>
                <a:cubicBezTo>
                  <a:pt x="23980" y="6864"/>
                  <a:pt x="24663" y="7311"/>
                  <a:pt x="25902" y="8104"/>
                </a:cubicBezTo>
                <a:cubicBezTo>
                  <a:pt x="27428" y="9092"/>
                  <a:pt x="29525" y="10442"/>
                  <a:pt x="33308" y="10442"/>
                </a:cubicBezTo>
                <a:cubicBezTo>
                  <a:pt x="37106" y="10442"/>
                  <a:pt x="39185" y="9092"/>
                  <a:pt x="40729" y="8104"/>
                </a:cubicBezTo>
                <a:cubicBezTo>
                  <a:pt x="41969" y="7311"/>
                  <a:pt x="42651" y="6864"/>
                  <a:pt x="44413" y="6864"/>
                </a:cubicBezTo>
                <a:cubicBezTo>
                  <a:pt x="46179" y="6864"/>
                  <a:pt x="46862" y="7311"/>
                  <a:pt x="48116" y="8104"/>
                </a:cubicBezTo>
                <a:cubicBezTo>
                  <a:pt x="49642" y="9092"/>
                  <a:pt x="51739" y="10442"/>
                  <a:pt x="55522" y="10442"/>
                </a:cubicBezTo>
                <a:cubicBezTo>
                  <a:pt x="59301" y="10442"/>
                  <a:pt x="61399" y="9092"/>
                  <a:pt x="62924" y="8104"/>
                </a:cubicBezTo>
                <a:cubicBezTo>
                  <a:pt x="64183" y="7311"/>
                  <a:pt x="64865" y="6864"/>
                  <a:pt x="66627" y="6864"/>
                </a:cubicBezTo>
                <a:lnTo>
                  <a:pt x="66627" y="0"/>
                </a:lnTo>
                <a:cubicBezTo>
                  <a:pt x="62848" y="0"/>
                  <a:pt x="60751" y="1354"/>
                  <a:pt x="59206" y="2338"/>
                </a:cubicBezTo>
                <a:cubicBezTo>
                  <a:pt x="57967" y="3146"/>
                  <a:pt x="57284" y="3592"/>
                  <a:pt x="55522" y="3592"/>
                </a:cubicBezTo>
                <a:cubicBezTo>
                  <a:pt x="53756" y="3592"/>
                  <a:pt x="53074" y="3146"/>
                  <a:pt x="51834" y="2338"/>
                </a:cubicBezTo>
                <a:cubicBezTo>
                  <a:pt x="50294" y="1354"/>
                  <a:pt x="48196" y="0"/>
                  <a:pt x="44413" y="0"/>
                </a:cubicBezTo>
                <a:cubicBezTo>
                  <a:pt x="40634" y="0"/>
                  <a:pt x="38537" y="1354"/>
                  <a:pt x="37011" y="2338"/>
                </a:cubicBezTo>
                <a:cubicBezTo>
                  <a:pt x="35753" y="3146"/>
                  <a:pt x="35070" y="3592"/>
                  <a:pt x="33308" y="3592"/>
                </a:cubicBezTo>
                <a:cubicBezTo>
                  <a:pt x="31542" y="3592"/>
                  <a:pt x="30860" y="3146"/>
                  <a:pt x="29620" y="2338"/>
                </a:cubicBezTo>
                <a:cubicBezTo>
                  <a:pt x="28095" y="1354"/>
                  <a:pt x="25998" y="0"/>
                  <a:pt x="22199" y="0"/>
                </a:cubicBezTo>
                <a:cubicBezTo>
                  <a:pt x="18420" y="0"/>
                  <a:pt x="16323" y="1354"/>
                  <a:pt x="14797" y="2338"/>
                </a:cubicBezTo>
                <a:cubicBezTo>
                  <a:pt x="13558" y="3146"/>
                  <a:pt x="12871" y="3592"/>
                  <a:pt x="11109" y="3592"/>
                </a:cubicBezTo>
                <a:cubicBezTo>
                  <a:pt x="9344" y="3592"/>
                  <a:pt x="8646" y="3146"/>
                  <a:pt x="7406" y="2338"/>
                </a:cubicBezTo>
                <a:cubicBezTo>
                  <a:pt x="5881" y="1354"/>
                  <a:pt x="3784" y="0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1"/>
          <p:cNvSpPr/>
          <p:nvPr/>
        </p:nvSpPr>
        <p:spPr>
          <a:xfrm>
            <a:off x="7737526" y="358999"/>
            <a:ext cx="960109" cy="150426"/>
          </a:xfrm>
          <a:custGeom>
            <a:rect b="b" l="l" r="r" t="t"/>
            <a:pathLst>
              <a:path extrusionOk="0" h="10439" w="66628">
                <a:moveTo>
                  <a:pt x="1" y="1"/>
                </a:moveTo>
                <a:lnTo>
                  <a:pt x="1" y="6865"/>
                </a:lnTo>
                <a:cubicBezTo>
                  <a:pt x="1766" y="6865"/>
                  <a:pt x="2449" y="7307"/>
                  <a:pt x="3688" y="8104"/>
                </a:cubicBezTo>
                <a:cubicBezTo>
                  <a:pt x="5229" y="9088"/>
                  <a:pt x="7311" y="10438"/>
                  <a:pt x="11109" y="10438"/>
                </a:cubicBezTo>
                <a:cubicBezTo>
                  <a:pt x="14892" y="10438"/>
                  <a:pt x="16990" y="9088"/>
                  <a:pt x="18515" y="8104"/>
                </a:cubicBezTo>
                <a:cubicBezTo>
                  <a:pt x="19755" y="7307"/>
                  <a:pt x="20437" y="6865"/>
                  <a:pt x="22199" y="6865"/>
                </a:cubicBezTo>
                <a:cubicBezTo>
                  <a:pt x="23980" y="6865"/>
                  <a:pt x="24663" y="7307"/>
                  <a:pt x="25902" y="8104"/>
                </a:cubicBezTo>
                <a:cubicBezTo>
                  <a:pt x="27428" y="9088"/>
                  <a:pt x="29525" y="10438"/>
                  <a:pt x="33308" y="10438"/>
                </a:cubicBezTo>
                <a:cubicBezTo>
                  <a:pt x="37106" y="10438"/>
                  <a:pt x="39185" y="9088"/>
                  <a:pt x="40729" y="8104"/>
                </a:cubicBezTo>
                <a:cubicBezTo>
                  <a:pt x="41969" y="7307"/>
                  <a:pt x="42651" y="6865"/>
                  <a:pt x="44413" y="6865"/>
                </a:cubicBezTo>
                <a:cubicBezTo>
                  <a:pt x="46179" y="6865"/>
                  <a:pt x="46862" y="7307"/>
                  <a:pt x="48116" y="8104"/>
                </a:cubicBezTo>
                <a:cubicBezTo>
                  <a:pt x="49642" y="9088"/>
                  <a:pt x="51739" y="10438"/>
                  <a:pt x="55522" y="10438"/>
                </a:cubicBezTo>
                <a:cubicBezTo>
                  <a:pt x="59301" y="10438"/>
                  <a:pt x="61399" y="9088"/>
                  <a:pt x="62924" y="8104"/>
                </a:cubicBezTo>
                <a:cubicBezTo>
                  <a:pt x="64183" y="7307"/>
                  <a:pt x="64865" y="6865"/>
                  <a:pt x="66627" y="6865"/>
                </a:cubicBezTo>
                <a:lnTo>
                  <a:pt x="66627" y="1"/>
                </a:lnTo>
                <a:cubicBezTo>
                  <a:pt x="62848" y="1"/>
                  <a:pt x="60751" y="1351"/>
                  <a:pt x="59206" y="2334"/>
                </a:cubicBezTo>
                <a:cubicBezTo>
                  <a:pt x="57967" y="3147"/>
                  <a:pt x="57284" y="3574"/>
                  <a:pt x="55522" y="3574"/>
                </a:cubicBezTo>
                <a:cubicBezTo>
                  <a:pt x="53756" y="3574"/>
                  <a:pt x="53074" y="3147"/>
                  <a:pt x="51834" y="2334"/>
                </a:cubicBezTo>
                <a:cubicBezTo>
                  <a:pt x="50294" y="1351"/>
                  <a:pt x="48196" y="1"/>
                  <a:pt x="44413" y="1"/>
                </a:cubicBezTo>
                <a:cubicBezTo>
                  <a:pt x="40634" y="1"/>
                  <a:pt x="38537" y="1351"/>
                  <a:pt x="37011" y="2334"/>
                </a:cubicBezTo>
                <a:cubicBezTo>
                  <a:pt x="35753" y="3147"/>
                  <a:pt x="35070" y="3574"/>
                  <a:pt x="33308" y="3574"/>
                </a:cubicBezTo>
                <a:cubicBezTo>
                  <a:pt x="31542" y="3574"/>
                  <a:pt x="30860" y="3147"/>
                  <a:pt x="29620" y="2334"/>
                </a:cubicBezTo>
                <a:cubicBezTo>
                  <a:pt x="28095" y="1351"/>
                  <a:pt x="25998" y="1"/>
                  <a:pt x="22199" y="1"/>
                </a:cubicBezTo>
                <a:cubicBezTo>
                  <a:pt x="18420" y="1"/>
                  <a:pt x="16323" y="1351"/>
                  <a:pt x="14797" y="2334"/>
                </a:cubicBezTo>
                <a:cubicBezTo>
                  <a:pt x="13558" y="3147"/>
                  <a:pt x="12871" y="3574"/>
                  <a:pt x="11109" y="3574"/>
                </a:cubicBezTo>
                <a:cubicBezTo>
                  <a:pt x="9344" y="3574"/>
                  <a:pt x="8646" y="3147"/>
                  <a:pt x="7406" y="2334"/>
                </a:cubicBezTo>
                <a:cubicBezTo>
                  <a:pt x="5881" y="1351"/>
                  <a:pt x="3784" y="1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 rot="5400000">
            <a:off x="613382" y="4351955"/>
            <a:ext cx="527498" cy="1055598"/>
          </a:xfrm>
          <a:custGeom>
            <a:rect b="b" l="l" r="r" t="t"/>
            <a:pathLst>
              <a:path extrusionOk="0" h="31574" w="15778">
                <a:moveTo>
                  <a:pt x="15777" y="1"/>
                </a:moveTo>
                <a:cubicBezTo>
                  <a:pt x="7056" y="1"/>
                  <a:pt x="1" y="7071"/>
                  <a:pt x="1" y="15777"/>
                </a:cubicBezTo>
                <a:cubicBezTo>
                  <a:pt x="1" y="24503"/>
                  <a:pt x="7056" y="31573"/>
                  <a:pt x="15777" y="31573"/>
                </a:cubicBezTo>
                <a:lnTo>
                  <a:pt x="15777" y="23977"/>
                </a:lnTo>
                <a:cubicBezTo>
                  <a:pt x="11251" y="23977"/>
                  <a:pt x="7578" y="20308"/>
                  <a:pt x="7578" y="15777"/>
                </a:cubicBezTo>
                <a:cubicBezTo>
                  <a:pt x="7578" y="11266"/>
                  <a:pt x="11251" y="7594"/>
                  <a:pt x="15777" y="7594"/>
                </a:cubicBezTo>
                <a:lnTo>
                  <a:pt x="157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642835" y="525337"/>
            <a:ext cx="930519" cy="2791589"/>
            <a:chOff x="8535483" y="525337"/>
            <a:chExt cx="1215729" cy="3647229"/>
          </a:xfrm>
        </p:grpSpPr>
        <p:sp>
          <p:nvSpPr>
            <p:cNvPr id="60" name="Google Shape;60;p6"/>
            <p:cNvSpPr/>
            <p:nvPr/>
          </p:nvSpPr>
          <p:spPr>
            <a:xfrm>
              <a:off x="8535483" y="525337"/>
              <a:ext cx="1215729" cy="1215729"/>
            </a:xfrm>
            <a:custGeom>
              <a:rect b="b" l="l" r="r" t="t"/>
              <a:pathLst>
                <a:path extrusionOk="0" h="24759" w="24759">
                  <a:moveTo>
                    <a:pt x="12379" y="5961"/>
                  </a:moveTo>
                  <a:cubicBezTo>
                    <a:pt x="15922" y="5961"/>
                    <a:pt x="18798" y="8837"/>
                    <a:pt x="18798" y="12379"/>
                  </a:cubicBezTo>
                  <a:cubicBezTo>
                    <a:pt x="18798" y="15922"/>
                    <a:pt x="15922" y="18798"/>
                    <a:pt x="12379" y="18798"/>
                  </a:cubicBezTo>
                  <a:cubicBezTo>
                    <a:pt x="8837" y="18798"/>
                    <a:pt x="5961" y="15922"/>
                    <a:pt x="5961" y="12379"/>
                  </a:cubicBezTo>
                  <a:cubicBezTo>
                    <a:pt x="5961" y="8837"/>
                    <a:pt x="8837" y="5961"/>
                    <a:pt x="12379" y="5961"/>
                  </a:cubicBezTo>
                  <a:close/>
                  <a:moveTo>
                    <a:pt x="12379" y="1"/>
                  </a:moveTo>
                  <a:cubicBezTo>
                    <a:pt x="5546" y="1"/>
                    <a:pt x="1" y="5546"/>
                    <a:pt x="1" y="12379"/>
                  </a:cubicBezTo>
                  <a:cubicBezTo>
                    <a:pt x="1" y="19213"/>
                    <a:pt x="5546" y="24758"/>
                    <a:pt x="12379" y="24758"/>
                  </a:cubicBezTo>
                  <a:cubicBezTo>
                    <a:pt x="19213" y="24758"/>
                    <a:pt x="24758" y="19213"/>
                    <a:pt x="24758" y="12379"/>
                  </a:cubicBezTo>
                  <a:cubicBezTo>
                    <a:pt x="24758" y="5546"/>
                    <a:pt x="19213" y="1"/>
                    <a:pt x="12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8535483" y="1741087"/>
              <a:ext cx="1215729" cy="1215729"/>
            </a:xfrm>
            <a:custGeom>
              <a:rect b="b" l="l" r="r" t="t"/>
              <a:pathLst>
                <a:path extrusionOk="0" h="24759" w="24759">
                  <a:moveTo>
                    <a:pt x="12379" y="5961"/>
                  </a:moveTo>
                  <a:cubicBezTo>
                    <a:pt x="15922" y="5961"/>
                    <a:pt x="18798" y="8837"/>
                    <a:pt x="18798" y="12379"/>
                  </a:cubicBezTo>
                  <a:cubicBezTo>
                    <a:pt x="18798" y="15922"/>
                    <a:pt x="15922" y="18798"/>
                    <a:pt x="12379" y="18798"/>
                  </a:cubicBezTo>
                  <a:cubicBezTo>
                    <a:pt x="8837" y="18798"/>
                    <a:pt x="5961" y="15922"/>
                    <a:pt x="5961" y="12379"/>
                  </a:cubicBezTo>
                  <a:cubicBezTo>
                    <a:pt x="5961" y="8837"/>
                    <a:pt x="8837" y="5961"/>
                    <a:pt x="12379" y="5961"/>
                  </a:cubicBezTo>
                  <a:close/>
                  <a:moveTo>
                    <a:pt x="12379" y="1"/>
                  </a:moveTo>
                  <a:cubicBezTo>
                    <a:pt x="5546" y="1"/>
                    <a:pt x="1" y="5546"/>
                    <a:pt x="1" y="12379"/>
                  </a:cubicBezTo>
                  <a:cubicBezTo>
                    <a:pt x="1" y="19213"/>
                    <a:pt x="5546" y="24758"/>
                    <a:pt x="12379" y="24758"/>
                  </a:cubicBezTo>
                  <a:cubicBezTo>
                    <a:pt x="19213" y="24758"/>
                    <a:pt x="24758" y="19213"/>
                    <a:pt x="24758" y="12379"/>
                  </a:cubicBezTo>
                  <a:cubicBezTo>
                    <a:pt x="24758" y="5546"/>
                    <a:pt x="19213" y="1"/>
                    <a:pt x="12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535483" y="2956837"/>
              <a:ext cx="1215729" cy="1215729"/>
            </a:xfrm>
            <a:custGeom>
              <a:rect b="b" l="l" r="r" t="t"/>
              <a:pathLst>
                <a:path extrusionOk="0" h="24759" w="24759">
                  <a:moveTo>
                    <a:pt x="12379" y="5961"/>
                  </a:moveTo>
                  <a:cubicBezTo>
                    <a:pt x="15922" y="5961"/>
                    <a:pt x="18798" y="8837"/>
                    <a:pt x="18798" y="12379"/>
                  </a:cubicBezTo>
                  <a:cubicBezTo>
                    <a:pt x="18798" y="15922"/>
                    <a:pt x="15922" y="18798"/>
                    <a:pt x="12379" y="18798"/>
                  </a:cubicBezTo>
                  <a:cubicBezTo>
                    <a:pt x="8837" y="18798"/>
                    <a:pt x="5961" y="15922"/>
                    <a:pt x="5961" y="12379"/>
                  </a:cubicBezTo>
                  <a:cubicBezTo>
                    <a:pt x="5961" y="8837"/>
                    <a:pt x="8837" y="5961"/>
                    <a:pt x="12379" y="5961"/>
                  </a:cubicBezTo>
                  <a:close/>
                  <a:moveTo>
                    <a:pt x="12379" y="1"/>
                  </a:moveTo>
                  <a:cubicBezTo>
                    <a:pt x="5546" y="1"/>
                    <a:pt x="1" y="5546"/>
                    <a:pt x="1" y="12379"/>
                  </a:cubicBezTo>
                  <a:cubicBezTo>
                    <a:pt x="1" y="19213"/>
                    <a:pt x="5546" y="24758"/>
                    <a:pt x="12379" y="24758"/>
                  </a:cubicBezTo>
                  <a:cubicBezTo>
                    <a:pt x="19213" y="24758"/>
                    <a:pt x="24758" y="19213"/>
                    <a:pt x="24758" y="12379"/>
                  </a:cubicBezTo>
                  <a:cubicBezTo>
                    <a:pt x="24758" y="5546"/>
                    <a:pt x="19213" y="1"/>
                    <a:pt x="12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6"/>
          <p:cNvSpPr/>
          <p:nvPr/>
        </p:nvSpPr>
        <p:spPr>
          <a:xfrm rot="5400000">
            <a:off x="2295750" y="-1613700"/>
            <a:ext cx="4552500" cy="8370900"/>
          </a:xfrm>
          <a:prstGeom prst="round2SameRect">
            <a:avLst>
              <a:gd fmla="val 11271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7"/>
          <p:cNvGrpSpPr/>
          <p:nvPr/>
        </p:nvGrpSpPr>
        <p:grpSpPr>
          <a:xfrm>
            <a:off x="1734925" y="-112"/>
            <a:ext cx="2162535" cy="618957"/>
            <a:chOff x="0" y="3733125"/>
            <a:chExt cx="2162535" cy="586356"/>
          </a:xfrm>
        </p:grpSpPr>
        <p:sp>
          <p:nvSpPr>
            <p:cNvPr id="67" name="Google Shape;67;p7"/>
            <p:cNvSpPr/>
            <p:nvPr/>
          </p:nvSpPr>
          <p:spPr>
            <a:xfrm>
              <a:off x="0" y="3733125"/>
              <a:ext cx="2162535" cy="113443"/>
            </a:xfrm>
            <a:custGeom>
              <a:rect b="b" l="l" r="r" t="t"/>
              <a:pathLst>
                <a:path extrusionOk="0" h="3369" w="47591">
                  <a:moveTo>
                    <a:pt x="1" y="1"/>
                  </a:moveTo>
                  <a:lnTo>
                    <a:pt x="1" y="3368"/>
                  </a:lnTo>
                  <a:lnTo>
                    <a:pt x="47590" y="3368"/>
                  </a:lnTo>
                  <a:lnTo>
                    <a:pt x="47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0" y="3969531"/>
              <a:ext cx="2162535" cy="113544"/>
            </a:xfrm>
            <a:custGeom>
              <a:rect b="b" l="l" r="r" t="t"/>
              <a:pathLst>
                <a:path extrusionOk="0" h="3372" w="47591">
                  <a:moveTo>
                    <a:pt x="1" y="1"/>
                  </a:moveTo>
                  <a:lnTo>
                    <a:pt x="1" y="3372"/>
                  </a:lnTo>
                  <a:lnTo>
                    <a:pt x="47590" y="3372"/>
                  </a:lnTo>
                  <a:lnTo>
                    <a:pt x="47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0" y="4206072"/>
              <a:ext cx="2162535" cy="113409"/>
            </a:xfrm>
            <a:custGeom>
              <a:rect b="b" l="l" r="r" t="t"/>
              <a:pathLst>
                <a:path extrusionOk="0" h="3368" w="47591">
                  <a:moveTo>
                    <a:pt x="1" y="0"/>
                  </a:moveTo>
                  <a:lnTo>
                    <a:pt x="1" y="3368"/>
                  </a:lnTo>
                  <a:lnTo>
                    <a:pt x="47590" y="3368"/>
                  </a:lnTo>
                  <a:lnTo>
                    <a:pt x="47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7"/>
          <p:cNvSpPr/>
          <p:nvPr/>
        </p:nvSpPr>
        <p:spPr>
          <a:xfrm rot="5400000">
            <a:off x="1308356" y="3895661"/>
            <a:ext cx="831579" cy="1664108"/>
          </a:xfrm>
          <a:custGeom>
            <a:rect b="b" l="l" r="r" t="t"/>
            <a:pathLst>
              <a:path extrusionOk="0" h="31574" w="15778">
                <a:moveTo>
                  <a:pt x="15777" y="1"/>
                </a:moveTo>
                <a:cubicBezTo>
                  <a:pt x="7056" y="1"/>
                  <a:pt x="1" y="7071"/>
                  <a:pt x="1" y="15777"/>
                </a:cubicBezTo>
                <a:cubicBezTo>
                  <a:pt x="1" y="24503"/>
                  <a:pt x="7056" y="31573"/>
                  <a:pt x="15777" y="31573"/>
                </a:cubicBezTo>
                <a:lnTo>
                  <a:pt x="15777" y="23977"/>
                </a:lnTo>
                <a:cubicBezTo>
                  <a:pt x="11251" y="23977"/>
                  <a:pt x="7578" y="20308"/>
                  <a:pt x="7578" y="15777"/>
                </a:cubicBezTo>
                <a:cubicBezTo>
                  <a:pt x="7578" y="11266"/>
                  <a:pt x="11251" y="7594"/>
                  <a:pt x="15777" y="7594"/>
                </a:cubicBezTo>
                <a:lnTo>
                  <a:pt x="1577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7"/>
          <p:cNvGrpSpPr/>
          <p:nvPr/>
        </p:nvGrpSpPr>
        <p:grpSpPr>
          <a:xfrm>
            <a:off x="6576850" y="291600"/>
            <a:ext cx="1487399" cy="495799"/>
            <a:chOff x="6123275" y="263850"/>
            <a:chExt cx="1487399" cy="495799"/>
          </a:xfrm>
        </p:grpSpPr>
        <p:sp>
          <p:nvSpPr>
            <p:cNvPr id="72" name="Google Shape;72;p7"/>
            <p:cNvSpPr/>
            <p:nvPr/>
          </p:nvSpPr>
          <p:spPr>
            <a:xfrm>
              <a:off x="6123275" y="263850"/>
              <a:ext cx="495799" cy="495799"/>
            </a:xfrm>
            <a:custGeom>
              <a:rect b="b" l="l" r="r" t="t"/>
              <a:pathLst>
                <a:path extrusionOk="0" h="24759" w="24759">
                  <a:moveTo>
                    <a:pt x="12379" y="5961"/>
                  </a:moveTo>
                  <a:cubicBezTo>
                    <a:pt x="15922" y="5961"/>
                    <a:pt x="18798" y="8837"/>
                    <a:pt x="18798" y="12379"/>
                  </a:cubicBezTo>
                  <a:cubicBezTo>
                    <a:pt x="18798" y="15922"/>
                    <a:pt x="15922" y="18798"/>
                    <a:pt x="12379" y="18798"/>
                  </a:cubicBezTo>
                  <a:cubicBezTo>
                    <a:pt x="8837" y="18798"/>
                    <a:pt x="5961" y="15922"/>
                    <a:pt x="5961" y="12379"/>
                  </a:cubicBezTo>
                  <a:cubicBezTo>
                    <a:pt x="5961" y="8837"/>
                    <a:pt x="8837" y="5961"/>
                    <a:pt x="12379" y="5961"/>
                  </a:cubicBezTo>
                  <a:close/>
                  <a:moveTo>
                    <a:pt x="12379" y="1"/>
                  </a:moveTo>
                  <a:cubicBezTo>
                    <a:pt x="5546" y="1"/>
                    <a:pt x="1" y="5546"/>
                    <a:pt x="1" y="12379"/>
                  </a:cubicBezTo>
                  <a:cubicBezTo>
                    <a:pt x="1" y="19213"/>
                    <a:pt x="5546" y="24758"/>
                    <a:pt x="12379" y="24758"/>
                  </a:cubicBezTo>
                  <a:cubicBezTo>
                    <a:pt x="19213" y="24758"/>
                    <a:pt x="24758" y="19213"/>
                    <a:pt x="24758" y="12379"/>
                  </a:cubicBezTo>
                  <a:cubicBezTo>
                    <a:pt x="24758" y="5546"/>
                    <a:pt x="19213" y="1"/>
                    <a:pt x="12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6619075" y="263850"/>
              <a:ext cx="495799" cy="495799"/>
            </a:xfrm>
            <a:custGeom>
              <a:rect b="b" l="l" r="r" t="t"/>
              <a:pathLst>
                <a:path extrusionOk="0" h="24759" w="24759">
                  <a:moveTo>
                    <a:pt x="12379" y="5961"/>
                  </a:moveTo>
                  <a:cubicBezTo>
                    <a:pt x="15922" y="5961"/>
                    <a:pt x="18798" y="8837"/>
                    <a:pt x="18798" y="12379"/>
                  </a:cubicBezTo>
                  <a:cubicBezTo>
                    <a:pt x="18798" y="15922"/>
                    <a:pt x="15922" y="18798"/>
                    <a:pt x="12379" y="18798"/>
                  </a:cubicBezTo>
                  <a:cubicBezTo>
                    <a:pt x="8837" y="18798"/>
                    <a:pt x="5961" y="15922"/>
                    <a:pt x="5961" y="12379"/>
                  </a:cubicBezTo>
                  <a:cubicBezTo>
                    <a:pt x="5961" y="8837"/>
                    <a:pt x="8837" y="5961"/>
                    <a:pt x="12379" y="5961"/>
                  </a:cubicBezTo>
                  <a:close/>
                  <a:moveTo>
                    <a:pt x="12379" y="1"/>
                  </a:moveTo>
                  <a:cubicBezTo>
                    <a:pt x="5546" y="1"/>
                    <a:pt x="1" y="5546"/>
                    <a:pt x="1" y="12379"/>
                  </a:cubicBezTo>
                  <a:cubicBezTo>
                    <a:pt x="1" y="19213"/>
                    <a:pt x="5546" y="24758"/>
                    <a:pt x="12379" y="24758"/>
                  </a:cubicBezTo>
                  <a:cubicBezTo>
                    <a:pt x="19213" y="24758"/>
                    <a:pt x="24758" y="19213"/>
                    <a:pt x="24758" y="12379"/>
                  </a:cubicBezTo>
                  <a:cubicBezTo>
                    <a:pt x="24758" y="5546"/>
                    <a:pt x="19213" y="1"/>
                    <a:pt x="12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7114875" y="263850"/>
              <a:ext cx="495799" cy="495799"/>
            </a:xfrm>
            <a:custGeom>
              <a:rect b="b" l="l" r="r" t="t"/>
              <a:pathLst>
                <a:path extrusionOk="0" h="24759" w="24759">
                  <a:moveTo>
                    <a:pt x="12379" y="5961"/>
                  </a:moveTo>
                  <a:cubicBezTo>
                    <a:pt x="15922" y="5961"/>
                    <a:pt x="18798" y="8837"/>
                    <a:pt x="18798" y="12379"/>
                  </a:cubicBezTo>
                  <a:cubicBezTo>
                    <a:pt x="18798" y="15922"/>
                    <a:pt x="15922" y="18798"/>
                    <a:pt x="12379" y="18798"/>
                  </a:cubicBezTo>
                  <a:cubicBezTo>
                    <a:pt x="8837" y="18798"/>
                    <a:pt x="5961" y="15922"/>
                    <a:pt x="5961" y="12379"/>
                  </a:cubicBezTo>
                  <a:cubicBezTo>
                    <a:pt x="5961" y="8837"/>
                    <a:pt x="8837" y="5961"/>
                    <a:pt x="12379" y="5961"/>
                  </a:cubicBezTo>
                  <a:close/>
                  <a:moveTo>
                    <a:pt x="12379" y="1"/>
                  </a:moveTo>
                  <a:cubicBezTo>
                    <a:pt x="5546" y="1"/>
                    <a:pt x="1" y="5546"/>
                    <a:pt x="1" y="12379"/>
                  </a:cubicBezTo>
                  <a:cubicBezTo>
                    <a:pt x="1" y="19213"/>
                    <a:pt x="5546" y="24758"/>
                    <a:pt x="12379" y="24758"/>
                  </a:cubicBezTo>
                  <a:cubicBezTo>
                    <a:pt x="19213" y="24758"/>
                    <a:pt x="24758" y="19213"/>
                    <a:pt x="24758" y="12379"/>
                  </a:cubicBezTo>
                  <a:cubicBezTo>
                    <a:pt x="24758" y="5546"/>
                    <a:pt x="19213" y="1"/>
                    <a:pt x="12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7"/>
          <p:cNvSpPr txBox="1"/>
          <p:nvPr>
            <p:ph type="title"/>
          </p:nvPr>
        </p:nvSpPr>
        <p:spPr>
          <a:xfrm>
            <a:off x="720000" y="2071588"/>
            <a:ext cx="2806500" cy="1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" type="subTitle"/>
          </p:nvPr>
        </p:nvSpPr>
        <p:spPr>
          <a:xfrm>
            <a:off x="4513025" y="1695688"/>
            <a:ext cx="3918000" cy="18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6411076" y="2826750"/>
            <a:ext cx="2316762" cy="2316762"/>
          </a:xfrm>
          <a:custGeom>
            <a:rect b="b" l="l" r="r" t="t"/>
            <a:pathLst>
              <a:path extrusionOk="0" h="24759" w="24759">
                <a:moveTo>
                  <a:pt x="12379" y="5961"/>
                </a:moveTo>
                <a:cubicBezTo>
                  <a:pt x="15922" y="5961"/>
                  <a:pt x="18798" y="8837"/>
                  <a:pt x="18798" y="12379"/>
                </a:cubicBezTo>
                <a:cubicBezTo>
                  <a:pt x="18798" y="15922"/>
                  <a:pt x="15922" y="18798"/>
                  <a:pt x="12379" y="18798"/>
                </a:cubicBezTo>
                <a:cubicBezTo>
                  <a:pt x="8837" y="18798"/>
                  <a:pt x="5961" y="15922"/>
                  <a:pt x="5961" y="12379"/>
                </a:cubicBezTo>
                <a:cubicBezTo>
                  <a:pt x="5961" y="8837"/>
                  <a:pt x="8837" y="5961"/>
                  <a:pt x="12379" y="5961"/>
                </a:cubicBezTo>
                <a:close/>
                <a:moveTo>
                  <a:pt x="12379" y="1"/>
                </a:moveTo>
                <a:cubicBezTo>
                  <a:pt x="5546" y="1"/>
                  <a:pt x="1" y="5546"/>
                  <a:pt x="1" y="12379"/>
                </a:cubicBezTo>
                <a:cubicBezTo>
                  <a:pt x="1" y="19213"/>
                  <a:pt x="5546" y="24758"/>
                  <a:pt x="12379" y="24758"/>
                </a:cubicBezTo>
                <a:cubicBezTo>
                  <a:pt x="19213" y="24758"/>
                  <a:pt x="24758" y="19213"/>
                  <a:pt x="24758" y="12379"/>
                </a:cubicBezTo>
                <a:cubicBezTo>
                  <a:pt x="24758" y="5546"/>
                  <a:pt x="19213" y="1"/>
                  <a:pt x="123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Google Shape;79;p8"/>
          <p:cNvGrpSpPr/>
          <p:nvPr/>
        </p:nvGrpSpPr>
        <p:grpSpPr>
          <a:xfrm>
            <a:off x="4951408" y="201622"/>
            <a:ext cx="1459665" cy="540272"/>
            <a:chOff x="4951446" y="627746"/>
            <a:chExt cx="1573254" cy="582315"/>
          </a:xfrm>
        </p:grpSpPr>
        <p:sp>
          <p:nvSpPr>
            <p:cNvPr id="80" name="Google Shape;80;p8"/>
            <p:cNvSpPr/>
            <p:nvPr/>
          </p:nvSpPr>
          <p:spPr>
            <a:xfrm>
              <a:off x="4951446" y="627746"/>
              <a:ext cx="1573254" cy="246536"/>
            </a:xfrm>
            <a:custGeom>
              <a:rect b="b" l="l" r="r" t="t"/>
              <a:pathLst>
                <a:path extrusionOk="0" h="10442" w="66628">
                  <a:moveTo>
                    <a:pt x="1" y="0"/>
                  </a:moveTo>
                  <a:lnTo>
                    <a:pt x="1" y="6864"/>
                  </a:lnTo>
                  <a:cubicBezTo>
                    <a:pt x="1766" y="6864"/>
                    <a:pt x="2449" y="7311"/>
                    <a:pt x="3688" y="8104"/>
                  </a:cubicBezTo>
                  <a:cubicBezTo>
                    <a:pt x="5229" y="9092"/>
                    <a:pt x="7311" y="10442"/>
                    <a:pt x="11109" y="10442"/>
                  </a:cubicBezTo>
                  <a:cubicBezTo>
                    <a:pt x="14892" y="10442"/>
                    <a:pt x="16990" y="9092"/>
                    <a:pt x="18515" y="8104"/>
                  </a:cubicBezTo>
                  <a:cubicBezTo>
                    <a:pt x="19755" y="7311"/>
                    <a:pt x="20437" y="6864"/>
                    <a:pt x="22199" y="6864"/>
                  </a:cubicBezTo>
                  <a:cubicBezTo>
                    <a:pt x="23980" y="6864"/>
                    <a:pt x="24663" y="7311"/>
                    <a:pt x="25902" y="8104"/>
                  </a:cubicBezTo>
                  <a:cubicBezTo>
                    <a:pt x="27428" y="9092"/>
                    <a:pt x="29525" y="10442"/>
                    <a:pt x="33308" y="10442"/>
                  </a:cubicBezTo>
                  <a:cubicBezTo>
                    <a:pt x="37106" y="10442"/>
                    <a:pt x="39185" y="9092"/>
                    <a:pt x="40729" y="8104"/>
                  </a:cubicBezTo>
                  <a:cubicBezTo>
                    <a:pt x="41969" y="7311"/>
                    <a:pt x="42651" y="6864"/>
                    <a:pt x="44413" y="6864"/>
                  </a:cubicBezTo>
                  <a:cubicBezTo>
                    <a:pt x="46179" y="6864"/>
                    <a:pt x="46862" y="7311"/>
                    <a:pt x="48116" y="8104"/>
                  </a:cubicBezTo>
                  <a:cubicBezTo>
                    <a:pt x="49642" y="9092"/>
                    <a:pt x="51739" y="10442"/>
                    <a:pt x="55522" y="10442"/>
                  </a:cubicBezTo>
                  <a:cubicBezTo>
                    <a:pt x="59301" y="10442"/>
                    <a:pt x="61399" y="9092"/>
                    <a:pt x="62924" y="8104"/>
                  </a:cubicBezTo>
                  <a:cubicBezTo>
                    <a:pt x="64183" y="7311"/>
                    <a:pt x="64865" y="6864"/>
                    <a:pt x="66627" y="6864"/>
                  </a:cubicBezTo>
                  <a:lnTo>
                    <a:pt x="66627" y="0"/>
                  </a:lnTo>
                  <a:cubicBezTo>
                    <a:pt x="62848" y="0"/>
                    <a:pt x="60751" y="1354"/>
                    <a:pt x="59206" y="2338"/>
                  </a:cubicBezTo>
                  <a:cubicBezTo>
                    <a:pt x="57967" y="3146"/>
                    <a:pt x="57284" y="3592"/>
                    <a:pt x="55522" y="3592"/>
                  </a:cubicBezTo>
                  <a:cubicBezTo>
                    <a:pt x="53756" y="3592"/>
                    <a:pt x="53074" y="3146"/>
                    <a:pt x="51834" y="2338"/>
                  </a:cubicBezTo>
                  <a:cubicBezTo>
                    <a:pt x="50294" y="1354"/>
                    <a:pt x="48196" y="0"/>
                    <a:pt x="44413" y="0"/>
                  </a:cubicBezTo>
                  <a:cubicBezTo>
                    <a:pt x="40634" y="0"/>
                    <a:pt x="38537" y="1354"/>
                    <a:pt x="37011" y="2338"/>
                  </a:cubicBezTo>
                  <a:cubicBezTo>
                    <a:pt x="35753" y="3146"/>
                    <a:pt x="35070" y="3592"/>
                    <a:pt x="33308" y="3592"/>
                  </a:cubicBezTo>
                  <a:cubicBezTo>
                    <a:pt x="31542" y="3592"/>
                    <a:pt x="30860" y="3146"/>
                    <a:pt x="29620" y="2338"/>
                  </a:cubicBezTo>
                  <a:cubicBezTo>
                    <a:pt x="28095" y="1354"/>
                    <a:pt x="25998" y="0"/>
                    <a:pt x="22199" y="0"/>
                  </a:cubicBezTo>
                  <a:cubicBezTo>
                    <a:pt x="18420" y="0"/>
                    <a:pt x="16323" y="1354"/>
                    <a:pt x="14797" y="2338"/>
                  </a:cubicBezTo>
                  <a:cubicBezTo>
                    <a:pt x="13558" y="3146"/>
                    <a:pt x="12871" y="3592"/>
                    <a:pt x="11109" y="3592"/>
                  </a:cubicBezTo>
                  <a:cubicBezTo>
                    <a:pt x="9344" y="3592"/>
                    <a:pt x="8646" y="3146"/>
                    <a:pt x="7406" y="2338"/>
                  </a:cubicBezTo>
                  <a:cubicBezTo>
                    <a:pt x="5881" y="1354"/>
                    <a:pt x="378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4951446" y="963596"/>
              <a:ext cx="1573254" cy="246465"/>
            </a:xfrm>
            <a:custGeom>
              <a:rect b="b" l="l" r="r" t="t"/>
              <a:pathLst>
                <a:path extrusionOk="0" h="10439" w="66628">
                  <a:moveTo>
                    <a:pt x="1" y="1"/>
                  </a:moveTo>
                  <a:lnTo>
                    <a:pt x="1" y="6865"/>
                  </a:lnTo>
                  <a:cubicBezTo>
                    <a:pt x="1766" y="6865"/>
                    <a:pt x="2449" y="7307"/>
                    <a:pt x="3688" y="8104"/>
                  </a:cubicBezTo>
                  <a:cubicBezTo>
                    <a:pt x="5229" y="9088"/>
                    <a:pt x="7311" y="10438"/>
                    <a:pt x="11109" y="10438"/>
                  </a:cubicBezTo>
                  <a:cubicBezTo>
                    <a:pt x="14892" y="10438"/>
                    <a:pt x="16990" y="9088"/>
                    <a:pt x="18515" y="8104"/>
                  </a:cubicBezTo>
                  <a:cubicBezTo>
                    <a:pt x="19755" y="7307"/>
                    <a:pt x="20437" y="6865"/>
                    <a:pt x="22199" y="6865"/>
                  </a:cubicBezTo>
                  <a:cubicBezTo>
                    <a:pt x="23980" y="6865"/>
                    <a:pt x="24663" y="7307"/>
                    <a:pt x="25902" y="8104"/>
                  </a:cubicBezTo>
                  <a:cubicBezTo>
                    <a:pt x="27428" y="9088"/>
                    <a:pt x="29525" y="10438"/>
                    <a:pt x="33308" y="10438"/>
                  </a:cubicBezTo>
                  <a:cubicBezTo>
                    <a:pt x="37106" y="10438"/>
                    <a:pt x="39185" y="9088"/>
                    <a:pt x="40729" y="8104"/>
                  </a:cubicBezTo>
                  <a:cubicBezTo>
                    <a:pt x="41969" y="7307"/>
                    <a:pt x="42651" y="6865"/>
                    <a:pt x="44413" y="6865"/>
                  </a:cubicBezTo>
                  <a:cubicBezTo>
                    <a:pt x="46179" y="6865"/>
                    <a:pt x="46862" y="7307"/>
                    <a:pt x="48116" y="8104"/>
                  </a:cubicBezTo>
                  <a:cubicBezTo>
                    <a:pt x="49642" y="9088"/>
                    <a:pt x="51739" y="10438"/>
                    <a:pt x="55522" y="10438"/>
                  </a:cubicBezTo>
                  <a:cubicBezTo>
                    <a:pt x="59301" y="10438"/>
                    <a:pt x="61399" y="9088"/>
                    <a:pt x="62924" y="8104"/>
                  </a:cubicBezTo>
                  <a:cubicBezTo>
                    <a:pt x="64183" y="7307"/>
                    <a:pt x="64865" y="6865"/>
                    <a:pt x="66627" y="6865"/>
                  </a:cubicBezTo>
                  <a:lnTo>
                    <a:pt x="66627" y="1"/>
                  </a:lnTo>
                  <a:cubicBezTo>
                    <a:pt x="62848" y="1"/>
                    <a:pt x="60751" y="1351"/>
                    <a:pt x="59206" y="2334"/>
                  </a:cubicBezTo>
                  <a:cubicBezTo>
                    <a:pt x="57967" y="3147"/>
                    <a:pt x="57284" y="3574"/>
                    <a:pt x="55522" y="3574"/>
                  </a:cubicBezTo>
                  <a:cubicBezTo>
                    <a:pt x="53756" y="3574"/>
                    <a:pt x="53074" y="3147"/>
                    <a:pt x="51834" y="2334"/>
                  </a:cubicBezTo>
                  <a:cubicBezTo>
                    <a:pt x="50294" y="1351"/>
                    <a:pt x="48196" y="1"/>
                    <a:pt x="44413" y="1"/>
                  </a:cubicBezTo>
                  <a:cubicBezTo>
                    <a:pt x="40634" y="1"/>
                    <a:pt x="38537" y="1351"/>
                    <a:pt x="37011" y="2334"/>
                  </a:cubicBezTo>
                  <a:cubicBezTo>
                    <a:pt x="35753" y="3147"/>
                    <a:pt x="35070" y="3574"/>
                    <a:pt x="33308" y="3574"/>
                  </a:cubicBezTo>
                  <a:cubicBezTo>
                    <a:pt x="31542" y="3574"/>
                    <a:pt x="30860" y="3147"/>
                    <a:pt x="29620" y="2334"/>
                  </a:cubicBezTo>
                  <a:cubicBezTo>
                    <a:pt x="28095" y="1351"/>
                    <a:pt x="25998" y="1"/>
                    <a:pt x="22199" y="1"/>
                  </a:cubicBezTo>
                  <a:cubicBezTo>
                    <a:pt x="18420" y="1"/>
                    <a:pt x="16323" y="1351"/>
                    <a:pt x="14797" y="2334"/>
                  </a:cubicBezTo>
                  <a:cubicBezTo>
                    <a:pt x="13558" y="3147"/>
                    <a:pt x="12871" y="3574"/>
                    <a:pt x="11109" y="3574"/>
                  </a:cubicBezTo>
                  <a:cubicBezTo>
                    <a:pt x="9344" y="3574"/>
                    <a:pt x="8646" y="3147"/>
                    <a:pt x="7406" y="2334"/>
                  </a:cubicBezTo>
                  <a:cubicBezTo>
                    <a:pt x="5881" y="1351"/>
                    <a:pt x="378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8"/>
          <p:cNvSpPr/>
          <p:nvPr/>
        </p:nvSpPr>
        <p:spPr>
          <a:xfrm rot="5400000">
            <a:off x="690834" y="4012680"/>
            <a:ext cx="753597" cy="1508053"/>
          </a:xfrm>
          <a:custGeom>
            <a:rect b="b" l="l" r="r" t="t"/>
            <a:pathLst>
              <a:path extrusionOk="0" h="31574" w="15778">
                <a:moveTo>
                  <a:pt x="15777" y="1"/>
                </a:moveTo>
                <a:cubicBezTo>
                  <a:pt x="7056" y="1"/>
                  <a:pt x="1" y="7071"/>
                  <a:pt x="1" y="15777"/>
                </a:cubicBezTo>
                <a:cubicBezTo>
                  <a:pt x="1" y="24503"/>
                  <a:pt x="7056" y="31573"/>
                  <a:pt x="15777" y="31573"/>
                </a:cubicBezTo>
                <a:lnTo>
                  <a:pt x="15777" y="23977"/>
                </a:lnTo>
                <a:cubicBezTo>
                  <a:pt x="11251" y="23977"/>
                  <a:pt x="7578" y="20308"/>
                  <a:pt x="7578" y="15777"/>
                </a:cubicBezTo>
                <a:cubicBezTo>
                  <a:pt x="7578" y="11266"/>
                  <a:pt x="11251" y="7594"/>
                  <a:pt x="15777" y="7594"/>
                </a:cubicBezTo>
                <a:lnTo>
                  <a:pt x="1577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 txBox="1"/>
          <p:nvPr>
            <p:ph type="title"/>
          </p:nvPr>
        </p:nvSpPr>
        <p:spPr>
          <a:xfrm>
            <a:off x="1182400" y="1307100"/>
            <a:ext cx="4984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9"/>
          <p:cNvGrpSpPr/>
          <p:nvPr/>
        </p:nvGrpSpPr>
        <p:grpSpPr>
          <a:xfrm>
            <a:off x="5770325" y="21828"/>
            <a:ext cx="2785167" cy="1856789"/>
            <a:chOff x="6591628" y="21819"/>
            <a:chExt cx="1856778" cy="1237859"/>
          </a:xfrm>
        </p:grpSpPr>
        <p:grpSp>
          <p:nvGrpSpPr>
            <p:cNvPr id="86" name="Google Shape;86;p9"/>
            <p:cNvGrpSpPr/>
            <p:nvPr/>
          </p:nvGrpSpPr>
          <p:grpSpPr>
            <a:xfrm>
              <a:off x="6591628" y="21819"/>
              <a:ext cx="618928" cy="1237859"/>
              <a:chOff x="7822175" y="-337150"/>
              <a:chExt cx="1142566" cy="2285138"/>
            </a:xfrm>
          </p:grpSpPr>
          <p:sp>
            <p:nvSpPr>
              <p:cNvPr id="87" name="Google Shape;87;p9"/>
              <p:cNvSpPr/>
              <p:nvPr/>
            </p:nvSpPr>
            <p:spPr>
              <a:xfrm>
                <a:off x="7822175" y="-337150"/>
                <a:ext cx="1142566" cy="1142566"/>
              </a:xfrm>
              <a:custGeom>
                <a:rect b="b" l="l" r="r" t="t"/>
                <a:pathLst>
                  <a:path extrusionOk="0" h="24759" w="24759">
                    <a:moveTo>
                      <a:pt x="12379" y="5961"/>
                    </a:moveTo>
                    <a:cubicBezTo>
                      <a:pt x="15922" y="5961"/>
                      <a:pt x="18798" y="8837"/>
                      <a:pt x="18798" y="12379"/>
                    </a:cubicBezTo>
                    <a:cubicBezTo>
                      <a:pt x="18798" y="15922"/>
                      <a:pt x="15922" y="18798"/>
                      <a:pt x="12379" y="18798"/>
                    </a:cubicBezTo>
                    <a:cubicBezTo>
                      <a:pt x="8837" y="18798"/>
                      <a:pt x="5961" y="15922"/>
                      <a:pt x="5961" y="12379"/>
                    </a:cubicBezTo>
                    <a:cubicBezTo>
                      <a:pt x="5961" y="8837"/>
                      <a:pt x="8837" y="5961"/>
                      <a:pt x="12379" y="5961"/>
                    </a:cubicBezTo>
                    <a:close/>
                    <a:moveTo>
                      <a:pt x="12379" y="1"/>
                    </a:moveTo>
                    <a:cubicBezTo>
                      <a:pt x="5546" y="1"/>
                      <a:pt x="1" y="5546"/>
                      <a:pt x="1" y="12379"/>
                    </a:cubicBezTo>
                    <a:cubicBezTo>
                      <a:pt x="1" y="19213"/>
                      <a:pt x="5546" y="24758"/>
                      <a:pt x="12379" y="24758"/>
                    </a:cubicBezTo>
                    <a:cubicBezTo>
                      <a:pt x="19213" y="24758"/>
                      <a:pt x="24758" y="19213"/>
                      <a:pt x="24758" y="12379"/>
                    </a:cubicBezTo>
                    <a:cubicBezTo>
                      <a:pt x="24758" y="5546"/>
                      <a:pt x="19213" y="1"/>
                      <a:pt x="123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9"/>
              <p:cNvSpPr/>
              <p:nvPr/>
            </p:nvSpPr>
            <p:spPr>
              <a:xfrm>
                <a:off x="7822175" y="805422"/>
                <a:ext cx="1142566" cy="1142566"/>
              </a:xfrm>
              <a:custGeom>
                <a:rect b="b" l="l" r="r" t="t"/>
                <a:pathLst>
                  <a:path extrusionOk="0" h="24759" w="24759">
                    <a:moveTo>
                      <a:pt x="12379" y="5961"/>
                    </a:moveTo>
                    <a:cubicBezTo>
                      <a:pt x="15922" y="5961"/>
                      <a:pt x="18798" y="8837"/>
                      <a:pt x="18798" y="12379"/>
                    </a:cubicBezTo>
                    <a:cubicBezTo>
                      <a:pt x="18798" y="15922"/>
                      <a:pt x="15922" y="18798"/>
                      <a:pt x="12379" y="18798"/>
                    </a:cubicBezTo>
                    <a:cubicBezTo>
                      <a:pt x="8837" y="18798"/>
                      <a:pt x="5961" y="15922"/>
                      <a:pt x="5961" y="12379"/>
                    </a:cubicBezTo>
                    <a:cubicBezTo>
                      <a:pt x="5961" y="8837"/>
                      <a:pt x="8837" y="5961"/>
                      <a:pt x="12379" y="5961"/>
                    </a:cubicBezTo>
                    <a:close/>
                    <a:moveTo>
                      <a:pt x="12379" y="1"/>
                    </a:moveTo>
                    <a:cubicBezTo>
                      <a:pt x="5546" y="1"/>
                      <a:pt x="1" y="5546"/>
                      <a:pt x="1" y="12379"/>
                    </a:cubicBezTo>
                    <a:cubicBezTo>
                      <a:pt x="1" y="19213"/>
                      <a:pt x="5546" y="24758"/>
                      <a:pt x="12379" y="24758"/>
                    </a:cubicBezTo>
                    <a:cubicBezTo>
                      <a:pt x="19213" y="24758"/>
                      <a:pt x="24758" y="19213"/>
                      <a:pt x="24758" y="12379"/>
                    </a:cubicBezTo>
                    <a:cubicBezTo>
                      <a:pt x="24758" y="5546"/>
                      <a:pt x="19213" y="1"/>
                      <a:pt x="123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" name="Google Shape;89;p9"/>
            <p:cNvGrpSpPr/>
            <p:nvPr/>
          </p:nvGrpSpPr>
          <p:grpSpPr>
            <a:xfrm>
              <a:off x="7210553" y="21819"/>
              <a:ext cx="618928" cy="1237859"/>
              <a:chOff x="7822175" y="-337150"/>
              <a:chExt cx="1142566" cy="2285138"/>
            </a:xfrm>
          </p:grpSpPr>
          <p:sp>
            <p:nvSpPr>
              <p:cNvPr id="90" name="Google Shape;90;p9"/>
              <p:cNvSpPr/>
              <p:nvPr/>
            </p:nvSpPr>
            <p:spPr>
              <a:xfrm>
                <a:off x="7822175" y="-337150"/>
                <a:ext cx="1142566" cy="1142566"/>
              </a:xfrm>
              <a:custGeom>
                <a:rect b="b" l="l" r="r" t="t"/>
                <a:pathLst>
                  <a:path extrusionOk="0" h="24759" w="24759">
                    <a:moveTo>
                      <a:pt x="12379" y="5961"/>
                    </a:moveTo>
                    <a:cubicBezTo>
                      <a:pt x="15922" y="5961"/>
                      <a:pt x="18798" y="8837"/>
                      <a:pt x="18798" y="12379"/>
                    </a:cubicBezTo>
                    <a:cubicBezTo>
                      <a:pt x="18798" y="15922"/>
                      <a:pt x="15922" y="18798"/>
                      <a:pt x="12379" y="18798"/>
                    </a:cubicBezTo>
                    <a:cubicBezTo>
                      <a:pt x="8837" y="18798"/>
                      <a:pt x="5961" y="15922"/>
                      <a:pt x="5961" y="12379"/>
                    </a:cubicBezTo>
                    <a:cubicBezTo>
                      <a:pt x="5961" y="8837"/>
                      <a:pt x="8837" y="5961"/>
                      <a:pt x="12379" y="5961"/>
                    </a:cubicBezTo>
                    <a:close/>
                    <a:moveTo>
                      <a:pt x="12379" y="1"/>
                    </a:moveTo>
                    <a:cubicBezTo>
                      <a:pt x="5546" y="1"/>
                      <a:pt x="1" y="5546"/>
                      <a:pt x="1" y="12379"/>
                    </a:cubicBezTo>
                    <a:cubicBezTo>
                      <a:pt x="1" y="19213"/>
                      <a:pt x="5546" y="24758"/>
                      <a:pt x="12379" y="24758"/>
                    </a:cubicBezTo>
                    <a:cubicBezTo>
                      <a:pt x="19213" y="24758"/>
                      <a:pt x="24758" y="19213"/>
                      <a:pt x="24758" y="12379"/>
                    </a:cubicBezTo>
                    <a:cubicBezTo>
                      <a:pt x="24758" y="5546"/>
                      <a:pt x="19213" y="1"/>
                      <a:pt x="123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9"/>
              <p:cNvSpPr/>
              <p:nvPr/>
            </p:nvSpPr>
            <p:spPr>
              <a:xfrm>
                <a:off x="7822175" y="805422"/>
                <a:ext cx="1142566" cy="1142566"/>
              </a:xfrm>
              <a:custGeom>
                <a:rect b="b" l="l" r="r" t="t"/>
                <a:pathLst>
                  <a:path extrusionOk="0" h="24759" w="24759">
                    <a:moveTo>
                      <a:pt x="12379" y="5961"/>
                    </a:moveTo>
                    <a:cubicBezTo>
                      <a:pt x="15922" y="5961"/>
                      <a:pt x="18798" y="8837"/>
                      <a:pt x="18798" y="12379"/>
                    </a:cubicBezTo>
                    <a:cubicBezTo>
                      <a:pt x="18798" y="15922"/>
                      <a:pt x="15922" y="18798"/>
                      <a:pt x="12379" y="18798"/>
                    </a:cubicBezTo>
                    <a:cubicBezTo>
                      <a:pt x="8837" y="18798"/>
                      <a:pt x="5961" y="15922"/>
                      <a:pt x="5961" y="12379"/>
                    </a:cubicBezTo>
                    <a:cubicBezTo>
                      <a:pt x="5961" y="8837"/>
                      <a:pt x="8837" y="5961"/>
                      <a:pt x="12379" y="5961"/>
                    </a:cubicBezTo>
                    <a:close/>
                    <a:moveTo>
                      <a:pt x="12379" y="1"/>
                    </a:moveTo>
                    <a:cubicBezTo>
                      <a:pt x="5546" y="1"/>
                      <a:pt x="1" y="5546"/>
                      <a:pt x="1" y="12379"/>
                    </a:cubicBezTo>
                    <a:cubicBezTo>
                      <a:pt x="1" y="19213"/>
                      <a:pt x="5546" y="24758"/>
                      <a:pt x="12379" y="24758"/>
                    </a:cubicBezTo>
                    <a:cubicBezTo>
                      <a:pt x="19213" y="24758"/>
                      <a:pt x="24758" y="19213"/>
                      <a:pt x="24758" y="12379"/>
                    </a:cubicBezTo>
                    <a:cubicBezTo>
                      <a:pt x="24758" y="5546"/>
                      <a:pt x="19213" y="1"/>
                      <a:pt x="123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" name="Google Shape;92;p9"/>
            <p:cNvGrpSpPr/>
            <p:nvPr/>
          </p:nvGrpSpPr>
          <p:grpSpPr>
            <a:xfrm>
              <a:off x="7829478" y="21819"/>
              <a:ext cx="618928" cy="1237859"/>
              <a:chOff x="7822175" y="-337150"/>
              <a:chExt cx="1142566" cy="2285138"/>
            </a:xfrm>
          </p:grpSpPr>
          <p:sp>
            <p:nvSpPr>
              <p:cNvPr id="93" name="Google Shape;93;p9"/>
              <p:cNvSpPr/>
              <p:nvPr/>
            </p:nvSpPr>
            <p:spPr>
              <a:xfrm>
                <a:off x="7822175" y="-337150"/>
                <a:ext cx="1142566" cy="1142566"/>
              </a:xfrm>
              <a:custGeom>
                <a:rect b="b" l="l" r="r" t="t"/>
                <a:pathLst>
                  <a:path extrusionOk="0" h="24759" w="24759">
                    <a:moveTo>
                      <a:pt x="12379" y="5961"/>
                    </a:moveTo>
                    <a:cubicBezTo>
                      <a:pt x="15922" y="5961"/>
                      <a:pt x="18798" y="8837"/>
                      <a:pt x="18798" y="12379"/>
                    </a:cubicBezTo>
                    <a:cubicBezTo>
                      <a:pt x="18798" y="15922"/>
                      <a:pt x="15922" y="18798"/>
                      <a:pt x="12379" y="18798"/>
                    </a:cubicBezTo>
                    <a:cubicBezTo>
                      <a:pt x="8837" y="18798"/>
                      <a:pt x="5961" y="15922"/>
                      <a:pt x="5961" y="12379"/>
                    </a:cubicBezTo>
                    <a:cubicBezTo>
                      <a:pt x="5961" y="8837"/>
                      <a:pt x="8837" y="5961"/>
                      <a:pt x="12379" y="5961"/>
                    </a:cubicBezTo>
                    <a:close/>
                    <a:moveTo>
                      <a:pt x="12379" y="1"/>
                    </a:moveTo>
                    <a:cubicBezTo>
                      <a:pt x="5546" y="1"/>
                      <a:pt x="1" y="5546"/>
                      <a:pt x="1" y="12379"/>
                    </a:cubicBezTo>
                    <a:cubicBezTo>
                      <a:pt x="1" y="19213"/>
                      <a:pt x="5546" y="24758"/>
                      <a:pt x="12379" y="24758"/>
                    </a:cubicBezTo>
                    <a:cubicBezTo>
                      <a:pt x="19213" y="24758"/>
                      <a:pt x="24758" y="19213"/>
                      <a:pt x="24758" y="12379"/>
                    </a:cubicBezTo>
                    <a:cubicBezTo>
                      <a:pt x="24758" y="5546"/>
                      <a:pt x="19213" y="1"/>
                      <a:pt x="123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9"/>
              <p:cNvSpPr/>
              <p:nvPr/>
            </p:nvSpPr>
            <p:spPr>
              <a:xfrm>
                <a:off x="7822175" y="805422"/>
                <a:ext cx="1142566" cy="1142566"/>
              </a:xfrm>
              <a:custGeom>
                <a:rect b="b" l="l" r="r" t="t"/>
                <a:pathLst>
                  <a:path extrusionOk="0" h="24759" w="24759">
                    <a:moveTo>
                      <a:pt x="12379" y="5961"/>
                    </a:moveTo>
                    <a:cubicBezTo>
                      <a:pt x="15922" y="5961"/>
                      <a:pt x="18798" y="8837"/>
                      <a:pt x="18798" y="12379"/>
                    </a:cubicBezTo>
                    <a:cubicBezTo>
                      <a:pt x="18798" y="15922"/>
                      <a:pt x="15922" y="18798"/>
                      <a:pt x="12379" y="18798"/>
                    </a:cubicBezTo>
                    <a:cubicBezTo>
                      <a:pt x="8837" y="18798"/>
                      <a:pt x="5961" y="15922"/>
                      <a:pt x="5961" y="12379"/>
                    </a:cubicBezTo>
                    <a:cubicBezTo>
                      <a:pt x="5961" y="8837"/>
                      <a:pt x="8837" y="5961"/>
                      <a:pt x="12379" y="5961"/>
                    </a:cubicBezTo>
                    <a:close/>
                    <a:moveTo>
                      <a:pt x="12379" y="1"/>
                    </a:moveTo>
                    <a:cubicBezTo>
                      <a:pt x="5546" y="1"/>
                      <a:pt x="1" y="5546"/>
                      <a:pt x="1" y="12379"/>
                    </a:cubicBezTo>
                    <a:cubicBezTo>
                      <a:pt x="1" y="19213"/>
                      <a:pt x="5546" y="24758"/>
                      <a:pt x="12379" y="24758"/>
                    </a:cubicBezTo>
                    <a:cubicBezTo>
                      <a:pt x="19213" y="24758"/>
                      <a:pt x="24758" y="19213"/>
                      <a:pt x="24758" y="12379"/>
                    </a:cubicBezTo>
                    <a:cubicBezTo>
                      <a:pt x="24758" y="5546"/>
                      <a:pt x="19213" y="1"/>
                      <a:pt x="123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" name="Google Shape;95;p9"/>
          <p:cNvGrpSpPr/>
          <p:nvPr/>
        </p:nvGrpSpPr>
        <p:grpSpPr>
          <a:xfrm>
            <a:off x="326575" y="3754622"/>
            <a:ext cx="1741489" cy="1388932"/>
            <a:chOff x="326575" y="3754622"/>
            <a:chExt cx="1741489" cy="1388932"/>
          </a:xfrm>
        </p:grpSpPr>
        <p:grpSp>
          <p:nvGrpSpPr>
            <p:cNvPr id="96" name="Google Shape;96;p9"/>
            <p:cNvGrpSpPr/>
            <p:nvPr/>
          </p:nvGrpSpPr>
          <p:grpSpPr>
            <a:xfrm>
              <a:off x="326575" y="4524597"/>
              <a:ext cx="1741489" cy="618957"/>
              <a:chOff x="0" y="3733125"/>
              <a:chExt cx="2162535" cy="586356"/>
            </a:xfrm>
          </p:grpSpPr>
          <p:sp>
            <p:nvSpPr>
              <p:cNvPr id="97" name="Google Shape;97;p9"/>
              <p:cNvSpPr/>
              <p:nvPr/>
            </p:nvSpPr>
            <p:spPr>
              <a:xfrm>
                <a:off x="0" y="3733125"/>
                <a:ext cx="2162535" cy="113443"/>
              </a:xfrm>
              <a:custGeom>
                <a:rect b="b" l="l" r="r" t="t"/>
                <a:pathLst>
                  <a:path extrusionOk="0" h="3369" w="47591">
                    <a:moveTo>
                      <a:pt x="1" y="1"/>
                    </a:moveTo>
                    <a:lnTo>
                      <a:pt x="1" y="3368"/>
                    </a:lnTo>
                    <a:lnTo>
                      <a:pt x="47590" y="3368"/>
                    </a:lnTo>
                    <a:lnTo>
                      <a:pt x="475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9"/>
              <p:cNvSpPr/>
              <p:nvPr/>
            </p:nvSpPr>
            <p:spPr>
              <a:xfrm>
                <a:off x="0" y="3969531"/>
                <a:ext cx="2162535" cy="113544"/>
              </a:xfrm>
              <a:custGeom>
                <a:rect b="b" l="l" r="r" t="t"/>
                <a:pathLst>
                  <a:path extrusionOk="0" h="3372" w="47591">
                    <a:moveTo>
                      <a:pt x="1" y="1"/>
                    </a:moveTo>
                    <a:lnTo>
                      <a:pt x="1" y="3372"/>
                    </a:lnTo>
                    <a:lnTo>
                      <a:pt x="47590" y="3372"/>
                    </a:lnTo>
                    <a:lnTo>
                      <a:pt x="475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9"/>
              <p:cNvSpPr/>
              <p:nvPr/>
            </p:nvSpPr>
            <p:spPr>
              <a:xfrm>
                <a:off x="0" y="4206072"/>
                <a:ext cx="2162535" cy="113409"/>
              </a:xfrm>
              <a:custGeom>
                <a:rect b="b" l="l" r="r" t="t"/>
                <a:pathLst>
                  <a:path extrusionOk="0" h="3368" w="47591">
                    <a:moveTo>
                      <a:pt x="1" y="0"/>
                    </a:moveTo>
                    <a:lnTo>
                      <a:pt x="1" y="3368"/>
                    </a:lnTo>
                    <a:lnTo>
                      <a:pt x="47590" y="3368"/>
                    </a:lnTo>
                    <a:lnTo>
                      <a:pt x="4759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9"/>
            <p:cNvGrpSpPr/>
            <p:nvPr/>
          </p:nvGrpSpPr>
          <p:grpSpPr>
            <a:xfrm>
              <a:off x="326575" y="3754622"/>
              <a:ext cx="1741489" cy="618957"/>
              <a:chOff x="0" y="3733125"/>
              <a:chExt cx="2162535" cy="586356"/>
            </a:xfrm>
          </p:grpSpPr>
          <p:sp>
            <p:nvSpPr>
              <p:cNvPr id="101" name="Google Shape;101;p9"/>
              <p:cNvSpPr/>
              <p:nvPr/>
            </p:nvSpPr>
            <p:spPr>
              <a:xfrm>
                <a:off x="0" y="3733125"/>
                <a:ext cx="2162535" cy="113443"/>
              </a:xfrm>
              <a:custGeom>
                <a:rect b="b" l="l" r="r" t="t"/>
                <a:pathLst>
                  <a:path extrusionOk="0" h="3369" w="47591">
                    <a:moveTo>
                      <a:pt x="1" y="1"/>
                    </a:moveTo>
                    <a:lnTo>
                      <a:pt x="1" y="3368"/>
                    </a:lnTo>
                    <a:lnTo>
                      <a:pt x="47590" y="3368"/>
                    </a:lnTo>
                    <a:lnTo>
                      <a:pt x="475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9"/>
              <p:cNvSpPr/>
              <p:nvPr/>
            </p:nvSpPr>
            <p:spPr>
              <a:xfrm>
                <a:off x="0" y="3969531"/>
                <a:ext cx="2162535" cy="113544"/>
              </a:xfrm>
              <a:custGeom>
                <a:rect b="b" l="l" r="r" t="t"/>
                <a:pathLst>
                  <a:path extrusionOk="0" h="3372" w="47591">
                    <a:moveTo>
                      <a:pt x="1" y="1"/>
                    </a:moveTo>
                    <a:lnTo>
                      <a:pt x="1" y="3372"/>
                    </a:lnTo>
                    <a:lnTo>
                      <a:pt x="47590" y="3372"/>
                    </a:lnTo>
                    <a:lnTo>
                      <a:pt x="475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9"/>
              <p:cNvSpPr/>
              <p:nvPr/>
            </p:nvSpPr>
            <p:spPr>
              <a:xfrm>
                <a:off x="0" y="4206072"/>
                <a:ext cx="2162535" cy="113409"/>
              </a:xfrm>
              <a:custGeom>
                <a:rect b="b" l="l" r="r" t="t"/>
                <a:pathLst>
                  <a:path extrusionOk="0" h="3368" w="47591">
                    <a:moveTo>
                      <a:pt x="1" y="0"/>
                    </a:moveTo>
                    <a:lnTo>
                      <a:pt x="1" y="3368"/>
                    </a:lnTo>
                    <a:lnTo>
                      <a:pt x="47590" y="3368"/>
                    </a:lnTo>
                    <a:lnTo>
                      <a:pt x="4759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4" name="Google Shape;104;p9"/>
          <p:cNvSpPr txBox="1"/>
          <p:nvPr>
            <p:ph type="title"/>
          </p:nvPr>
        </p:nvSpPr>
        <p:spPr>
          <a:xfrm>
            <a:off x="713225" y="797388"/>
            <a:ext cx="4872900" cy="19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" type="subTitle"/>
          </p:nvPr>
        </p:nvSpPr>
        <p:spPr>
          <a:xfrm>
            <a:off x="4963975" y="3403488"/>
            <a:ext cx="34668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/>
          <p:nvPr>
            <p:ph type="title"/>
          </p:nvPr>
        </p:nvSpPr>
        <p:spPr>
          <a:xfrm>
            <a:off x="720000" y="3890300"/>
            <a:ext cx="58497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1" Type="http://schemas.openxmlformats.org/officeDocument/2006/relationships/theme" Target="../theme/theme2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ippori Antique"/>
              <a:buNone/>
              <a:defRPr b="1" sz="3000">
                <a:solidFill>
                  <a:schemeClr val="dk1"/>
                </a:solidFill>
                <a:latin typeface="Shippori Antique"/>
                <a:ea typeface="Shippori Antique"/>
                <a:cs typeface="Shippori Antique"/>
                <a:sym typeface="Shippori Anti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</p:sldLayoutIdLst>
  <p:transition spd="med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rive.google.com/file/d/1CfweCbX0BQBpeTyn20jrebxRHfx12tCc/vie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E8F5"/>
        </a:solid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2"/>
          <p:cNvSpPr/>
          <p:nvPr/>
        </p:nvSpPr>
        <p:spPr>
          <a:xfrm rot="5400000">
            <a:off x="2432925" y="1650325"/>
            <a:ext cx="554400" cy="5420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2"/>
          <p:cNvSpPr/>
          <p:nvPr/>
        </p:nvSpPr>
        <p:spPr>
          <a:xfrm rot="5400000">
            <a:off x="2375225" y="-1783175"/>
            <a:ext cx="1641000" cy="6179700"/>
          </a:xfrm>
          <a:prstGeom prst="round2SameRect">
            <a:avLst>
              <a:gd fmla="val 11271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2"/>
          <p:cNvSpPr txBox="1"/>
          <p:nvPr>
            <p:ph type="ctrTitle"/>
          </p:nvPr>
        </p:nvSpPr>
        <p:spPr>
          <a:xfrm>
            <a:off x="713225" y="839100"/>
            <a:ext cx="6179700" cy="111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scribble</a:t>
            </a:r>
            <a:endParaRPr sz="2800"/>
          </a:p>
        </p:txBody>
      </p:sp>
      <p:sp>
        <p:nvSpPr>
          <p:cNvPr id="537" name="Google Shape;537;p42"/>
          <p:cNvSpPr txBox="1"/>
          <p:nvPr>
            <p:ph idx="1" type="subTitle"/>
          </p:nvPr>
        </p:nvSpPr>
        <p:spPr>
          <a:xfrm>
            <a:off x="49325" y="2348625"/>
            <a:ext cx="7233900" cy="22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Poppins"/>
                <a:ea typeface="Poppins"/>
                <a:cs typeface="Poppins"/>
                <a:sym typeface="Poppins"/>
              </a:rPr>
              <a:t>Developers : </a:t>
            </a:r>
            <a:endParaRPr b="1" sz="17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Nicole Iwuala , Harini Arunprakash , Zaaim Rahman , Nicholas Donovan, Muhammad Ali , Amir Akilimali , Aditya Sinha , Pranav Balu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2"/>
          <p:cNvSpPr/>
          <p:nvPr/>
        </p:nvSpPr>
        <p:spPr>
          <a:xfrm>
            <a:off x="6639150" y="450300"/>
            <a:ext cx="429450" cy="429425"/>
          </a:xfrm>
          <a:custGeom>
            <a:rect b="b" l="l" r="r" t="t"/>
            <a:pathLst>
              <a:path extrusionOk="0" h="17177" w="17178">
                <a:moveTo>
                  <a:pt x="7357" y="0"/>
                </a:moveTo>
                <a:lnTo>
                  <a:pt x="7357" y="7375"/>
                </a:lnTo>
                <a:lnTo>
                  <a:pt x="1" y="7375"/>
                </a:lnTo>
                <a:lnTo>
                  <a:pt x="1" y="9820"/>
                </a:lnTo>
                <a:lnTo>
                  <a:pt x="7357" y="9820"/>
                </a:lnTo>
                <a:lnTo>
                  <a:pt x="7357" y="17176"/>
                </a:lnTo>
                <a:lnTo>
                  <a:pt x="9806" y="17176"/>
                </a:lnTo>
                <a:lnTo>
                  <a:pt x="9806" y="9820"/>
                </a:lnTo>
                <a:lnTo>
                  <a:pt x="17177" y="9820"/>
                </a:lnTo>
                <a:lnTo>
                  <a:pt x="17177" y="7375"/>
                </a:lnTo>
                <a:lnTo>
                  <a:pt x="9806" y="7375"/>
                </a:lnTo>
                <a:lnTo>
                  <a:pt x="980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9" name="Google Shape;539;p42"/>
          <p:cNvGrpSpPr/>
          <p:nvPr/>
        </p:nvGrpSpPr>
        <p:grpSpPr>
          <a:xfrm>
            <a:off x="7822175" y="-337150"/>
            <a:ext cx="1142566" cy="3427685"/>
            <a:chOff x="7822175" y="-337150"/>
            <a:chExt cx="1142566" cy="3427685"/>
          </a:xfrm>
        </p:grpSpPr>
        <p:sp>
          <p:nvSpPr>
            <p:cNvPr id="540" name="Google Shape;540;p42"/>
            <p:cNvSpPr/>
            <p:nvPr/>
          </p:nvSpPr>
          <p:spPr>
            <a:xfrm>
              <a:off x="7822175" y="-337150"/>
              <a:ext cx="1142566" cy="1142566"/>
            </a:xfrm>
            <a:custGeom>
              <a:rect b="b" l="l" r="r" t="t"/>
              <a:pathLst>
                <a:path extrusionOk="0" h="24759" w="24759">
                  <a:moveTo>
                    <a:pt x="12379" y="5961"/>
                  </a:moveTo>
                  <a:cubicBezTo>
                    <a:pt x="15922" y="5961"/>
                    <a:pt x="18798" y="8837"/>
                    <a:pt x="18798" y="12379"/>
                  </a:cubicBezTo>
                  <a:cubicBezTo>
                    <a:pt x="18798" y="15922"/>
                    <a:pt x="15922" y="18798"/>
                    <a:pt x="12379" y="18798"/>
                  </a:cubicBezTo>
                  <a:cubicBezTo>
                    <a:pt x="8837" y="18798"/>
                    <a:pt x="5961" y="15922"/>
                    <a:pt x="5961" y="12379"/>
                  </a:cubicBezTo>
                  <a:cubicBezTo>
                    <a:pt x="5961" y="8837"/>
                    <a:pt x="8837" y="5961"/>
                    <a:pt x="12379" y="5961"/>
                  </a:cubicBezTo>
                  <a:close/>
                  <a:moveTo>
                    <a:pt x="12379" y="1"/>
                  </a:moveTo>
                  <a:cubicBezTo>
                    <a:pt x="5546" y="1"/>
                    <a:pt x="1" y="5546"/>
                    <a:pt x="1" y="12379"/>
                  </a:cubicBezTo>
                  <a:cubicBezTo>
                    <a:pt x="1" y="19213"/>
                    <a:pt x="5546" y="24758"/>
                    <a:pt x="12379" y="24758"/>
                  </a:cubicBezTo>
                  <a:cubicBezTo>
                    <a:pt x="19213" y="24758"/>
                    <a:pt x="24758" y="19213"/>
                    <a:pt x="24758" y="12379"/>
                  </a:cubicBezTo>
                  <a:cubicBezTo>
                    <a:pt x="24758" y="5546"/>
                    <a:pt x="19213" y="1"/>
                    <a:pt x="12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2"/>
            <p:cNvSpPr/>
            <p:nvPr/>
          </p:nvSpPr>
          <p:spPr>
            <a:xfrm>
              <a:off x="7822175" y="805422"/>
              <a:ext cx="1142566" cy="1142566"/>
            </a:xfrm>
            <a:custGeom>
              <a:rect b="b" l="l" r="r" t="t"/>
              <a:pathLst>
                <a:path extrusionOk="0" h="24759" w="24759">
                  <a:moveTo>
                    <a:pt x="12379" y="5961"/>
                  </a:moveTo>
                  <a:cubicBezTo>
                    <a:pt x="15922" y="5961"/>
                    <a:pt x="18798" y="8837"/>
                    <a:pt x="18798" y="12379"/>
                  </a:cubicBezTo>
                  <a:cubicBezTo>
                    <a:pt x="18798" y="15922"/>
                    <a:pt x="15922" y="18798"/>
                    <a:pt x="12379" y="18798"/>
                  </a:cubicBezTo>
                  <a:cubicBezTo>
                    <a:pt x="8837" y="18798"/>
                    <a:pt x="5961" y="15922"/>
                    <a:pt x="5961" y="12379"/>
                  </a:cubicBezTo>
                  <a:cubicBezTo>
                    <a:pt x="5961" y="8837"/>
                    <a:pt x="8837" y="5961"/>
                    <a:pt x="12379" y="5961"/>
                  </a:cubicBezTo>
                  <a:close/>
                  <a:moveTo>
                    <a:pt x="12379" y="1"/>
                  </a:moveTo>
                  <a:cubicBezTo>
                    <a:pt x="5546" y="1"/>
                    <a:pt x="1" y="5546"/>
                    <a:pt x="1" y="12379"/>
                  </a:cubicBezTo>
                  <a:cubicBezTo>
                    <a:pt x="1" y="19213"/>
                    <a:pt x="5546" y="24758"/>
                    <a:pt x="12379" y="24758"/>
                  </a:cubicBezTo>
                  <a:cubicBezTo>
                    <a:pt x="19213" y="24758"/>
                    <a:pt x="24758" y="19213"/>
                    <a:pt x="24758" y="12379"/>
                  </a:cubicBezTo>
                  <a:cubicBezTo>
                    <a:pt x="24758" y="5546"/>
                    <a:pt x="19213" y="1"/>
                    <a:pt x="12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2"/>
            <p:cNvSpPr/>
            <p:nvPr/>
          </p:nvSpPr>
          <p:spPr>
            <a:xfrm>
              <a:off x="7822175" y="1947969"/>
              <a:ext cx="1142566" cy="1142566"/>
            </a:xfrm>
            <a:custGeom>
              <a:rect b="b" l="l" r="r" t="t"/>
              <a:pathLst>
                <a:path extrusionOk="0" h="24759" w="24759">
                  <a:moveTo>
                    <a:pt x="12379" y="5961"/>
                  </a:moveTo>
                  <a:cubicBezTo>
                    <a:pt x="15922" y="5961"/>
                    <a:pt x="18798" y="8837"/>
                    <a:pt x="18798" y="12379"/>
                  </a:cubicBezTo>
                  <a:cubicBezTo>
                    <a:pt x="18798" y="15922"/>
                    <a:pt x="15922" y="18798"/>
                    <a:pt x="12379" y="18798"/>
                  </a:cubicBezTo>
                  <a:cubicBezTo>
                    <a:pt x="8837" y="18798"/>
                    <a:pt x="5961" y="15922"/>
                    <a:pt x="5961" y="12379"/>
                  </a:cubicBezTo>
                  <a:cubicBezTo>
                    <a:pt x="5961" y="8837"/>
                    <a:pt x="8837" y="5961"/>
                    <a:pt x="12379" y="5961"/>
                  </a:cubicBezTo>
                  <a:close/>
                  <a:moveTo>
                    <a:pt x="12379" y="1"/>
                  </a:moveTo>
                  <a:cubicBezTo>
                    <a:pt x="5546" y="1"/>
                    <a:pt x="1" y="5546"/>
                    <a:pt x="1" y="12379"/>
                  </a:cubicBezTo>
                  <a:cubicBezTo>
                    <a:pt x="1" y="19213"/>
                    <a:pt x="5546" y="24758"/>
                    <a:pt x="12379" y="24758"/>
                  </a:cubicBezTo>
                  <a:cubicBezTo>
                    <a:pt x="19213" y="24758"/>
                    <a:pt x="24758" y="19213"/>
                    <a:pt x="24758" y="12379"/>
                  </a:cubicBezTo>
                  <a:cubicBezTo>
                    <a:pt x="24758" y="5546"/>
                    <a:pt x="19213" y="1"/>
                    <a:pt x="12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1"/>
          <p:cNvSpPr/>
          <p:nvPr/>
        </p:nvSpPr>
        <p:spPr>
          <a:xfrm rot="5400000">
            <a:off x="2314625" y="-1359900"/>
            <a:ext cx="3211500" cy="78633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51"/>
          <p:cNvSpPr txBox="1"/>
          <p:nvPr>
            <p:ph type="title"/>
          </p:nvPr>
        </p:nvSpPr>
        <p:spPr>
          <a:xfrm>
            <a:off x="1182400" y="1307100"/>
            <a:ext cx="4984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diagrams</a:t>
            </a:r>
            <a:endParaRPr/>
          </a:p>
        </p:txBody>
      </p:sp>
      <p:sp>
        <p:nvSpPr>
          <p:cNvPr id="650" name="Google Shape;650;p51"/>
          <p:cNvSpPr/>
          <p:nvPr/>
        </p:nvSpPr>
        <p:spPr>
          <a:xfrm>
            <a:off x="8023008" y="682372"/>
            <a:ext cx="704814" cy="705350"/>
          </a:xfrm>
          <a:custGeom>
            <a:rect b="b" l="l" r="r" t="t"/>
            <a:pathLst>
              <a:path extrusionOk="0" h="19766" w="19751">
                <a:moveTo>
                  <a:pt x="8470" y="0"/>
                </a:moveTo>
                <a:lnTo>
                  <a:pt x="8470" y="6483"/>
                </a:lnTo>
                <a:lnTo>
                  <a:pt x="3894" y="1907"/>
                </a:lnTo>
                <a:lnTo>
                  <a:pt x="1892" y="3894"/>
                </a:lnTo>
                <a:lnTo>
                  <a:pt x="6468" y="8470"/>
                </a:lnTo>
                <a:lnTo>
                  <a:pt x="1" y="8470"/>
                </a:lnTo>
                <a:lnTo>
                  <a:pt x="1" y="11296"/>
                </a:lnTo>
                <a:lnTo>
                  <a:pt x="6468" y="11296"/>
                </a:lnTo>
                <a:lnTo>
                  <a:pt x="1892" y="15872"/>
                </a:lnTo>
                <a:lnTo>
                  <a:pt x="3894" y="17859"/>
                </a:lnTo>
                <a:lnTo>
                  <a:pt x="8470" y="13283"/>
                </a:lnTo>
                <a:lnTo>
                  <a:pt x="8470" y="19766"/>
                </a:lnTo>
                <a:lnTo>
                  <a:pt x="11281" y="19766"/>
                </a:lnTo>
                <a:lnTo>
                  <a:pt x="11281" y="13283"/>
                </a:lnTo>
                <a:lnTo>
                  <a:pt x="15857" y="17859"/>
                </a:lnTo>
                <a:lnTo>
                  <a:pt x="17859" y="15872"/>
                </a:lnTo>
                <a:lnTo>
                  <a:pt x="13283" y="11296"/>
                </a:lnTo>
                <a:lnTo>
                  <a:pt x="19751" y="11296"/>
                </a:lnTo>
                <a:lnTo>
                  <a:pt x="19751" y="8470"/>
                </a:lnTo>
                <a:lnTo>
                  <a:pt x="13283" y="8470"/>
                </a:lnTo>
                <a:lnTo>
                  <a:pt x="17859" y="3894"/>
                </a:lnTo>
                <a:lnTo>
                  <a:pt x="15857" y="1907"/>
                </a:lnTo>
                <a:lnTo>
                  <a:pt x="11281" y="6483"/>
                </a:lnTo>
                <a:lnTo>
                  <a:pt x="1128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51"/>
          <p:cNvSpPr/>
          <p:nvPr/>
        </p:nvSpPr>
        <p:spPr>
          <a:xfrm>
            <a:off x="1965036" y="4461040"/>
            <a:ext cx="285928" cy="285911"/>
          </a:xfrm>
          <a:custGeom>
            <a:rect b="b" l="l" r="r" t="t"/>
            <a:pathLst>
              <a:path extrusionOk="0" h="17177" w="17178">
                <a:moveTo>
                  <a:pt x="7357" y="0"/>
                </a:moveTo>
                <a:lnTo>
                  <a:pt x="7357" y="7375"/>
                </a:lnTo>
                <a:lnTo>
                  <a:pt x="1" y="7375"/>
                </a:lnTo>
                <a:lnTo>
                  <a:pt x="1" y="9820"/>
                </a:lnTo>
                <a:lnTo>
                  <a:pt x="7357" y="9820"/>
                </a:lnTo>
                <a:lnTo>
                  <a:pt x="7357" y="17176"/>
                </a:lnTo>
                <a:lnTo>
                  <a:pt x="9806" y="17176"/>
                </a:lnTo>
                <a:lnTo>
                  <a:pt x="9806" y="9820"/>
                </a:lnTo>
                <a:lnTo>
                  <a:pt x="17177" y="9820"/>
                </a:lnTo>
                <a:lnTo>
                  <a:pt x="17177" y="7375"/>
                </a:lnTo>
                <a:lnTo>
                  <a:pt x="9806" y="7375"/>
                </a:lnTo>
                <a:lnTo>
                  <a:pt x="98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51"/>
          <p:cNvSpPr/>
          <p:nvPr/>
        </p:nvSpPr>
        <p:spPr>
          <a:xfrm>
            <a:off x="2357936" y="4461040"/>
            <a:ext cx="285928" cy="285911"/>
          </a:xfrm>
          <a:custGeom>
            <a:rect b="b" l="l" r="r" t="t"/>
            <a:pathLst>
              <a:path extrusionOk="0" h="17177" w="17178">
                <a:moveTo>
                  <a:pt x="7357" y="0"/>
                </a:moveTo>
                <a:lnTo>
                  <a:pt x="7357" y="7375"/>
                </a:lnTo>
                <a:lnTo>
                  <a:pt x="1" y="7375"/>
                </a:lnTo>
                <a:lnTo>
                  <a:pt x="1" y="9820"/>
                </a:lnTo>
                <a:lnTo>
                  <a:pt x="7357" y="9820"/>
                </a:lnTo>
                <a:lnTo>
                  <a:pt x="7357" y="17176"/>
                </a:lnTo>
                <a:lnTo>
                  <a:pt x="9806" y="17176"/>
                </a:lnTo>
                <a:lnTo>
                  <a:pt x="9806" y="9820"/>
                </a:lnTo>
                <a:lnTo>
                  <a:pt x="17177" y="9820"/>
                </a:lnTo>
                <a:lnTo>
                  <a:pt x="17177" y="7375"/>
                </a:lnTo>
                <a:lnTo>
                  <a:pt x="9806" y="7375"/>
                </a:lnTo>
                <a:lnTo>
                  <a:pt x="98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51"/>
          <p:cNvSpPr/>
          <p:nvPr/>
        </p:nvSpPr>
        <p:spPr>
          <a:xfrm rot="5400000">
            <a:off x="-292840" y="832352"/>
            <a:ext cx="1170967" cy="585262"/>
          </a:xfrm>
          <a:custGeom>
            <a:rect b="b" l="l" r="r" t="t"/>
            <a:pathLst>
              <a:path extrusionOk="0" h="19831" w="39677">
                <a:moveTo>
                  <a:pt x="19846" y="0"/>
                </a:moveTo>
                <a:cubicBezTo>
                  <a:pt x="8882" y="0"/>
                  <a:pt x="1" y="8882"/>
                  <a:pt x="1" y="19831"/>
                </a:cubicBezTo>
                <a:lnTo>
                  <a:pt x="3368" y="19831"/>
                </a:lnTo>
                <a:cubicBezTo>
                  <a:pt x="3368" y="10743"/>
                  <a:pt x="10740" y="3368"/>
                  <a:pt x="19846" y="3368"/>
                </a:cubicBezTo>
                <a:cubicBezTo>
                  <a:pt x="28934" y="3368"/>
                  <a:pt x="36306" y="10743"/>
                  <a:pt x="36306" y="19831"/>
                </a:cubicBezTo>
                <a:lnTo>
                  <a:pt x="39677" y="19831"/>
                </a:lnTo>
                <a:cubicBezTo>
                  <a:pt x="39677" y="8882"/>
                  <a:pt x="30795" y="0"/>
                  <a:pt x="198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2"/>
          <p:cNvSpPr/>
          <p:nvPr/>
        </p:nvSpPr>
        <p:spPr>
          <a:xfrm>
            <a:off x="3243177" y="3970074"/>
            <a:ext cx="528734" cy="529136"/>
          </a:xfrm>
          <a:custGeom>
            <a:rect b="b" l="l" r="r" t="t"/>
            <a:pathLst>
              <a:path extrusionOk="0" h="19766" w="19751">
                <a:moveTo>
                  <a:pt x="8470" y="0"/>
                </a:moveTo>
                <a:lnTo>
                  <a:pt x="8470" y="6483"/>
                </a:lnTo>
                <a:lnTo>
                  <a:pt x="3894" y="1907"/>
                </a:lnTo>
                <a:lnTo>
                  <a:pt x="1892" y="3894"/>
                </a:lnTo>
                <a:lnTo>
                  <a:pt x="6468" y="8470"/>
                </a:lnTo>
                <a:lnTo>
                  <a:pt x="1" y="8470"/>
                </a:lnTo>
                <a:lnTo>
                  <a:pt x="1" y="11296"/>
                </a:lnTo>
                <a:lnTo>
                  <a:pt x="6468" y="11296"/>
                </a:lnTo>
                <a:lnTo>
                  <a:pt x="1892" y="15872"/>
                </a:lnTo>
                <a:lnTo>
                  <a:pt x="3894" y="17859"/>
                </a:lnTo>
                <a:lnTo>
                  <a:pt x="8470" y="13283"/>
                </a:lnTo>
                <a:lnTo>
                  <a:pt x="8470" y="19766"/>
                </a:lnTo>
                <a:lnTo>
                  <a:pt x="11281" y="19766"/>
                </a:lnTo>
                <a:lnTo>
                  <a:pt x="11281" y="13283"/>
                </a:lnTo>
                <a:lnTo>
                  <a:pt x="15857" y="17859"/>
                </a:lnTo>
                <a:lnTo>
                  <a:pt x="17859" y="15872"/>
                </a:lnTo>
                <a:lnTo>
                  <a:pt x="13283" y="11296"/>
                </a:lnTo>
                <a:lnTo>
                  <a:pt x="19751" y="11296"/>
                </a:lnTo>
                <a:lnTo>
                  <a:pt x="19751" y="8470"/>
                </a:lnTo>
                <a:lnTo>
                  <a:pt x="13283" y="8470"/>
                </a:lnTo>
                <a:lnTo>
                  <a:pt x="17859" y="3894"/>
                </a:lnTo>
                <a:lnTo>
                  <a:pt x="15857" y="1907"/>
                </a:lnTo>
                <a:lnTo>
                  <a:pt x="11281" y="6483"/>
                </a:lnTo>
                <a:lnTo>
                  <a:pt x="1128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9" name="Google Shape;659;p52"/>
          <p:cNvPicPr preferRelativeResize="0"/>
          <p:nvPr/>
        </p:nvPicPr>
        <p:blipFill rotWithShape="1">
          <a:blip r:embed="rId3">
            <a:alphaModFix/>
          </a:blip>
          <a:srcRect b="0" l="0" r="0" t="9592"/>
          <a:stretch/>
        </p:blipFill>
        <p:spPr>
          <a:xfrm>
            <a:off x="1667400" y="509987"/>
            <a:ext cx="5577976" cy="41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52"/>
          <p:cNvSpPr txBox="1"/>
          <p:nvPr>
            <p:ph idx="4294967295" type="title"/>
          </p:nvPr>
        </p:nvSpPr>
        <p:spPr>
          <a:xfrm>
            <a:off x="538900" y="3766788"/>
            <a:ext cx="2041500" cy="9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Client to Client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3"/>
          <p:cNvSpPr/>
          <p:nvPr/>
        </p:nvSpPr>
        <p:spPr>
          <a:xfrm>
            <a:off x="3243177" y="3970074"/>
            <a:ext cx="528734" cy="529136"/>
          </a:xfrm>
          <a:custGeom>
            <a:rect b="b" l="l" r="r" t="t"/>
            <a:pathLst>
              <a:path extrusionOk="0" h="19766" w="19751">
                <a:moveTo>
                  <a:pt x="8470" y="0"/>
                </a:moveTo>
                <a:lnTo>
                  <a:pt x="8470" y="6483"/>
                </a:lnTo>
                <a:lnTo>
                  <a:pt x="3894" y="1907"/>
                </a:lnTo>
                <a:lnTo>
                  <a:pt x="1892" y="3894"/>
                </a:lnTo>
                <a:lnTo>
                  <a:pt x="6468" y="8470"/>
                </a:lnTo>
                <a:lnTo>
                  <a:pt x="1" y="8470"/>
                </a:lnTo>
                <a:lnTo>
                  <a:pt x="1" y="11296"/>
                </a:lnTo>
                <a:lnTo>
                  <a:pt x="6468" y="11296"/>
                </a:lnTo>
                <a:lnTo>
                  <a:pt x="1892" y="15872"/>
                </a:lnTo>
                <a:lnTo>
                  <a:pt x="3894" y="17859"/>
                </a:lnTo>
                <a:lnTo>
                  <a:pt x="8470" y="13283"/>
                </a:lnTo>
                <a:lnTo>
                  <a:pt x="8470" y="19766"/>
                </a:lnTo>
                <a:lnTo>
                  <a:pt x="11281" y="19766"/>
                </a:lnTo>
                <a:lnTo>
                  <a:pt x="11281" y="13283"/>
                </a:lnTo>
                <a:lnTo>
                  <a:pt x="15857" y="17859"/>
                </a:lnTo>
                <a:lnTo>
                  <a:pt x="17859" y="15872"/>
                </a:lnTo>
                <a:lnTo>
                  <a:pt x="13283" y="11296"/>
                </a:lnTo>
                <a:lnTo>
                  <a:pt x="19751" y="11296"/>
                </a:lnTo>
                <a:lnTo>
                  <a:pt x="19751" y="8470"/>
                </a:lnTo>
                <a:lnTo>
                  <a:pt x="13283" y="8470"/>
                </a:lnTo>
                <a:lnTo>
                  <a:pt x="17859" y="3894"/>
                </a:lnTo>
                <a:lnTo>
                  <a:pt x="15857" y="1907"/>
                </a:lnTo>
                <a:lnTo>
                  <a:pt x="11281" y="6483"/>
                </a:lnTo>
                <a:lnTo>
                  <a:pt x="1128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6" name="Google Shape;666;p53"/>
          <p:cNvPicPr preferRelativeResize="0"/>
          <p:nvPr/>
        </p:nvPicPr>
        <p:blipFill rotWithShape="1">
          <a:blip r:embed="rId3">
            <a:alphaModFix/>
          </a:blip>
          <a:srcRect b="0" l="0" r="0" t="8858"/>
          <a:stretch/>
        </p:blipFill>
        <p:spPr>
          <a:xfrm>
            <a:off x="1728497" y="497600"/>
            <a:ext cx="5687016" cy="41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53"/>
          <p:cNvSpPr txBox="1"/>
          <p:nvPr>
            <p:ph idx="4294967295" type="title"/>
          </p:nvPr>
        </p:nvSpPr>
        <p:spPr>
          <a:xfrm>
            <a:off x="538900" y="3766788"/>
            <a:ext cx="2041500" cy="9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Client to Server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4"/>
          <p:cNvSpPr/>
          <p:nvPr/>
        </p:nvSpPr>
        <p:spPr>
          <a:xfrm rot="5400000">
            <a:off x="2314625" y="-1359900"/>
            <a:ext cx="3211500" cy="78633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54"/>
          <p:cNvSpPr txBox="1"/>
          <p:nvPr>
            <p:ph type="title"/>
          </p:nvPr>
        </p:nvSpPr>
        <p:spPr>
          <a:xfrm>
            <a:off x="1182400" y="1307100"/>
            <a:ext cx="4984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equence diagrams</a:t>
            </a:r>
            <a:endParaRPr/>
          </a:p>
        </p:txBody>
      </p:sp>
      <p:sp>
        <p:nvSpPr>
          <p:cNvPr id="674" name="Google Shape;674;p54"/>
          <p:cNvSpPr/>
          <p:nvPr/>
        </p:nvSpPr>
        <p:spPr>
          <a:xfrm>
            <a:off x="8023008" y="682372"/>
            <a:ext cx="704814" cy="705350"/>
          </a:xfrm>
          <a:custGeom>
            <a:rect b="b" l="l" r="r" t="t"/>
            <a:pathLst>
              <a:path extrusionOk="0" h="19766" w="19751">
                <a:moveTo>
                  <a:pt x="8470" y="0"/>
                </a:moveTo>
                <a:lnTo>
                  <a:pt x="8470" y="6483"/>
                </a:lnTo>
                <a:lnTo>
                  <a:pt x="3894" y="1907"/>
                </a:lnTo>
                <a:lnTo>
                  <a:pt x="1892" y="3894"/>
                </a:lnTo>
                <a:lnTo>
                  <a:pt x="6468" y="8470"/>
                </a:lnTo>
                <a:lnTo>
                  <a:pt x="1" y="8470"/>
                </a:lnTo>
                <a:lnTo>
                  <a:pt x="1" y="11296"/>
                </a:lnTo>
                <a:lnTo>
                  <a:pt x="6468" y="11296"/>
                </a:lnTo>
                <a:lnTo>
                  <a:pt x="1892" y="15872"/>
                </a:lnTo>
                <a:lnTo>
                  <a:pt x="3894" y="17859"/>
                </a:lnTo>
                <a:lnTo>
                  <a:pt x="8470" y="13283"/>
                </a:lnTo>
                <a:lnTo>
                  <a:pt x="8470" y="19766"/>
                </a:lnTo>
                <a:lnTo>
                  <a:pt x="11281" y="19766"/>
                </a:lnTo>
                <a:lnTo>
                  <a:pt x="11281" y="13283"/>
                </a:lnTo>
                <a:lnTo>
                  <a:pt x="15857" y="17859"/>
                </a:lnTo>
                <a:lnTo>
                  <a:pt x="17859" y="15872"/>
                </a:lnTo>
                <a:lnTo>
                  <a:pt x="13283" y="11296"/>
                </a:lnTo>
                <a:lnTo>
                  <a:pt x="19751" y="11296"/>
                </a:lnTo>
                <a:lnTo>
                  <a:pt x="19751" y="8470"/>
                </a:lnTo>
                <a:lnTo>
                  <a:pt x="13283" y="8470"/>
                </a:lnTo>
                <a:lnTo>
                  <a:pt x="17859" y="3894"/>
                </a:lnTo>
                <a:lnTo>
                  <a:pt x="15857" y="1907"/>
                </a:lnTo>
                <a:lnTo>
                  <a:pt x="11281" y="6483"/>
                </a:lnTo>
                <a:lnTo>
                  <a:pt x="1128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54"/>
          <p:cNvSpPr/>
          <p:nvPr/>
        </p:nvSpPr>
        <p:spPr>
          <a:xfrm>
            <a:off x="1965036" y="4461040"/>
            <a:ext cx="285928" cy="285911"/>
          </a:xfrm>
          <a:custGeom>
            <a:rect b="b" l="l" r="r" t="t"/>
            <a:pathLst>
              <a:path extrusionOk="0" h="17177" w="17178">
                <a:moveTo>
                  <a:pt x="7357" y="0"/>
                </a:moveTo>
                <a:lnTo>
                  <a:pt x="7357" y="7375"/>
                </a:lnTo>
                <a:lnTo>
                  <a:pt x="1" y="7375"/>
                </a:lnTo>
                <a:lnTo>
                  <a:pt x="1" y="9820"/>
                </a:lnTo>
                <a:lnTo>
                  <a:pt x="7357" y="9820"/>
                </a:lnTo>
                <a:lnTo>
                  <a:pt x="7357" y="17176"/>
                </a:lnTo>
                <a:lnTo>
                  <a:pt x="9806" y="17176"/>
                </a:lnTo>
                <a:lnTo>
                  <a:pt x="9806" y="9820"/>
                </a:lnTo>
                <a:lnTo>
                  <a:pt x="17177" y="9820"/>
                </a:lnTo>
                <a:lnTo>
                  <a:pt x="17177" y="7375"/>
                </a:lnTo>
                <a:lnTo>
                  <a:pt x="9806" y="7375"/>
                </a:lnTo>
                <a:lnTo>
                  <a:pt x="98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54"/>
          <p:cNvSpPr/>
          <p:nvPr/>
        </p:nvSpPr>
        <p:spPr>
          <a:xfrm>
            <a:off x="2357936" y="4461040"/>
            <a:ext cx="285928" cy="285911"/>
          </a:xfrm>
          <a:custGeom>
            <a:rect b="b" l="l" r="r" t="t"/>
            <a:pathLst>
              <a:path extrusionOk="0" h="17177" w="17178">
                <a:moveTo>
                  <a:pt x="7357" y="0"/>
                </a:moveTo>
                <a:lnTo>
                  <a:pt x="7357" y="7375"/>
                </a:lnTo>
                <a:lnTo>
                  <a:pt x="1" y="7375"/>
                </a:lnTo>
                <a:lnTo>
                  <a:pt x="1" y="9820"/>
                </a:lnTo>
                <a:lnTo>
                  <a:pt x="7357" y="9820"/>
                </a:lnTo>
                <a:lnTo>
                  <a:pt x="7357" y="17176"/>
                </a:lnTo>
                <a:lnTo>
                  <a:pt x="9806" y="17176"/>
                </a:lnTo>
                <a:lnTo>
                  <a:pt x="9806" y="9820"/>
                </a:lnTo>
                <a:lnTo>
                  <a:pt x="17177" y="9820"/>
                </a:lnTo>
                <a:lnTo>
                  <a:pt x="17177" y="7375"/>
                </a:lnTo>
                <a:lnTo>
                  <a:pt x="9806" y="7375"/>
                </a:lnTo>
                <a:lnTo>
                  <a:pt x="98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54"/>
          <p:cNvSpPr/>
          <p:nvPr/>
        </p:nvSpPr>
        <p:spPr>
          <a:xfrm rot="5400000">
            <a:off x="-292840" y="832352"/>
            <a:ext cx="1170967" cy="585262"/>
          </a:xfrm>
          <a:custGeom>
            <a:rect b="b" l="l" r="r" t="t"/>
            <a:pathLst>
              <a:path extrusionOk="0" h="19831" w="39677">
                <a:moveTo>
                  <a:pt x="19846" y="0"/>
                </a:moveTo>
                <a:cubicBezTo>
                  <a:pt x="8882" y="0"/>
                  <a:pt x="1" y="8882"/>
                  <a:pt x="1" y="19831"/>
                </a:cubicBezTo>
                <a:lnTo>
                  <a:pt x="3368" y="19831"/>
                </a:lnTo>
                <a:cubicBezTo>
                  <a:pt x="3368" y="10743"/>
                  <a:pt x="10740" y="3368"/>
                  <a:pt x="19846" y="3368"/>
                </a:cubicBezTo>
                <a:cubicBezTo>
                  <a:pt x="28934" y="3368"/>
                  <a:pt x="36306" y="10743"/>
                  <a:pt x="36306" y="19831"/>
                </a:cubicBezTo>
                <a:lnTo>
                  <a:pt x="39677" y="19831"/>
                </a:lnTo>
                <a:cubicBezTo>
                  <a:pt x="39677" y="8882"/>
                  <a:pt x="30795" y="0"/>
                  <a:pt x="198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5"/>
          <p:cNvSpPr txBox="1"/>
          <p:nvPr>
            <p:ph type="title"/>
          </p:nvPr>
        </p:nvSpPr>
        <p:spPr>
          <a:xfrm>
            <a:off x="819150" y="2247000"/>
            <a:ext cx="75057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LOGIN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56"/>
          <p:cNvGrpSpPr/>
          <p:nvPr/>
        </p:nvGrpSpPr>
        <p:grpSpPr>
          <a:xfrm rot="-5400000">
            <a:off x="833390" y="3770609"/>
            <a:ext cx="833388" cy="2500153"/>
            <a:chOff x="7822175" y="-337150"/>
            <a:chExt cx="1142566" cy="3427685"/>
          </a:xfrm>
        </p:grpSpPr>
        <p:sp>
          <p:nvSpPr>
            <p:cNvPr id="688" name="Google Shape;688;p56"/>
            <p:cNvSpPr/>
            <p:nvPr/>
          </p:nvSpPr>
          <p:spPr>
            <a:xfrm>
              <a:off x="7822175" y="-337150"/>
              <a:ext cx="1142566" cy="1142566"/>
            </a:xfrm>
            <a:custGeom>
              <a:rect b="b" l="l" r="r" t="t"/>
              <a:pathLst>
                <a:path extrusionOk="0" h="24759" w="24759">
                  <a:moveTo>
                    <a:pt x="12379" y="5961"/>
                  </a:moveTo>
                  <a:cubicBezTo>
                    <a:pt x="15922" y="5961"/>
                    <a:pt x="18798" y="8837"/>
                    <a:pt x="18798" y="12379"/>
                  </a:cubicBezTo>
                  <a:cubicBezTo>
                    <a:pt x="18798" y="15922"/>
                    <a:pt x="15922" y="18798"/>
                    <a:pt x="12379" y="18798"/>
                  </a:cubicBezTo>
                  <a:cubicBezTo>
                    <a:pt x="8837" y="18798"/>
                    <a:pt x="5961" y="15922"/>
                    <a:pt x="5961" y="12379"/>
                  </a:cubicBezTo>
                  <a:cubicBezTo>
                    <a:pt x="5961" y="8837"/>
                    <a:pt x="8837" y="5961"/>
                    <a:pt x="12379" y="5961"/>
                  </a:cubicBezTo>
                  <a:close/>
                  <a:moveTo>
                    <a:pt x="12379" y="1"/>
                  </a:moveTo>
                  <a:cubicBezTo>
                    <a:pt x="5546" y="1"/>
                    <a:pt x="1" y="5546"/>
                    <a:pt x="1" y="12379"/>
                  </a:cubicBezTo>
                  <a:cubicBezTo>
                    <a:pt x="1" y="19213"/>
                    <a:pt x="5546" y="24758"/>
                    <a:pt x="12379" y="24758"/>
                  </a:cubicBezTo>
                  <a:cubicBezTo>
                    <a:pt x="19213" y="24758"/>
                    <a:pt x="24758" y="19213"/>
                    <a:pt x="24758" y="12379"/>
                  </a:cubicBezTo>
                  <a:cubicBezTo>
                    <a:pt x="24758" y="5546"/>
                    <a:pt x="19213" y="1"/>
                    <a:pt x="12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56"/>
            <p:cNvSpPr/>
            <p:nvPr/>
          </p:nvSpPr>
          <p:spPr>
            <a:xfrm>
              <a:off x="7822175" y="805422"/>
              <a:ext cx="1142566" cy="1142566"/>
            </a:xfrm>
            <a:custGeom>
              <a:rect b="b" l="l" r="r" t="t"/>
              <a:pathLst>
                <a:path extrusionOk="0" h="24759" w="24759">
                  <a:moveTo>
                    <a:pt x="12379" y="5961"/>
                  </a:moveTo>
                  <a:cubicBezTo>
                    <a:pt x="15922" y="5961"/>
                    <a:pt x="18798" y="8837"/>
                    <a:pt x="18798" y="12379"/>
                  </a:cubicBezTo>
                  <a:cubicBezTo>
                    <a:pt x="18798" y="15922"/>
                    <a:pt x="15922" y="18798"/>
                    <a:pt x="12379" y="18798"/>
                  </a:cubicBezTo>
                  <a:cubicBezTo>
                    <a:pt x="8837" y="18798"/>
                    <a:pt x="5961" y="15922"/>
                    <a:pt x="5961" y="12379"/>
                  </a:cubicBezTo>
                  <a:cubicBezTo>
                    <a:pt x="5961" y="8837"/>
                    <a:pt x="8837" y="5961"/>
                    <a:pt x="12379" y="5961"/>
                  </a:cubicBezTo>
                  <a:close/>
                  <a:moveTo>
                    <a:pt x="12379" y="1"/>
                  </a:moveTo>
                  <a:cubicBezTo>
                    <a:pt x="5546" y="1"/>
                    <a:pt x="1" y="5546"/>
                    <a:pt x="1" y="12379"/>
                  </a:cubicBezTo>
                  <a:cubicBezTo>
                    <a:pt x="1" y="19213"/>
                    <a:pt x="5546" y="24758"/>
                    <a:pt x="12379" y="24758"/>
                  </a:cubicBezTo>
                  <a:cubicBezTo>
                    <a:pt x="19213" y="24758"/>
                    <a:pt x="24758" y="19213"/>
                    <a:pt x="24758" y="12379"/>
                  </a:cubicBezTo>
                  <a:cubicBezTo>
                    <a:pt x="24758" y="5546"/>
                    <a:pt x="19213" y="1"/>
                    <a:pt x="12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56"/>
            <p:cNvSpPr/>
            <p:nvPr/>
          </p:nvSpPr>
          <p:spPr>
            <a:xfrm>
              <a:off x="7822175" y="1947969"/>
              <a:ext cx="1142566" cy="1142566"/>
            </a:xfrm>
            <a:custGeom>
              <a:rect b="b" l="l" r="r" t="t"/>
              <a:pathLst>
                <a:path extrusionOk="0" h="24759" w="24759">
                  <a:moveTo>
                    <a:pt x="12379" y="5961"/>
                  </a:moveTo>
                  <a:cubicBezTo>
                    <a:pt x="15922" y="5961"/>
                    <a:pt x="18798" y="8837"/>
                    <a:pt x="18798" y="12379"/>
                  </a:cubicBezTo>
                  <a:cubicBezTo>
                    <a:pt x="18798" y="15922"/>
                    <a:pt x="15922" y="18798"/>
                    <a:pt x="12379" y="18798"/>
                  </a:cubicBezTo>
                  <a:cubicBezTo>
                    <a:pt x="8837" y="18798"/>
                    <a:pt x="5961" y="15922"/>
                    <a:pt x="5961" y="12379"/>
                  </a:cubicBezTo>
                  <a:cubicBezTo>
                    <a:pt x="5961" y="8837"/>
                    <a:pt x="8837" y="5961"/>
                    <a:pt x="12379" y="5961"/>
                  </a:cubicBezTo>
                  <a:close/>
                  <a:moveTo>
                    <a:pt x="12379" y="1"/>
                  </a:moveTo>
                  <a:cubicBezTo>
                    <a:pt x="5546" y="1"/>
                    <a:pt x="1" y="5546"/>
                    <a:pt x="1" y="12379"/>
                  </a:cubicBezTo>
                  <a:cubicBezTo>
                    <a:pt x="1" y="19213"/>
                    <a:pt x="5546" y="24758"/>
                    <a:pt x="12379" y="24758"/>
                  </a:cubicBezTo>
                  <a:cubicBezTo>
                    <a:pt x="19213" y="24758"/>
                    <a:pt x="24758" y="19213"/>
                    <a:pt x="24758" y="12379"/>
                  </a:cubicBezTo>
                  <a:cubicBezTo>
                    <a:pt x="24758" y="5546"/>
                    <a:pt x="19213" y="1"/>
                    <a:pt x="12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1" name="Google Shape;691;p56"/>
          <p:cNvSpPr/>
          <p:nvPr/>
        </p:nvSpPr>
        <p:spPr>
          <a:xfrm>
            <a:off x="2548852" y="4973449"/>
            <a:ext cx="528734" cy="529136"/>
          </a:xfrm>
          <a:custGeom>
            <a:rect b="b" l="l" r="r" t="t"/>
            <a:pathLst>
              <a:path extrusionOk="0" h="19766" w="19751">
                <a:moveTo>
                  <a:pt x="8470" y="0"/>
                </a:moveTo>
                <a:lnTo>
                  <a:pt x="8470" y="6483"/>
                </a:lnTo>
                <a:lnTo>
                  <a:pt x="3894" y="1907"/>
                </a:lnTo>
                <a:lnTo>
                  <a:pt x="1892" y="3894"/>
                </a:lnTo>
                <a:lnTo>
                  <a:pt x="6468" y="8470"/>
                </a:lnTo>
                <a:lnTo>
                  <a:pt x="1" y="8470"/>
                </a:lnTo>
                <a:lnTo>
                  <a:pt x="1" y="11296"/>
                </a:lnTo>
                <a:lnTo>
                  <a:pt x="6468" y="11296"/>
                </a:lnTo>
                <a:lnTo>
                  <a:pt x="1892" y="15872"/>
                </a:lnTo>
                <a:lnTo>
                  <a:pt x="3894" y="17859"/>
                </a:lnTo>
                <a:lnTo>
                  <a:pt x="8470" y="13283"/>
                </a:lnTo>
                <a:lnTo>
                  <a:pt x="8470" y="19766"/>
                </a:lnTo>
                <a:lnTo>
                  <a:pt x="11281" y="19766"/>
                </a:lnTo>
                <a:lnTo>
                  <a:pt x="11281" y="13283"/>
                </a:lnTo>
                <a:lnTo>
                  <a:pt x="15857" y="17859"/>
                </a:lnTo>
                <a:lnTo>
                  <a:pt x="17859" y="15872"/>
                </a:lnTo>
                <a:lnTo>
                  <a:pt x="13283" y="11296"/>
                </a:lnTo>
                <a:lnTo>
                  <a:pt x="19751" y="11296"/>
                </a:lnTo>
                <a:lnTo>
                  <a:pt x="19751" y="8470"/>
                </a:lnTo>
                <a:lnTo>
                  <a:pt x="13283" y="8470"/>
                </a:lnTo>
                <a:lnTo>
                  <a:pt x="17859" y="3894"/>
                </a:lnTo>
                <a:lnTo>
                  <a:pt x="15857" y="1907"/>
                </a:lnTo>
                <a:lnTo>
                  <a:pt x="11281" y="6483"/>
                </a:lnTo>
                <a:lnTo>
                  <a:pt x="1128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2" name="Google Shape;692;p56"/>
          <p:cNvPicPr preferRelativeResize="0"/>
          <p:nvPr/>
        </p:nvPicPr>
        <p:blipFill rotWithShape="1">
          <a:blip r:embed="rId3">
            <a:alphaModFix/>
          </a:blip>
          <a:srcRect b="5482" l="0" r="0" t="0"/>
          <a:stretch/>
        </p:blipFill>
        <p:spPr>
          <a:xfrm>
            <a:off x="2268425" y="295575"/>
            <a:ext cx="4502100" cy="455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7"/>
          <p:cNvSpPr txBox="1"/>
          <p:nvPr>
            <p:ph type="title"/>
          </p:nvPr>
        </p:nvSpPr>
        <p:spPr>
          <a:xfrm>
            <a:off x="819150" y="2183550"/>
            <a:ext cx="75057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CREATE GROUP SESSION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8"/>
          <p:cNvSpPr txBox="1"/>
          <p:nvPr/>
        </p:nvSpPr>
        <p:spPr>
          <a:xfrm>
            <a:off x="354650" y="0"/>
            <a:ext cx="8513700" cy="4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03" name="Google Shape;70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975" y="322788"/>
            <a:ext cx="5726475" cy="449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9"/>
          <p:cNvSpPr txBox="1"/>
          <p:nvPr/>
        </p:nvSpPr>
        <p:spPr>
          <a:xfrm>
            <a:off x="1636200" y="2236200"/>
            <a:ext cx="58716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SEND MESSAGE</a:t>
            </a:r>
            <a:endParaRPr sz="3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60"/>
          <p:cNvSpPr txBox="1"/>
          <p:nvPr/>
        </p:nvSpPr>
        <p:spPr>
          <a:xfrm>
            <a:off x="378125" y="298275"/>
            <a:ext cx="8443200" cy="45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14" name="Google Shape;71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81" y="0"/>
            <a:ext cx="815803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3"/>
          <p:cNvSpPr/>
          <p:nvPr/>
        </p:nvSpPr>
        <p:spPr>
          <a:xfrm rot="5400000">
            <a:off x="2314500" y="-1525275"/>
            <a:ext cx="2514900" cy="7143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3"/>
          <p:cNvSpPr/>
          <p:nvPr/>
        </p:nvSpPr>
        <p:spPr>
          <a:xfrm rot="5400000">
            <a:off x="2448325" y="1173225"/>
            <a:ext cx="732900" cy="56295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3"/>
          <p:cNvSpPr txBox="1"/>
          <p:nvPr>
            <p:ph idx="1" type="subTitle"/>
          </p:nvPr>
        </p:nvSpPr>
        <p:spPr>
          <a:xfrm>
            <a:off x="353775" y="1114875"/>
            <a:ext cx="60414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hippori Antique"/>
                <a:ea typeface="Shippori Antique"/>
                <a:cs typeface="Shippori Antique"/>
                <a:sym typeface="Shippori Antique"/>
              </a:rPr>
              <a:t>Our goal is to build an instant messenger with a focus on accessibility, intuitive design, and simplicity. </a:t>
            </a:r>
            <a:r>
              <a:rPr lang="en" sz="2000">
                <a:latin typeface="Shippori Antique"/>
                <a:ea typeface="Shippori Antique"/>
                <a:cs typeface="Shippori Antique"/>
                <a:sym typeface="Shippori Antique"/>
              </a:rPr>
              <a:t>Scribble combines drawing tools and messaging features to allow users to communicate with other users through words and visuals easily. </a:t>
            </a:r>
            <a:endParaRPr sz="2000">
              <a:latin typeface="Shippori Antique"/>
              <a:ea typeface="Shippori Antique"/>
              <a:cs typeface="Shippori Antique"/>
              <a:sym typeface="Shippori Antique"/>
            </a:endParaRPr>
          </a:p>
        </p:txBody>
      </p:sp>
      <p:sp>
        <p:nvSpPr>
          <p:cNvPr id="550" name="Google Shape;550;p43"/>
          <p:cNvSpPr txBox="1"/>
          <p:nvPr>
            <p:ph type="title"/>
          </p:nvPr>
        </p:nvSpPr>
        <p:spPr>
          <a:xfrm>
            <a:off x="986225" y="3749325"/>
            <a:ext cx="40083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o</a:t>
            </a:r>
            <a:r>
              <a:rPr lang="en" sz="3400"/>
              <a:t>bjective</a:t>
            </a:r>
            <a:endParaRPr sz="3400"/>
          </a:p>
        </p:txBody>
      </p:sp>
      <p:grpSp>
        <p:nvGrpSpPr>
          <p:cNvPr id="551" name="Google Shape;551;p43"/>
          <p:cNvGrpSpPr/>
          <p:nvPr/>
        </p:nvGrpSpPr>
        <p:grpSpPr>
          <a:xfrm>
            <a:off x="7934656" y="3118066"/>
            <a:ext cx="412124" cy="1236366"/>
            <a:chOff x="7822175" y="-337150"/>
            <a:chExt cx="1142566" cy="3427685"/>
          </a:xfrm>
        </p:grpSpPr>
        <p:sp>
          <p:nvSpPr>
            <p:cNvPr id="552" name="Google Shape;552;p43"/>
            <p:cNvSpPr/>
            <p:nvPr/>
          </p:nvSpPr>
          <p:spPr>
            <a:xfrm>
              <a:off x="7822175" y="-337150"/>
              <a:ext cx="1142566" cy="1142566"/>
            </a:xfrm>
            <a:custGeom>
              <a:rect b="b" l="l" r="r" t="t"/>
              <a:pathLst>
                <a:path extrusionOk="0" h="24759" w="24759">
                  <a:moveTo>
                    <a:pt x="12379" y="5961"/>
                  </a:moveTo>
                  <a:cubicBezTo>
                    <a:pt x="15922" y="5961"/>
                    <a:pt x="18798" y="8837"/>
                    <a:pt x="18798" y="12379"/>
                  </a:cubicBezTo>
                  <a:cubicBezTo>
                    <a:pt x="18798" y="15922"/>
                    <a:pt x="15922" y="18798"/>
                    <a:pt x="12379" y="18798"/>
                  </a:cubicBezTo>
                  <a:cubicBezTo>
                    <a:pt x="8837" y="18798"/>
                    <a:pt x="5961" y="15922"/>
                    <a:pt x="5961" y="12379"/>
                  </a:cubicBezTo>
                  <a:cubicBezTo>
                    <a:pt x="5961" y="8837"/>
                    <a:pt x="8837" y="5961"/>
                    <a:pt x="12379" y="5961"/>
                  </a:cubicBezTo>
                  <a:close/>
                  <a:moveTo>
                    <a:pt x="12379" y="1"/>
                  </a:moveTo>
                  <a:cubicBezTo>
                    <a:pt x="5546" y="1"/>
                    <a:pt x="1" y="5546"/>
                    <a:pt x="1" y="12379"/>
                  </a:cubicBezTo>
                  <a:cubicBezTo>
                    <a:pt x="1" y="19213"/>
                    <a:pt x="5546" y="24758"/>
                    <a:pt x="12379" y="24758"/>
                  </a:cubicBezTo>
                  <a:cubicBezTo>
                    <a:pt x="19213" y="24758"/>
                    <a:pt x="24758" y="19213"/>
                    <a:pt x="24758" y="12379"/>
                  </a:cubicBezTo>
                  <a:cubicBezTo>
                    <a:pt x="24758" y="5546"/>
                    <a:pt x="19213" y="1"/>
                    <a:pt x="12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7822175" y="805422"/>
              <a:ext cx="1142566" cy="1142566"/>
            </a:xfrm>
            <a:custGeom>
              <a:rect b="b" l="l" r="r" t="t"/>
              <a:pathLst>
                <a:path extrusionOk="0" h="24759" w="24759">
                  <a:moveTo>
                    <a:pt x="12379" y="5961"/>
                  </a:moveTo>
                  <a:cubicBezTo>
                    <a:pt x="15922" y="5961"/>
                    <a:pt x="18798" y="8837"/>
                    <a:pt x="18798" y="12379"/>
                  </a:cubicBezTo>
                  <a:cubicBezTo>
                    <a:pt x="18798" y="15922"/>
                    <a:pt x="15922" y="18798"/>
                    <a:pt x="12379" y="18798"/>
                  </a:cubicBezTo>
                  <a:cubicBezTo>
                    <a:pt x="8837" y="18798"/>
                    <a:pt x="5961" y="15922"/>
                    <a:pt x="5961" y="12379"/>
                  </a:cubicBezTo>
                  <a:cubicBezTo>
                    <a:pt x="5961" y="8837"/>
                    <a:pt x="8837" y="5961"/>
                    <a:pt x="12379" y="5961"/>
                  </a:cubicBezTo>
                  <a:close/>
                  <a:moveTo>
                    <a:pt x="12379" y="1"/>
                  </a:moveTo>
                  <a:cubicBezTo>
                    <a:pt x="5546" y="1"/>
                    <a:pt x="1" y="5546"/>
                    <a:pt x="1" y="12379"/>
                  </a:cubicBezTo>
                  <a:cubicBezTo>
                    <a:pt x="1" y="19213"/>
                    <a:pt x="5546" y="24758"/>
                    <a:pt x="12379" y="24758"/>
                  </a:cubicBezTo>
                  <a:cubicBezTo>
                    <a:pt x="19213" y="24758"/>
                    <a:pt x="24758" y="19213"/>
                    <a:pt x="24758" y="12379"/>
                  </a:cubicBezTo>
                  <a:cubicBezTo>
                    <a:pt x="24758" y="5546"/>
                    <a:pt x="19213" y="1"/>
                    <a:pt x="12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7822175" y="1947969"/>
              <a:ext cx="1142566" cy="1142566"/>
            </a:xfrm>
            <a:custGeom>
              <a:rect b="b" l="l" r="r" t="t"/>
              <a:pathLst>
                <a:path extrusionOk="0" h="24759" w="24759">
                  <a:moveTo>
                    <a:pt x="12379" y="5961"/>
                  </a:moveTo>
                  <a:cubicBezTo>
                    <a:pt x="15922" y="5961"/>
                    <a:pt x="18798" y="8837"/>
                    <a:pt x="18798" y="12379"/>
                  </a:cubicBezTo>
                  <a:cubicBezTo>
                    <a:pt x="18798" y="15922"/>
                    <a:pt x="15922" y="18798"/>
                    <a:pt x="12379" y="18798"/>
                  </a:cubicBezTo>
                  <a:cubicBezTo>
                    <a:pt x="8837" y="18798"/>
                    <a:pt x="5961" y="15922"/>
                    <a:pt x="5961" y="12379"/>
                  </a:cubicBezTo>
                  <a:cubicBezTo>
                    <a:pt x="5961" y="8837"/>
                    <a:pt x="8837" y="5961"/>
                    <a:pt x="12379" y="5961"/>
                  </a:cubicBezTo>
                  <a:close/>
                  <a:moveTo>
                    <a:pt x="12379" y="1"/>
                  </a:moveTo>
                  <a:cubicBezTo>
                    <a:pt x="5546" y="1"/>
                    <a:pt x="1" y="5546"/>
                    <a:pt x="1" y="12379"/>
                  </a:cubicBezTo>
                  <a:cubicBezTo>
                    <a:pt x="1" y="19213"/>
                    <a:pt x="5546" y="24758"/>
                    <a:pt x="12379" y="24758"/>
                  </a:cubicBezTo>
                  <a:cubicBezTo>
                    <a:pt x="19213" y="24758"/>
                    <a:pt x="24758" y="19213"/>
                    <a:pt x="24758" y="12379"/>
                  </a:cubicBezTo>
                  <a:cubicBezTo>
                    <a:pt x="24758" y="5546"/>
                    <a:pt x="19213" y="1"/>
                    <a:pt x="12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Google Shape;555;p43"/>
          <p:cNvSpPr/>
          <p:nvPr/>
        </p:nvSpPr>
        <p:spPr>
          <a:xfrm>
            <a:off x="6032533" y="2843022"/>
            <a:ext cx="704814" cy="705350"/>
          </a:xfrm>
          <a:custGeom>
            <a:rect b="b" l="l" r="r" t="t"/>
            <a:pathLst>
              <a:path extrusionOk="0" h="19766" w="19751">
                <a:moveTo>
                  <a:pt x="8470" y="0"/>
                </a:moveTo>
                <a:lnTo>
                  <a:pt x="8470" y="6483"/>
                </a:lnTo>
                <a:lnTo>
                  <a:pt x="3894" y="1907"/>
                </a:lnTo>
                <a:lnTo>
                  <a:pt x="1892" y="3894"/>
                </a:lnTo>
                <a:lnTo>
                  <a:pt x="6468" y="8470"/>
                </a:lnTo>
                <a:lnTo>
                  <a:pt x="1" y="8470"/>
                </a:lnTo>
                <a:lnTo>
                  <a:pt x="1" y="11296"/>
                </a:lnTo>
                <a:lnTo>
                  <a:pt x="6468" y="11296"/>
                </a:lnTo>
                <a:lnTo>
                  <a:pt x="1892" y="15872"/>
                </a:lnTo>
                <a:lnTo>
                  <a:pt x="3894" y="17859"/>
                </a:lnTo>
                <a:lnTo>
                  <a:pt x="8470" y="13283"/>
                </a:lnTo>
                <a:lnTo>
                  <a:pt x="8470" y="19766"/>
                </a:lnTo>
                <a:lnTo>
                  <a:pt x="11281" y="19766"/>
                </a:lnTo>
                <a:lnTo>
                  <a:pt x="11281" y="13283"/>
                </a:lnTo>
                <a:lnTo>
                  <a:pt x="15857" y="17859"/>
                </a:lnTo>
                <a:lnTo>
                  <a:pt x="17859" y="15872"/>
                </a:lnTo>
                <a:lnTo>
                  <a:pt x="13283" y="11296"/>
                </a:lnTo>
                <a:lnTo>
                  <a:pt x="19751" y="11296"/>
                </a:lnTo>
                <a:lnTo>
                  <a:pt x="19751" y="8470"/>
                </a:lnTo>
                <a:lnTo>
                  <a:pt x="13283" y="8470"/>
                </a:lnTo>
                <a:lnTo>
                  <a:pt x="17859" y="3894"/>
                </a:lnTo>
                <a:lnTo>
                  <a:pt x="15857" y="1907"/>
                </a:lnTo>
                <a:lnTo>
                  <a:pt x="11281" y="6483"/>
                </a:lnTo>
                <a:lnTo>
                  <a:pt x="1128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61"/>
          <p:cNvSpPr txBox="1"/>
          <p:nvPr/>
        </p:nvSpPr>
        <p:spPr>
          <a:xfrm>
            <a:off x="902250" y="2228250"/>
            <a:ext cx="73395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EDIT MESSAGE</a:t>
            </a:r>
            <a:endParaRPr b="1" sz="3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62"/>
          <p:cNvSpPr txBox="1"/>
          <p:nvPr/>
        </p:nvSpPr>
        <p:spPr>
          <a:xfrm>
            <a:off x="401625" y="333500"/>
            <a:ext cx="8466900" cy="46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5" name="Google Shape;725;p62"/>
          <p:cNvSpPr txBox="1"/>
          <p:nvPr/>
        </p:nvSpPr>
        <p:spPr>
          <a:xfrm>
            <a:off x="472075" y="333500"/>
            <a:ext cx="8314200" cy="44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26" name="Google Shape;72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798" y="0"/>
            <a:ext cx="719040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3"/>
          <p:cNvSpPr txBox="1"/>
          <p:nvPr/>
        </p:nvSpPr>
        <p:spPr>
          <a:xfrm>
            <a:off x="902250" y="2228250"/>
            <a:ext cx="73395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Save drawings</a:t>
            </a:r>
            <a:endParaRPr b="1" sz="3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64"/>
          <p:cNvSpPr txBox="1"/>
          <p:nvPr/>
        </p:nvSpPr>
        <p:spPr>
          <a:xfrm>
            <a:off x="389875" y="286525"/>
            <a:ext cx="8396400" cy="47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37" name="Google Shape;737;p64"/>
          <p:cNvPicPr preferRelativeResize="0"/>
          <p:nvPr/>
        </p:nvPicPr>
        <p:blipFill rotWithShape="1">
          <a:blip r:embed="rId3">
            <a:alphaModFix/>
          </a:blip>
          <a:srcRect b="0" l="299" r="0" t="0"/>
          <a:stretch/>
        </p:blipFill>
        <p:spPr>
          <a:xfrm>
            <a:off x="2686200" y="306075"/>
            <a:ext cx="3815001" cy="453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65"/>
          <p:cNvSpPr txBox="1"/>
          <p:nvPr/>
        </p:nvSpPr>
        <p:spPr>
          <a:xfrm>
            <a:off x="902250" y="2228250"/>
            <a:ext cx="73395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Retrieve</a:t>
            </a:r>
            <a:r>
              <a:rPr b="1" lang="en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drawings</a:t>
            </a:r>
            <a:endParaRPr b="1" sz="3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66"/>
          <p:cNvSpPr txBox="1"/>
          <p:nvPr/>
        </p:nvSpPr>
        <p:spPr>
          <a:xfrm>
            <a:off x="1435025" y="1625250"/>
            <a:ext cx="5472300" cy="15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48" name="Google Shape;74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637" y="296400"/>
            <a:ext cx="4250726" cy="455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7"/>
          <p:cNvSpPr txBox="1"/>
          <p:nvPr/>
        </p:nvSpPr>
        <p:spPr>
          <a:xfrm>
            <a:off x="902250" y="2228250"/>
            <a:ext cx="73395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Draw Graphics</a:t>
            </a:r>
            <a:endParaRPr b="1" sz="3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68"/>
          <p:cNvSpPr txBox="1"/>
          <p:nvPr/>
        </p:nvSpPr>
        <p:spPr>
          <a:xfrm>
            <a:off x="1435025" y="1625250"/>
            <a:ext cx="5472300" cy="15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9" name="Google Shape;759;p68"/>
          <p:cNvSpPr txBox="1"/>
          <p:nvPr/>
        </p:nvSpPr>
        <p:spPr>
          <a:xfrm>
            <a:off x="800875" y="486175"/>
            <a:ext cx="7891500" cy="44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60" name="Google Shape;76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238" y="371700"/>
            <a:ext cx="4255524" cy="44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9"/>
          <p:cNvSpPr/>
          <p:nvPr/>
        </p:nvSpPr>
        <p:spPr>
          <a:xfrm rot="5400000">
            <a:off x="2314625" y="-1359900"/>
            <a:ext cx="3211500" cy="78633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69"/>
          <p:cNvSpPr txBox="1"/>
          <p:nvPr>
            <p:ph type="title"/>
          </p:nvPr>
        </p:nvSpPr>
        <p:spPr>
          <a:xfrm>
            <a:off x="1182400" y="1307100"/>
            <a:ext cx="4984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lass diagram</a:t>
            </a:r>
            <a:endParaRPr/>
          </a:p>
        </p:txBody>
      </p:sp>
      <p:sp>
        <p:nvSpPr>
          <p:cNvPr id="767" name="Google Shape;767;p69"/>
          <p:cNvSpPr/>
          <p:nvPr/>
        </p:nvSpPr>
        <p:spPr>
          <a:xfrm>
            <a:off x="8023008" y="682372"/>
            <a:ext cx="704814" cy="705350"/>
          </a:xfrm>
          <a:custGeom>
            <a:rect b="b" l="l" r="r" t="t"/>
            <a:pathLst>
              <a:path extrusionOk="0" h="19766" w="19751">
                <a:moveTo>
                  <a:pt x="8470" y="0"/>
                </a:moveTo>
                <a:lnTo>
                  <a:pt x="8470" y="6483"/>
                </a:lnTo>
                <a:lnTo>
                  <a:pt x="3894" y="1907"/>
                </a:lnTo>
                <a:lnTo>
                  <a:pt x="1892" y="3894"/>
                </a:lnTo>
                <a:lnTo>
                  <a:pt x="6468" y="8470"/>
                </a:lnTo>
                <a:lnTo>
                  <a:pt x="1" y="8470"/>
                </a:lnTo>
                <a:lnTo>
                  <a:pt x="1" y="11296"/>
                </a:lnTo>
                <a:lnTo>
                  <a:pt x="6468" y="11296"/>
                </a:lnTo>
                <a:lnTo>
                  <a:pt x="1892" y="15872"/>
                </a:lnTo>
                <a:lnTo>
                  <a:pt x="3894" y="17859"/>
                </a:lnTo>
                <a:lnTo>
                  <a:pt x="8470" y="13283"/>
                </a:lnTo>
                <a:lnTo>
                  <a:pt x="8470" y="19766"/>
                </a:lnTo>
                <a:lnTo>
                  <a:pt x="11281" y="19766"/>
                </a:lnTo>
                <a:lnTo>
                  <a:pt x="11281" y="13283"/>
                </a:lnTo>
                <a:lnTo>
                  <a:pt x="15857" y="17859"/>
                </a:lnTo>
                <a:lnTo>
                  <a:pt x="17859" y="15872"/>
                </a:lnTo>
                <a:lnTo>
                  <a:pt x="13283" y="11296"/>
                </a:lnTo>
                <a:lnTo>
                  <a:pt x="19751" y="11296"/>
                </a:lnTo>
                <a:lnTo>
                  <a:pt x="19751" y="8470"/>
                </a:lnTo>
                <a:lnTo>
                  <a:pt x="13283" y="8470"/>
                </a:lnTo>
                <a:lnTo>
                  <a:pt x="17859" y="3894"/>
                </a:lnTo>
                <a:lnTo>
                  <a:pt x="15857" y="1907"/>
                </a:lnTo>
                <a:lnTo>
                  <a:pt x="11281" y="6483"/>
                </a:lnTo>
                <a:lnTo>
                  <a:pt x="1128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69"/>
          <p:cNvSpPr/>
          <p:nvPr/>
        </p:nvSpPr>
        <p:spPr>
          <a:xfrm>
            <a:off x="1965036" y="4461040"/>
            <a:ext cx="285928" cy="285911"/>
          </a:xfrm>
          <a:custGeom>
            <a:rect b="b" l="l" r="r" t="t"/>
            <a:pathLst>
              <a:path extrusionOk="0" h="17177" w="17178">
                <a:moveTo>
                  <a:pt x="7357" y="0"/>
                </a:moveTo>
                <a:lnTo>
                  <a:pt x="7357" y="7375"/>
                </a:lnTo>
                <a:lnTo>
                  <a:pt x="1" y="7375"/>
                </a:lnTo>
                <a:lnTo>
                  <a:pt x="1" y="9820"/>
                </a:lnTo>
                <a:lnTo>
                  <a:pt x="7357" y="9820"/>
                </a:lnTo>
                <a:lnTo>
                  <a:pt x="7357" y="17176"/>
                </a:lnTo>
                <a:lnTo>
                  <a:pt x="9806" y="17176"/>
                </a:lnTo>
                <a:lnTo>
                  <a:pt x="9806" y="9820"/>
                </a:lnTo>
                <a:lnTo>
                  <a:pt x="17177" y="9820"/>
                </a:lnTo>
                <a:lnTo>
                  <a:pt x="17177" y="7375"/>
                </a:lnTo>
                <a:lnTo>
                  <a:pt x="9806" y="7375"/>
                </a:lnTo>
                <a:lnTo>
                  <a:pt x="98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69"/>
          <p:cNvSpPr/>
          <p:nvPr/>
        </p:nvSpPr>
        <p:spPr>
          <a:xfrm>
            <a:off x="2357936" y="4461040"/>
            <a:ext cx="285928" cy="285911"/>
          </a:xfrm>
          <a:custGeom>
            <a:rect b="b" l="l" r="r" t="t"/>
            <a:pathLst>
              <a:path extrusionOk="0" h="17177" w="17178">
                <a:moveTo>
                  <a:pt x="7357" y="0"/>
                </a:moveTo>
                <a:lnTo>
                  <a:pt x="7357" y="7375"/>
                </a:lnTo>
                <a:lnTo>
                  <a:pt x="1" y="7375"/>
                </a:lnTo>
                <a:lnTo>
                  <a:pt x="1" y="9820"/>
                </a:lnTo>
                <a:lnTo>
                  <a:pt x="7357" y="9820"/>
                </a:lnTo>
                <a:lnTo>
                  <a:pt x="7357" y="17176"/>
                </a:lnTo>
                <a:lnTo>
                  <a:pt x="9806" y="17176"/>
                </a:lnTo>
                <a:lnTo>
                  <a:pt x="9806" y="9820"/>
                </a:lnTo>
                <a:lnTo>
                  <a:pt x="17177" y="9820"/>
                </a:lnTo>
                <a:lnTo>
                  <a:pt x="17177" y="7375"/>
                </a:lnTo>
                <a:lnTo>
                  <a:pt x="9806" y="7375"/>
                </a:lnTo>
                <a:lnTo>
                  <a:pt x="98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69"/>
          <p:cNvSpPr/>
          <p:nvPr/>
        </p:nvSpPr>
        <p:spPr>
          <a:xfrm rot="5400000">
            <a:off x="-292840" y="832352"/>
            <a:ext cx="1170967" cy="585262"/>
          </a:xfrm>
          <a:custGeom>
            <a:rect b="b" l="l" r="r" t="t"/>
            <a:pathLst>
              <a:path extrusionOk="0" h="19831" w="39677">
                <a:moveTo>
                  <a:pt x="19846" y="0"/>
                </a:moveTo>
                <a:cubicBezTo>
                  <a:pt x="8882" y="0"/>
                  <a:pt x="1" y="8882"/>
                  <a:pt x="1" y="19831"/>
                </a:cubicBezTo>
                <a:lnTo>
                  <a:pt x="3368" y="19831"/>
                </a:lnTo>
                <a:cubicBezTo>
                  <a:pt x="3368" y="10743"/>
                  <a:pt x="10740" y="3368"/>
                  <a:pt x="19846" y="3368"/>
                </a:cubicBezTo>
                <a:cubicBezTo>
                  <a:pt x="28934" y="3368"/>
                  <a:pt x="36306" y="10743"/>
                  <a:pt x="36306" y="19831"/>
                </a:cubicBezTo>
                <a:lnTo>
                  <a:pt x="39677" y="19831"/>
                </a:lnTo>
                <a:cubicBezTo>
                  <a:pt x="39677" y="8882"/>
                  <a:pt x="30795" y="0"/>
                  <a:pt x="198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5" name="Google Shape;775;p70"/>
          <p:cNvGrpSpPr/>
          <p:nvPr/>
        </p:nvGrpSpPr>
        <p:grpSpPr>
          <a:xfrm rot="-5400000">
            <a:off x="1919990" y="3476984"/>
            <a:ext cx="833388" cy="2500153"/>
            <a:chOff x="7822175" y="-337150"/>
            <a:chExt cx="1142566" cy="3427685"/>
          </a:xfrm>
        </p:grpSpPr>
        <p:sp>
          <p:nvSpPr>
            <p:cNvPr id="776" name="Google Shape;776;p70"/>
            <p:cNvSpPr/>
            <p:nvPr/>
          </p:nvSpPr>
          <p:spPr>
            <a:xfrm>
              <a:off x="7822175" y="-337150"/>
              <a:ext cx="1142566" cy="1142566"/>
            </a:xfrm>
            <a:custGeom>
              <a:rect b="b" l="l" r="r" t="t"/>
              <a:pathLst>
                <a:path extrusionOk="0" h="24759" w="24759">
                  <a:moveTo>
                    <a:pt x="12379" y="5961"/>
                  </a:moveTo>
                  <a:cubicBezTo>
                    <a:pt x="15922" y="5961"/>
                    <a:pt x="18798" y="8837"/>
                    <a:pt x="18798" y="12379"/>
                  </a:cubicBezTo>
                  <a:cubicBezTo>
                    <a:pt x="18798" y="15922"/>
                    <a:pt x="15922" y="18798"/>
                    <a:pt x="12379" y="18798"/>
                  </a:cubicBezTo>
                  <a:cubicBezTo>
                    <a:pt x="8837" y="18798"/>
                    <a:pt x="5961" y="15922"/>
                    <a:pt x="5961" y="12379"/>
                  </a:cubicBezTo>
                  <a:cubicBezTo>
                    <a:pt x="5961" y="8837"/>
                    <a:pt x="8837" y="5961"/>
                    <a:pt x="12379" y="5961"/>
                  </a:cubicBezTo>
                  <a:close/>
                  <a:moveTo>
                    <a:pt x="12379" y="1"/>
                  </a:moveTo>
                  <a:cubicBezTo>
                    <a:pt x="5546" y="1"/>
                    <a:pt x="1" y="5546"/>
                    <a:pt x="1" y="12379"/>
                  </a:cubicBezTo>
                  <a:cubicBezTo>
                    <a:pt x="1" y="19213"/>
                    <a:pt x="5546" y="24758"/>
                    <a:pt x="12379" y="24758"/>
                  </a:cubicBezTo>
                  <a:cubicBezTo>
                    <a:pt x="19213" y="24758"/>
                    <a:pt x="24758" y="19213"/>
                    <a:pt x="24758" y="12379"/>
                  </a:cubicBezTo>
                  <a:cubicBezTo>
                    <a:pt x="24758" y="5546"/>
                    <a:pt x="19213" y="1"/>
                    <a:pt x="12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70"/>
            <p:cNvSpPr/>
            <p:nvPr/>
          </p:nvSpPr>
          <p:spPr>
            <a:xfrm>
              <a:off x="7822175" y="805422"/>
              <a:ext cx="1142566" cy="1142566"/>
            </a:xfrm>
            <a:custGeom>
              <a:rect b="b" l="l" r="r" t="t"/>
              <a:pathLst>
                <a:path extrusionOk="0" h="24759" w="24759">
                  <a:moveTo>
                    <a:pt x="12379" y="5961"/>
                  </a:moveTo>
                  <a:cubicBezTo>
                    <a:pt x="15922" y="5961"/>
                    <a:pt x="18798" y="8837"/>
                    <a:pt x="18798" y="12379"/>
                  </a:cubicBezTo>
                  <a:cubicBezTo>
                    <a:pt x="18798" y="15922"/>
                    <a:pt x="15922" y="18798"/>
                    <a:pt x="12379" y="18798"/>
                  </a:cubicBezTo>
                  <a:cubicBezTo>
                    <a:pt x="8837" y="18798"/>
                    <a:pt x="5961" y="15922"/>
                    <a:pt x="5961" y="12379"/>
                  </a:cubicBezTo>
                  <a:cubicBezTo>
                    <a:pt x="5961" y="8837"/>
                    <a:pt x="8837" y="5961"/>
                    <a:pt x="12379" y="5961"/>
                  </a:cubicBezTo>
                  <a:close/>
                  <a:moveTo>
                    <a:pt x="12379" y="1"/>
                  </a:moveTo>
                  <a:cubicBezTo>
                    <a:pt x="5546" y="1"/>
                    <a:pt x="1" y="5546"/>
                    <a:pt x="1" y="12379"/>
                  </a:cubicBezTo>
                  <a:cubicBezTo>
                    <a:pt x="1" y="19213"/>
                    <a:pt x="5546" y="24758"/>
                    <a:pt x="12379" y="24758"/>
                  </a:cubicBezTo>
                  <a:cubicBezTo>
                    <a:pt x="19213" y="24758"/>
                    <a:pt x="24758" y="19213"/>
                    <a:pt x="24758" y="12379"/>
                  </a:cubicBezTo>
                  <a:cubicBezTo>
                    <a:pt x="24758" y="5546"/>
                    <a:pt x="19213" y="1"/>
                    <a:pt x="12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70"/>
            <p:cNvSpPr/>
            <p:nvPr/>
          </p:nvSpPr>
          <p:spPr>
            <a:xfrm>
              <a:off x="7822175" y="1947969"/>
              <a:ext cx="1142566" cy="1142566"/>
            </a:xfrm>
            <a:custGeom>
              <a:rect b="b" l="l" r="r" t="t"/>
              <a:pathLst>
                <a:path extrusionOk="0" h="24759" w="24759">
                  <a:moveTo>
                    <a:pt x="12379" y="5961"/>
                  </a:moveTo>
                  <a:cubicBezTo>
                    <a:pt x="15922" y="5961"/>
                    <a:pt x="18798" y="8837"/>
                    <a:pt x="18798" y="12379"/>
                  </a:cubicBezTo>
                  <a:cubicBezTo>
                    <a:pt x="18798" y="15922"/>
                    <a:pt x="15922" y="18798"/>
                    <a:pt x="12379" y="18798"/>
                  </a:cubicBezTo>
                  <a:cubicBezTo>
                    <a:pt x="8837" y="18798"/>
                    <a:pt x="5961" y="15922"/>
                    <a:pt x="5961" y="12379"/>
                  </a:cubicBezTo>
                  <a:cubicBezTo>
                    <a:pt x="5961" y="8837"/>
                    <a:pt x="8837" y="5961"/>
                    <a:pt x="12379" y="5961"/>
                  </a:cubicBezTo>
                  <a:close/>
                  <a:moveTo>
                    <a:pt x="12379" y="1"/>
                  </a:moveTo>
                  <a:cubicBezTo>
                    <a:pt x="5546" y="1"/>
                    <a:pt x="1" y="5546"/>
                    <a:pt x="1" y="12379"/>
                  </a:cubicBezTo>
                  <a:cubicBezTo>
                    <a:pt x="1" y="19213"/>
                    <a:pt x="5546" y="24758"/>
                    <a:pt x="12379" y="24758"/>
                  </a:cubicBezTo>
                  <a:cubicBezTo>
                    <a:pt x="19213" y="24758"/>
                    <a:pt x="24758" y="19213"/>
                    <a:pt x="24758" y="12379"/>
                  </a:cubicBezTo>
                  <a:cubicBezTo>
                    <a:pt x="24758" y="5546"/>
                    <a:pt x="19213" y="1"/>
                    <a:pt x="12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9" name="Google Shape;779;p70"/>
          <p:cNvSpPr/>
          <p:nvPr/>
        </p:nvSpPr>
        <p:spPr>
          <a:xfrm>
            <a:off x="3243177" y="3970074"/>
            <a:ext cx="528734" cy="529136"/>
          </a:xfrm>
          <a:custGeom>
            <a:rect b="b" l="l" r="r" t="t"/>
            <a:pathLst>
              <a:path extrusionOk="0" h="19766" w="19751">
                <a:moveTo>
                  <a:pt x="8470" y="0"/>
                </a:moveTo>
                <a:lnTo>
                  <a:pt x="8470" y="6483"/>
                </a:lnTo>
                <a:lnTo>
                  <a:pt x="3894" y="1907"/>
                </a:lnTo>
                <a:lnTo>
                  <a:pt x="1892" y="3894"/>
                </a:lnTo>
                <a:lnTo>
                  <a:pt x="6468" y="8470"/>
                </a:lnTo>
                <a:lnTo>
                  <a:pt x="1" y="8470"/>
                </a:lnTo>
                <a:lnTo>
                  <a:pt x="1" y="11296"/>
                </a:lnTo>
                <a:lnTo>
                  <a:pt x="6468" y="11296"/>
                </a:lnTo>
                <a:lnTo>
                  <a:pt x="1892" y="15872"/>
                </a:lnTo>
                <a:lnTo>
                  <a:pt x="3894" y="17859"/>
                </a:lnTo>
                <a:lnTo>
                  <a:pt x="8470" y="13283"/>
                </a:lnTo>
                <a:lnTo>
                  <a:pt x="8470" y="19766"/>
                </a:lnTo>
                <a:lnTo>
                  <a:pt x="11281" y="19766"/>
                </a:lnTo>
                <a:lnTo>
                  <a:pt x="11281" y="13283"/>
                </a:lnTo>
                <a:lnTo>
                  <a:pt x="15857" y="17859"/>
                </a:lnTo>
                <a:lnTo>
                  <a:pt x="17859" y="15872"/>
                </a:lnTo>
                <a:lnTo>
                  <a:pt x="13283" y="11296"/>
                </a:lnTo>
                <a:lnTo>
                  <a:pt x="19751" y="11296"/>
                </a:lnTo>
                <a:lnTo>
                  <a:pt x="19751" y="8470"/>
                </a:lnTo>
                <a:lnTo>
                  <a:pt x="13283" y="8470"/>
                </a:lnTo>
                <a:lnTo>
                  <a:pt x="17859" y="3894"/>
                </a:lnTo>
                <a:lnTo>
                  <a:pt x="15857" y="1907"/>
                </a:lnTo>
                <a:lnTo>
                  <a:pt x="11281" y="6483"/>
                </a:lnTo>
                <a:lnTo>
                  <a:pt x="1128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70"/>
          <p:cNvSpPr txBox="1"/>
          <p:nvPr/>
        </p:nvSpPr>
        <p:spPr>
          <a:xfrm>
            <a:off x="1518750" y="1293000"/>
            <a:ext cx="6106500" cy="25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34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Class Diagram</a:t>
            </a:r>
            <a:endParaRPr b="1" sz="3400"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4"/>
          <p:cNvSpPr/>
          <p:nvPr/>
        </p:nvSpPr>
        <p:spPr>
          <a:xfrm rot="5400000">
            <a:off x="2314625" y="-1359900"/>
            <a:ext cx="3211500" cy="78633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4"/>
          <p:cNvSpPr txBox="1"/>
          <p:nvPr>
            <p:ph type="title"/>
          </p:nvPr>
        </p:nvSpPr>
        <p:spPr>
          <a:xfrm>
            <a:off x="585275" y="1307100"/>
            <a:ext cx="5746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project scheduling</a:t>
            </a:r>
            <a:endParaRPr sz="5400"/>
          </a:p>
        </p:txBody>
      </p:sp>
      <p:sp>
        <p:nvSpPr>
          <p:cNvPr id="562" name="Google Shape;562;p44"/>
          <p:cNvSpPr/>
          <p:nvPr/>
        </p:nvSpPr>
        <p:spPr>
          <a:xfrm>
            <a:off x="8023008" y="682372"/>
            <a:ext cx="704814" cy="705350"/>
          </a:xfrm>
          <a:custGeom>
            <a:rect b="b" l="l" r="r" t="t"/>
            <a:pathLst>
              <a:path extrusionOk="0" h="19766" w="19751">
                <a:moveTo>
                  <a:pt x="8470" y="0"/>
                </a:moveTo>
                <a:lnTo>
                  <a:pt x="8470" y="6483"/>
                </a:lnTo>
                <a:lnTo>
                  <a:pt x="3894" y="1907"/>
                </a:lnTo>
                <a:lnTo>
                  <a:pt x="1892" y="3894"/>
                </a:lnTo>
                <a:lnTo>
                  <a:pt x="6468" y="8470"/>
                </a:lnTo>
                <a:lnTo>
                  <a:pt x="1" y="8470"/>
                </a:lnTo>
                <a:lnTo>
                  <a:pt x="1" y="11296"/>
                </a:lnTo>
                <a:lnTo>
                  <a:pt x="6468" y="11296"/>
                </a:lnTo>
                <a:lnTo>
                  <a:pt x="1892" y="15872"/>
                </a:lnTo>
                <a:lnTo>
                  <a:pt x="3894" y="17859"/>
                </a:lnTo>
                <a:lnTo>
                  <a:pt x="8470" y="13283"/>
                </a:lnTo>
                <a:lnTo>
                  <a:pt x="8470" y="19766"/>
                </a:lnTo>
                <a:lnTo>
                  <a:pt x="11281" y="19766"/>
                </a:lnTo>
                <a:lnTo>
                  <a:pt x="11281" y="13283"/>
                </a:lnTo>
                <a:lnTo>
                  <a:pt x="15857" y="17859"/>
                </a:lnTo>
                <a:lnTo>
                  <a:pt x="17859" y="15872"/>
                </a:lnTo>
                <a:lnTo>
                  <a:pt x="13283" y="11296"/>
                </a:lnTo>
                <a:lnTo>
                  <a:pt x="19751" y="11296"/>
                </a:lnTo>
                <a:lnTo>
                  <a:pt x="19751" y="8470"/>
                </a:lnTo>
                <a:lnTo>
                  <a:pt x="13283" y="8470"/>
                </a:lnTo>
                <a:lnTo>
                  <a:pt x="17859" y="3894"/>
                </a:lnTo>
                <a:lnTo>
                  <a:pt x="15857" y="1907"/>
                </a:lnTo>
                <a:lnTo>
                  <a:pt x="11281" y="6483"/>
                </a:lnTo>
                <a:lnTo>
                  <a:pt x="1128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4"/>
          <p:cNvSpPr/>
          <p:nvPr/>
        </p:nvSpPr>
        <p:spPr>
          <a:xfrm>
            <a:off x="1965036" y="4461040"/>
            <a:ext cx="285928" cy="285911"/>
          </a:xfrm>
          <a:custGeom>
            <a:rect b="b" l="l" r="r" t="t"/>
            <a:pathLst>
              <a:path extrusionOk="0" h="17177" w="17178">
                <a:moveTo>
                  <a:pt x="7357" y="0"/>
                </a:moveTo>
                <a:lnTo>
                  <a:pt x="7357" y="7375"/>
                </a:lnTo>
                <a:lnTo>
                  <a:pt x="1" y="7375"/>
                </a:lnTo>
                <a:lnTo>
                  <a:pt x="1" y="9820"/>
                </a:lnTo>
                <a:lnTo>
                  <a:pt x="7357" y="9820"/>
                </a:lnTo>
                <a:lnTo>
                  <a:pt x="7357" y="17176"/>
                </a:lnTo>
                <a:lnTo>
                  <a:pt x="9806" y="17176"/>
                </a:lnTo>
                <a:lnTo>
                  <a:pt x="9806" y="9820"/>
                </a:lnTo>
                <a:lnTo>
                  <a:pt x="17177" y="9820"/>
                </a:lnTo>
                <a:lnTo>
                  <a:pt x="17177" y="7375"/>
                </a:lnTo>
                <a:lnTo>
                  <a:pt x="9806" y="7375"/>
                </a:lnTo>
                <a:lnTo>
                  <a:pt x="98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4"/>
          <p:cNvSpPr/>
          <p:nvPr/>
        </p:nvSpPr>
        <p:spPr>
          <a:xfrm>
            <a:off x="2357936" y="4461040"/>
            <a:ext cx="285928" cy="285911"/>
          </a:xfrm>
          <a:custGeom>
            <a:rect b="b" l="l" r="r" t="t"/>
            <a:pathLst>
              <a:path extrusionOk="0" h="17177" w="17178">
                <a:moveTo>
                  <a:pt x="7357" y="0"/>
                </a:moveTo>
                <a:lnTo>
                  <a:pt x="7357" y="7375"/>
                </a:lnTo>
                <a:lnTo>
                  <a:pt x="1" y="7375"/>
                </a:lnTo>
                <a:lnTo>
                  <a:pt x="1" y="9820"/>
                </a:lnTo>
                <a:lnTo>
                  <a:pt x="7357" y="9820"/>
                </a:lnTo>
                <a:lnTo>
                  <a:pt x="7357" y="17176"/>
                </a:lnTo>
                <a:lnTo>
                  <a:pt x="9806" y="17176"/>
                </a:lnTo>
                <a:lnTo>
                  <a:pt x="9806" y="9820"/>
                </a:lnTo>
                <a:lnTo>
                  <a:pt x="17177" y="9820"/>
                </a:lnTo>
                <a:lnTo>
                  <a:pt x="17177" y="7375"/>
                </a:lnTo>
                <a:lnTo>
                  <a:pt x="9806" y="7375"/>
                </a:lnTo>
                <a:lnTo>
                  <a:pt x="98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4"/>
          <p:cNvSpPr/>
          <p:nvPr/>
        </p:nvSpPr>
        <p:spPr>
          <a:xfrm rot="5400000">
            <a:off x="-292840" y="832352"/>
            <a:ext cx="1170967" cy="585262"/>
          </a:xfrm>
          <a:custGeom>
            <a:rect b="b" l="l" r="r" t="t"/>
            <a:pathLst>
              <a:path extrusionOk="0" h="19831" w="39677">
                <a:moveTo>
                  <a:pt x="19846" y="0"/>
                </a:moveTo>
                <a:cubicBezTo>
                  <a:pt x="8882" y="0"/>
                  <a:pt x="1" y="8882"/>
                  <a:pt x="1" y="19831"/>
                </a:cubicBezTo>
                <a:lnTo>
                  <a:pt x="3368" y="19831"/>
                </a:lnTo>
                <a:cubicBezTo>
                  <a:pt x="3368" y="10743"/>
                  <a:pt x="10740" y="3368"/>
                  <a:pt x="19846" y="3368"/>
                </a:cubicBezTo>
                <a:cubicBezTo>
                  <a:pt x="28934" y="3368"/>
                  <a:pt x="36306" y="10743"/>
                  <a:pt x="36306" y="19831"/>
                </a:cubicBezTo>
                <a:lnTo>
                  <a:pt x="39677" y="19831"/>
                </a:lnTo>
                <a:cubicBezTo>
                  <a:pt x="39677" y="8882"/>
                  <a:pt x="30795" y="0"/>
                  <a:pt x="198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71"/>
          <p:cNvSpPr/>
          <p:nvPr/>
        </p:nvSpPr>
        <p:spPr>
          <a:xfrm rot="5400000">
            <a:off x="2314625" y="-1359900"/>
            <a:ext cx="3211500" cy="78633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71"/>
          <p:cNvSpPr txBox="1"/>
          <p:nvPr>
            <p:ph type="title"/>
          </p:nvPr>
        </p:nvSpPr>
        <p:spPr>
          <a:xfrm>
            <a:off x="1182400" y="1307100"/>
            <a:ext cx="67326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rchitectural design</a:t>
            </a:r>
            <a:endParaRPr/>
          </a:p>
        </p:txBody>
      </p:sp>
      <p:sp>
        <p:nvSpPr>
          <p:cNvPr id="787" name="Google Shape;787;p71"/>
          <p:cNvSpPr/>
          <p:nvPr/>
        </p:nvSpPr>
        <p:spPr>
          <a:xfrm>
            <a:off x="8023008" y="682372"/>
            <a:ext cx="704814" cy="705350"/>
          </a:xfrm>
          <a:custGeom>
            <a:rect b="b" l="l" r="r" t="t"/>
            <a:pathLst>
              <a:path extrusionOk="0" h="19766" w="19751">
                <a:moveTo>
                  <a:pt x="8470" y="0"/>
                </a:moveTo>
                <a:lnTo>
                  <a:pt x="8470" y="6483"/>
                </a:lnTo>
                <a:lnTo>
                  <a:pt x="3894" y="1907"/>
                </a:lnTo>
                <a:lnTo>
                  <a:pt x="1892" y="3894"/>
                </a:lnTo>
                <a:lnTo>
                  <a:pt x="6468" y="8470"/>
                </a:lnTo>
                <a:lnTo>
                  <a:pt x="1" y="8470"/>
                </a:lnTo>
                <a:lnTo>
                  <a:pt x="1" y="11296"/>
                </a:lnTo>
                <a:lnTo>
                  <a:pt x="6468" y="11296"/>
                </a:lnTo>
                <a:lnTo>
                  <a:pt x="1892" y="15872"/>
                </a:lnTo>
                <a:lnTo>
                  <a:pt x="3894" y="17859"/>
                </a:lnTo>
                <a:lnTo>
                  <a:pt x="8470" y="13283"/>
                </a:lnTo>
                <a:lnTo>
                  <a:pt x="8470" y="19766"/>
                </a:lnTo>
                <a:lnTo>
                  <a:pt x="11281" y="19766"/>
                </a:lnTo>
                <a:lnTo>
                  <a:pt x="11281" y="13283"/>
                </a:lnTo>
                <a:lnTo>
                  <a:pt x="15857" y="17859"/>
                </a:lnTo>
                <a:lnTo>
                  <a:pt x="17859" y="15872"/>
                </a:lnTo>
                <a:lnTo>
                  <a:pt x="13283" y="11296"/>
                </a:lnTo>
                <a:lnTo>
                  <a:pt x="19751" y="11296"/>
                </a:lnTo>
                <a:lnTo>
                  <a:pt x="19751" y="8470"/>
                </a:lnTo>
                <a:lnTo>
                  <a:pt x="13283" y="8470"/>
                </a:lnTo>
                <a:lnTo>
                  <a:pt x="17859" y="3894"/>
                </a:lnTo>
                <a:lnTo>
                  <a:pt x="15857" y="1907"/>
                </a:lnTo>
                <a:lnTo>
                  <a:pt x="11281" y="6483"/>
                </a:lnTo>
                <a:lnTo>
                  <a:pt x="1128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71"/>
          <p:cNvSpPr/>
          <p:nvPr/>
        </p:nvSpPr>
        <p:spPr>
          <a:xfrm>
            <a:off x="1965036" y="4461040"/>
            <a:ext cx="285928" cy="285911"/>
          </a:xfrm>
          <a:custGeom>
            <a:rect b="b" l="l" r="r" t="t"/>
            <a:pathLst>
              <a:path extrusionOk="0" h="17177" w="17178">
                <a:moveTo>
                  <a:pt x="7357" y="0"/>
                </a:moveTo>
                <a:lnTo>
                  <a:pt x="7357" y="7375"/>
                </a:lnTo>
                <a:lnTo>
                  <a:pt x="1" y="7375"/>
                </a:lnTo>
                <a:lnTo>
                  <a:pt x="1" y="9820"/>
                </a:lnTo>
                <a:lnTo>
                  <a:pt x="7357" y="9820"/>
                </a:lnTo>
                <a:lnTo>
                  <a:pt x="7357" y="17176"/>
                </a:lnTo>
                <a:lnTo>
                  <a:pt x="9806" y="17176"/>
                </a:lnTo>
                <a:lnTo>
                  <a:pt x="9806" y="9820"/>
                </a:lnTo>
                <a:lnTo>
                  <a:pt x="17177" y="9820"/>
                </a:lnTo>
                <a:lnTo>
                  <a:pt x="17177" y="7375"/>
                </a:lnTo>
                <a:lnTo>
                  <a:pt x="9806" y="7375"/>
                </a:lnTo>
                <a:lnTo>
                  <a:pt x="98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71"/>
          <p:cNvSpPr/>
          <p:nvPr/>
        </p:nvSpPr>
        <p:spPr>
          <a:xfrm>
            <a:off x="2357936" y="4461040"/>
            <a:ext cx="285928" cy="285911"/>
          </a:xfrm>
          <a:custGeom>
            <a:rect b="b" l="l" r="r" t="t"/>
            <a:pathLst>
              <a:path extrusionOk="0" h="17177" w="17178">
                <a:moveTo>
                  <a:pt x="7357" y="0"/>
                </a:moveTo>
                <a:lnTo>
                  <a:pt x="7357" y="7375"/>
                </a:lnTo>
                <a:lnTo>
                  <a:pt x="1" y="7375"/>
                </a:lnTo>
                <a:lnTo>
                  <a:pt x="1" y="9820"/>
                </a:lnTo>
                <a:lnTo>
                  <a:pt x="7357" y="9820"/>
                </a:lnTo>
                <a:lnTo>
                  <a:pt x="7357" y="17176"/>
                </a:lnTo>
                <a:lnTo>
                  <a:pt x="9806" y="17176"/>
                </a:lnTo>
                <a:lnTo>
                  <a:pt x="9806" y="9820"/>
                </a:lnTo>
                <a:lnTo>
                  <a:pt x="17177" y="9820"/>
                </a:lnTo>
                <a:lnTo>
                  <a:pt x="17177" y="7375"/>
                </a:lnTo>
                <a:lnTo>
                  <a:pt x="9806" y="7375"/>
                </a:lnTo>
                <a:lnTo>
                  <a:pt x="98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71"/>
          <p:cNvSpPr/>
          <p:nvPr/>
        </p:nvSpPr>
        <p:spPr>
          <a:xfrm rot="5400000">
            <a:off x="-292840" y="832352"/>
            <a:ext cx="1170967" cy="585262"/>
          </a:xfrm>
          <a:custGeom>
            <a:rect b="b" l="l" r="r" t="t"/>
            <a:pathLst>
              <a:path extrusionOk="0" h="19831" w="39677">
                <a:moveTo>
                  <a:pt x="19846" y="0"/>
                </a:moveTo>
                <a:cubicBezTo>
                  <a:pt x="8882" y="0"/>
                  <a:pt x="1" y="8882"/>
                  <a:pt x="1" y="19831"/>
                </a:cubicBezTo>
                <a:lnTo>
                  <a:pt x="3368" y="19831"/>
                </a:lnTo>
                <a:cubicBezTo>
                  <a:pt x="3368" y="10743"/>
                  <a:pt x="10740" y="3368"/>
                  <a:pt x="19846" y="3368"/>
                </a:cubicBezTo>
                <a:cubicBezTo>
                  <a:pt x="28934" y="3368"/>
                  <a:pt x="36306" y="10743"/>
                  <a:pt x="36306" y="19831"/>
                </a:cubicBezTo>
                <a:lnTo>
                  <a:pt x="39677" y="19831"/>
                </a:lnTo>
                <a:cubicBezTo>
                  <a:pt x="39677" y="8882"/>
                  <a:pt x="30795" y="0"/>
                  <a:pt x="198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" name="Google Shape;795;p72"/>
          <p:cNvGrpSpPr/>
          <p:nvPr/>
        </p:nvGrpSpPr>
        <p:grpSpPr>
          <a:xfrm rot="-5400000">
            <a:off x="-73885" y="3476734"/>
            <a:ext cx="833388" cy="2500153"/>
            <a:chOff x="7822175" y="-337150"/>
            <a:chExt cx="1142566" cy="3427685"/>
          </a:xfrm>
        </p:grpSpPr>
        <p:sp>
          <p:nvSpPr>
            <p:cNvPr id="796" name="Google Shape;796;p72"/>
            <p:cNvSpPr/>
            <p:nvPr/>
          </p:nvSpPr>
          <p:spPr>
            <a:xfrm>
              <a:off x="7822175" y="-337150"/>
              <a:ext cx="1142566" cy="1142566"/>
            </a:xfrm>
            <a:custGeom>
              <a:rect b="b" l="l" r="r" t="t"/>
              <a:pathLst>
                <a:path extrusionOk="0" h="24759" w="24759">
                  <a:moveTo>
                    <a:pt x="12379" y="5961"/>
                  </a:moveTo>
                  <a:cubicBezTo>
                    <a:pt x="15922" y="5961"/>
                    <a:pt x="18798" y="8837"/>
                    <a:pt x="18798" y="12379"/>
                  </a:cubicBezTo>
                  <a:cubicBezTo>
                    <a:pt x="18798" y="15922"/>
                    <a:pt x="15922" y="18798"/>
                    <a:pt x="12379" y="18798"/>
                  </a:cubicBezTo>
                  <a:cubicBezTo>
                    <a:pt x="8837" y="18798"/>
                    <a:pt x="5961" y="15922"/>
                    <a:pt x="5961" y="12379"/>
                  </a:cubicBezTo>
                  <a:cubicBezTo>
                    <a:pt x="5961" y="8837"/>
                    <a:pt x="8837" y="5961"/>
                    <a:pt x="12379" y="5961"/>
                  </a:cubicBezTo>
                  <a:close/>
                  <a:moveTo>
                    <a:pt x="12379" y="1"/>
                  </a:moveTo>
                  <a:cubicBezTo>
                    <a:pt x="5546" y="1"/>
                    <a:pt x="1" y="5546"/>
                    <a:pt x="1" y="12379"/>
                  </a:cubicBezTo>
                  <a:cubicBezTo>
                    <a:pt x="1" y="19213"/>
                    <a:pt x="5546" y="24758"/>
                    <a:pt x="12379" y="24758"/>
                  </a:cubicBezTo>
                  <a:cubicBezTo>
                    <a:pt x="19213" y="24758"/>
                    <a:pt x="24758" y="19213"/>
                    <a:pt x="24758" y="12379"/>
                  </a:cubicBezTo>
                  <a:cubicBezTo>
                    <a:pt x="24758" y="5546"/>
                    <a:pt x="19213" y="1"/>
                    <a:pt x="12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72"/>
            <p:cNvSpPr/>
            <p:nvPr/>
          </p:nvSpPr>
          <p:spPr>
            <a:xfrm>
              <a:off x="7822175" y="805422"/>
              <a:ext cx="1142566" cy="1142566"/>
            </a:xfrm>
            <a:custGeom>
              <a:rect b="b" l="l" r="r" t="t"/>
              <a:pathLst>
                <a:path extrusionOk="0" h="24759" w="24759">
                  <a:moveTo>
                    <a:pt x="12379" y="5961"/>
                  </a:moveTo>
                  <a:cubicBezTo>
                    <a:pt x="15922" y="5961"/>
                    <a:pt x="18798" y="8837"/>
                    <a:pt x="18798" y="12379"/>
                  </a:cubicBezTo>
                  <a:cubicBezTo>
                    <a:pt x="18798" y="15922"/>
                    <a:pt x="15922" y="18798"/>
                    <a:pt x="12379" y="18798"/>
                  </a:cubicBezTo>
                  <a:cubicBezTo>
                    <a:pt x="8837" y="18798"/>
                    <a:pt x="5961" y="15922"/>
                    <a:pt x="5961" y="12379"/>
                  </a:cubicBezTo>
                  <a:cubicBezTo>
                    <a:pt x="5961" y="8837"/>
                    <a:pt x="8837" y="5961"/>
                    <a:pt x="12379" y="5961"/>
                  </a:cubicBezTo>
                  <a:close/>
                  <a:moveTo>
                    <a:pt x="12379" y="1"/>
                  </a:moveTo>
                  <a:cubicBezTo>
                    <a:pt x="5546" y="1"/>
                    <a:pt x="1" y="5546"/>
                    <a:pt x="1" y="12379"/>
                  </a:cubicBezTo>
                  <a:cubicBezTo>
                    <a:pt x="1" y="19213"/>
                    <a:pt x="5546" y="24758"/>
                    <a:pt x="12379" y="24758"/>
                  </a:cubicBezTo>
                  <a:cubicBezTo>
                    <a:pt x="19213" y="24758"/>
                    <a:pt x="24758" y="19213"/>
                    <a:pt x="24758" y="12379"/>
                  </a:cubicBezTo>
                  <a:cubicBezTo>
                    <a:pt x="24758" y="5546"/>
                    <a:pt x="19213" y="1"/>
                    <a:pt x="12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72"/>
            <p:cNvSpPr/>
            <p:nvPr/>
          </p:nvSpPr>
          <p:spPr>
            <a:xfrm>
              <a:off x="7822175" y="1947969"/>
              <a:ext cx="1142566" cy="1142566"/>
            </a:xfrm>
            <a:custGeom>
              <a:rect b="b" l="l" r="r" t="t"/>
              <a:pathLst>
                <a:path extrusionOk="0" h="24759" w="24759">
                  <a:moveTo>
                    <a:pt x="12379" y="5961"/>
                  </a:moveTo>
                  <a:cubicBezTo>
                    <a:pt x="15922" y="5961"/>
                    <a:pt x="18798" y="8837"/>
                    <a:pt x="18798" y="12379"/>
                  </a:cubicBezTo>
                  <a:cubicBezTo>
                    <a:pt x="18798" y="15922"/>
                    <a:pt x="15922" y="18798"/>
                    <a:pt x="12379" y="18798"/>
                  </a:cubicBezTo>
                  <a:cubicBezTo>
                    <a:pt x="8837" y="18798"/>
                    <a:pt x="5961" y="15922"/>
                    <a:pt x="5961" y="12379"/>
                  </a:cubicBezTo>
                  <a:cubicBezTo>
                    <a:pt x="5961" y="8837"/>
                    <a:pt x="8837" y="5961"/>
                    <a:pt x="12379" y="5961"/>
                  </a:cubicBezTo>
                  <a:close/>
                  <a:moveTo>
                    <a:pt x="12379" y="1"/>
                  </a:moveTo>
                  <a:cubicBezTo>
                    <a:pt x="5546" y="1"/>
                    <a:pt x="1" y="5546"/>
                    <a:pt x="1" y="12379"/>
                  </a:cubicBezTo>
                  <a:cubicBezTo>
                    <a:pt x="1" y="19213"/>
                    <a:pt x="5546" y="24758"/>
                    <a:pt x="12379" y="24758"/>
                  </a:cubicBezTo>
                  <a:cubicBezTo>
                    <a:pt x="19213" y="24758"/>
                    <a:pt x="24758" y="19213"/>
                    <a:pt x="24758" y="12379"/>
                  </a:cubicBezTo>
                  <a:cubicBezTo>
                    <a:pt x="24758" y="5546"/>
                    <a:pt x="19213" y="1"/>
                    <a:pt x="12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9" name="Google Shape;799;p72"/>
          <p:cNvSpPr/>
          <p:nvPr/>
        </p:nvSpPr>
        <p:spPr>
          <a:xfrm>
            <a:off x="385577" y="3780999"/>
            <a:ext cx="528734" cy="529136"/>
          </a:xfrm>
          <a:custGeom>
            <a:rect b="b" l="l" r="r" t="t"/>
            <a:pathLst>
              <a:path extrusionOk="0" h="19766" w="19751">
                <a:moveTo>
                  <a:pt x="8470" y="0"/>
                </a:moveTo>
                <a:lnTo>
                  <a:pt x="8470" y="6483"/>
                </a:lnTo>
                <a:lnTo>
                  <a:pt x="3894" y="1907"/>
                </a:lnTo>
                <a:lnTo>
                  <a:pt x="1892" y="3894"/>
                </a:lnTo>
                <a:lnTo>
                  <a:pt x="6468" y="8470"/>
                </a:lnTo>
                <a:lnTo>
                  <a:pt x="1" y="8470"/>
                </a:lnTo>
                <a:lnTo>
                  <a:pt x="1" y="11296"/>
                </a:lnTo>
                <a:lnTo>
                  <a:pt x="6468" y="11296"/>
                </a:lnTo>
                <a:lnTo>
                  <a:pt x="1892" y="15872"/>
                </a:lnTo>
                <a:lnTo>
                  <a:pt x="3894" y="17859"/>
                </a:lnTo>
                <a:lnTo>
                  <a:pt x="8470" y="13283"/>
                </a:lnTo>
                <a:lnTo>
                  <a:pt x="8470" y="19766"/>
                </a:lnTo>
                <a:lnTo>
                  <a:pt x="11281" y="19766"/>
                </a:lnTo>
                <a:lnTo>
                  <a:pt x="11281" y="13283"/>
                </a:lnTo>
                <a:lnTo>
                  <a:pt x="15857" y="17859"/>
                </a:lnTo>
                <a:lnTo>
                  <a:pt x="17859" y="15872"/>
                </a:lnTo>
                <a:lnTo>
                  <a:pt x="13283" y="11296"/>
                </a:lnTo>
                <a:lnTo>
                  <a:pt x="19751" y="11296"/>
                </a:lnTo>
                <a:lnTo>
                  <a:pt x="19751" y="8470"/>
                </a:lnTo>
                <a:lnTo>
                  <a:pt x="13283" y="8470"/>
                </a:lnTo>
                <a:lnTo>
                  <a:pt x="17859" y="3894"/>
                </a:lnTo>
                <a:lnTo>
                  <a:pt x="15857" y="1907"/>
                </a:lnTo>
                <a:lnTo>
                  <a:pt x="11281" y="6483"/>
                </a:lnTo>
                <a:lnTo>
                  <a:pt x="1128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0" name="Google Shape;800;p72"/>
          <p:cNvPicPr preferRelativeResize="0"/>
          <p:nvPr/>
        </p:nvPicPr>
        <p:blipFill rotWithShape="1">
          <a:blip r:embed="rId3">
            <a:alphaModFix/>
          </a:blip>
          <a:srcRect b="5633" l="-928" r="0" t="0"/>
          <a:stretch/>
        </p:blipFill>
        <p:spPr>
          <a:xfrm>
            <a:off x="1887525" y="539500"/>
            <a:ext cx="5368950" cy="425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73"/>
          <p:cNvSpPr/>
          <p:nvPr/>
        </p:nvSpPr>
        <p:spPr>
          <a:xfrm rot="5400000">
            <a:off x="2314625" y="-1359900"/>
            <a:ext cx="3211500" cy="78633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73"/>
          <p:cNvSpPr txBox="1"/>
          <p:nvPr>
            <p:ph type="title"/>
          </p:nvPr>
        </p:nvSpPr>
        <p:spPr>
          <a:xfrm>
            <a:off x="1182400" y="1307100"/>
            <a:ext cx="67326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ost estimation</a:t>
            </a:r>
            <a:endParaRPr/>
          </a:p>
        </p:txBody>
      </p:sp>
      <p:sp>
        <p:nvSpPr>
          <p:cNvPr id="807" name="Google Shape;807;p73"/>
          <p:cNvSpPr/>
          <p:nvPr/>
        </p:nvSpPr>
        <p:spPr>
          <a:xfrm>
            <a:off x="8023008" y="682372"/>
            <a:ext cx="704814" cy="705350"/>
          </a:xfrm>
          <a:custGeom>
            <a:rect b="b" l="l" r="r" t="t"/>
            <a:pathLst>
              <a:path extrusionOk="0" h="19766" w="19751">
                <a:moveTo>
                  <a:pt x="8470" y="0"/>
                </a:moveTo>
                <a:lnTo>
                  <a:pt x="8470" y="6483"/>
                </a:lnTo>
                <a:lnTo>
                  <a:pt x="3894" y="1907"/>
                </a:lnTo>
                <a:lnTo>
                  <a:pt x="1892" y="3894"/>
                </a:lnTo>
                <a:lnTo>
                  <a:pt x="6468" y="8470"/>
                </a:lnTo>
                <a:lnTo>
                  <a:pt x="1" y="8470"/>
                </a:lnTo>
                <a:lnTo>
                  <a:pt x="1" y="11296"/>
                </a:lnTo>
                <a:lnTo>
                  <a:pt x="6468" y="11296"/>
                </a:lnTo>
                <a:lnTo>
                  <a:pt x="1892" y="15872"/>
                </a:lnTo>
                <a:lnTo>
                  <a:pt x="3894" y="17859"/>
                </a:lnTo>
                <a:lnTo>
                  <a:pt x="8470" y="13283"/>
                </a:lnTo>
                <a:lnTo>
                  <a:pt x="8470" y="19766"/>
                </a:lnTo>
                <a:lnTo>
                  <a:pt x="11281" y="19766"/>
                </a:lnTo>
                <a:lnTo>
                  <a:pt x="11281" y="13283"/>
                </a:lnTo>
                <a:lnTo>
                  <a:pt x="15857" y="17859"/>
                </a:lnTo>
                <a:lnTo>
                  <a:pt x="17859" y="15872"/>
                </a:lnTo>
                <a:lnTo>
                  <a:pt x="13283" y="11296"/>
                </a:lnTo>
                <a:lnTo>
                  <a:pt x="19751" y="11296"/>
                </a:lnTo>
                <a:lnTo>
                  <a:pt x="19751" y="8470"/>
                </a:lnTo>
                <a:lnTo>
                  <a:pt x="13283" y="8470"/>
                </a:lnTo>
                <a:lnTo>
                  <a:pt x="17859" y="3894"/>
                </a:lnTo>
                <a:lnTo>
                  <a:pt x="15857" y="1907"/>
                </a:lnTo>
                <a:lnTo>
                  <a:pt x="11281" y="6483"/>
                </a:lnTo>
                <a:lnTo>
                  <a:pt x="1128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73"/>
          <p:cNvSpPr/>
          <p:nvPr/>
        </p:nvSpPr>
        <p:spPr>
          <a:xfrm>
            <a:off x="1965036" y="4461040"/>
            <a:ext cx="285928" cy="285911"/>
          </a:xfrm>
          <a:custGeom>
            <a:rect b="b" l="l" r="r" t="t"/>
            <a:pathLst>
              <a:path extrusionOk="0" h="17177" w="17178">
                <a:moveTo>
                  <a:pt x="7357" y="0"/>
                </a:moveTo>
                <a:lnTo>
                  <a:pt x="7357" y="7375"/>
                </a:lnTo>
                <a:lnTo>
                  <a:pt x="1" y="7375"/>
                </a:lnTo>
                <a:lnTo>
                  <a:pt x="1" y="9820"/>
                </a:lnTo>
                <a:lnTo>
                  <a:pt x="7357" y="9820"/>
                </a:lnTo>
                <a:lnTo>
                  <a:pt x="7357" y="17176"/>
                </a:lnTo>
                <a:lnTo>
                  <a:pt x="9806" y="17176"/>
                </a:lnTo>
                <a:lnTo>
                  <a:pt x="9806" y="9820"/>
                </a:lnTo>
                <a:lnTo>
                  <a:pt x="17177" y="9820"/>
                </a:lnTo>
                <a:lnTo>
                  <a:pt x="17177" y="7375"/>
                </a:lnTo>
                <a:lnTo>
                  <a:pt x="9806" y="7375"/>
                </a:lnTo>
                <a:lnTo>
                  <a:pt x="98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73"/>
          <p:cNvSpPr/>
          <p:nvPr/>
        </p:nvSpPr>
        <p:spPr>
          <a:xfrm>
            <a:off x="2357936" y="4461040"/>
            <a:ext cx="285928" cy="285911"/>
          </a:xfrm>
          <a:custGeom>
            <a:rect b="b" l="l" r="r" t="t"/>
            <a:pathLst>
              <a:path extrusionOk="0" h="17177" w="17178">
                <a:moveTo>
                  <a:pt x="7357" y="0"/>
                </a:moveTo>
                <a:lnTo>
                  <a:pt x="7357" y="7375"/>
                </a:lnTo>
                <a:lnTo>
                  <a:pt x="1" y="7375"/>
                </a:lnTo>
                <a:lnTo>
                  <a:pt x="1" y="9820"/>
                </a:lnTo>
                <a:lnTo>
                  <a:pt x="7357" y="9820"/>
                </a:lnTo>
                <a:lnTo>
                  <a:pt x="7357" y="17176"/>
                </a:lnTo>
                <a:lnTo>
                  <a:pt x="9806" y="17176"/>
                </a:lnTo>
                <a:lnTo>
                  <a:pt x="9806" y="9820"/>
                </a:lnTo>
                <a:lnTo>
                  <a:pt x="17177" y="9820"/>
                </a:lnTo>
                <a:lnTo>
                  <a:pt x="17177" y="7375"/>
                </a:lnTo>
                <a:lnTo>
                  <a:pt x="9806" y="7375"/>
                </a:lnTo>
                <a:lnTo>
                  <a:pt x="98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73"/>
          <p:cNvSpPr/>
          <p:nvPr/>
        </p:nvSpPr>
        <p:spPr>
          <a:xfrm rot="5400000">
            <a:off x="-292840" y="832352"/>
            <a:ext cx="1170967" cy="585262"/>
          </a:xfrm>
          <a:custGeom>
            <a:rect b="b" l="l" r="r" t="t"/>
            <a:pathLst>
              <a:path extrusionOk="0" h="19831" w="39677">
                <a:moveTo>
                  <a:pt x="19846" y="0"/>
                </a:moveTo>
                <a:cubicBezTo>
                  <a:pt x="8882" y="0"/>
                  <a:pt x="1" y="8882"/>
                  <a:pt x="1" y="19831"/>
                </a:cubicBezTo>
                <a:lnTo>
                  <a:pt x="3368" y="19831"/>
                </a:lnTo>
                <a:cubicBezTo>
                  <a:pt x="3368" y="10743"/>
                  <a:pt x="10740" y="3368"/>
                  <a:pt x="19846" y="3368"/>
                </a:cubicBezTo>
                <a:cubicBezTo>
                  <a:pt x="28934" y="3368"/>
                  <a:pt x="36306" y="10743"/>
                  <a:pt x="36306" y="19831"/>
                </a:cubicBezTo>
                <a:lnTo>
                  <a:pt x="39677" y="19831"/>
                </a:lnTo>
                <a:cubicBezTo>
                  <a:pt x="39677" y="8882"/>
                  <a:pt x="30795" y="0"/>
                  <a:pt x="198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74"/>
          <p:cNvSpPr txBox="1"/>
          <p:nvPr/>
        </p:nvSpPr>
        <p:spPr>
          <a:xfrm>
            <a:off x="527150" y="848900"/>
            <a:ext cx="3308400" cy="16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Database management - 14,800 </a:t>
            </a:r>
            <a:r>
              <a:rPr b="1" lang="en">
                <a:solidFill>
                  <a:schemeClr val="dk1"/>
                </a:solidFill>
              </a:rPr>
              <a:t>LOC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Media - 2400 LOC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Message - 2800 LOC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Contacts - 1600 LOC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Groups - 1600 LOC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16" name="Google Shape;816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575" y="2417013"/>
            <a:ext cx="6477000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74"/>
          <p:cNvSpPr txBox="1"/>
          <p:nvPr/>
        </p:nvSpPr>
        <p:spPr>
          <a:xfrm>
            <a:off x="3835550" y="848900"/>
            <a:ext cx="3308400" cy="16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Profiles - 2400 LOC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Payment - 1600 LOC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Chats - 1600 LOC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Login - 800 LOC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18" name="Google Shape;818;p74"/>
          <p:cNvSpPr txBox="1"/>
          <p:nvPr/>
        </p:nvSpPr>
        <p:spPr>
          <a:xfrm>
            <a:off x="578625" y="362875"/>
            <a:ext cx="7764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Cost Estimation (Lines of Code)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75"/>
          <p:cNvSpPr txBox="1"/>
          <p:nvPr/>
        </p:nvSpPr>
        <p:spPr>
          <a:xfrm>
            <a:off x="436850" y="403975"/>
            <a:ext cx="8161500" cy="4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Cost Estimation (cont’d) </a:t>
            </a:r>
            <a:endParaRPr b="1"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Total LOC = 28,080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Average productivity for systems of this type = 620 LOC/person-month (Given)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Labor rate = $8000 per month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Based on the LOC estimate and the historical productivity data: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Cost per line of code = Labor rate / average productivity = $8000 / 620 = $13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Total estimated project cost = Cost per line of code × estimated LOC = $13 × 28,080 = $365,040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Estimated effort = estimated LOC / average productivity = 28,080 / 620 ≈ 45 person-months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76"/>
          <p:cNvSpPr txBox="1"/>
          <p:nvPr/>
        </p:nvSpPr>
        <p:spPr>
          <a:xfrm>
            <a:off x="446100" y="390300"/>
            <a:ext cx="8251800" cy="43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Personnel Cost</a:t>
            </a:r>
            <a:endParaRPr b="1"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There are 8 team members.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According to Payscale, the average annual salary for software developers is around $78,202 for people working for 0-5 years.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Salary per Developer: $78,202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Benefits and Taxes (assuming 30%): $23,460.60 (0.30 × $78,202)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Total Cost per Developer (Annual) = $78,202 + $23,460.60 = $101,662.60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For a team of 8 software developers, the total personnel cost would be: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Total Personnel Cost (Annual) = Number of Developers × Total Cost per Developer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Total Cost = 8 × $101,662.60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Total Cost = $813,300.80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77"/>
          <p:cNvSpPr txBox="1"/>
          <p:nvPr/>
        </p:nvSpPr>
        <p:spPr>
          <a:xfrm>
            <a:off x="460950" y="380400"/>
            <a:ext cx="8122800" cy="43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Personnel Cost (cont’d)</a:t>
            </a:r>
            <a:endParaRPr b="1"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AWS Software is being used for this project, so AWS Skill Builder will be used for training the developers during and before the project's timeline.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AWS Skill Builder Team subscription: $449 per seat/year (minimum 5 users per company)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Training for 8 people = $449 × 8 = $3,592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Total Cost for Developers and Training = Salary + Training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                                                                = $813,300 + $3,592 = $816,892 per year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8" name="Google Shape;838;p78"/>
          <p:cNvGraphicFramePr/>
          <p:nvPr/>
        </p:nvGraphicFramePr>
        <p:xfrm>
          <a:off x="692563" y="44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{89C55A1F-BBF6-44F5-9477-FFA1C6287A56}</a:tableStyleId>
              </a:tblPr>
              <a:tblGrid>
                <a:gridCol w="3734275"/>
                <a:gridCol w="4024600"/>
              </a:tblGrid>
              <a:tr h="33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Infrastructure as a Service (IaaS) &amp; </a:t>
                      </a:r>
                      <a:endParaRPr b="1"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Platform as a Service (PaaS)</a:t>
                      </a:r>
                      <a:endParaRPr b="1"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Cost per Month</a:t>
                      </a:r>
                      <a:endParaRPr b="1"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</a:tr>
              <a:tr h="144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AWS Elastic Compute Cloud (EC2)</a:t>
                      </a:r>
                      <a:endParaRPr i="1"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Poppins"/>
                        <a:buChar char="●"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Amazon Linux OS</a:t>
                      </a:r>
                      <a:endParaRPr i="1" sz="10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Poppins"/>
                        <a:buChar char="●"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Storage-optimized</a:t>
                      </a:r>
                      <a:endParaRPr i="1" sz="10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Poppins"/>
                        <a:buChar char="●"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 instances per month</a:t>
                      </a:r>
                      <a:endParaRPr i="1" sz="10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6191F"/>
                        </a:buClr>
                        <a:buSzPts val="1000"/>
                        <a:buFont typeface="Poppins"/>
                        <a:buChar char="●"/>
                      </a:pPr>
                      <a:r>
                        <a:rPr i="1" lang="en" sz="1000">
                          <a:solidFill>
                            <a:srgbClr val="16191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X2gd.2xl</a:t>
                      </a:r>
                      <a:endParaRPr i="1" sz="1000">
                        <a:solidFill>
                          <a:srgbClr val="16191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6191F"/>
                        </a:buClr>
                        <a:buSzPts val="1000"/>
                        <a:buFont typeface="Poppins"/>
                        <a:buChar char="●"/>
                      </a:pPr>
                      <a:r>
                        <a:rPr i="1" lang="en" sz="1000">
                          <a:solidFill>
                            <a:srgbClr val="16191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8vCPU</a:t>
                      </a:r>
                      <a:endParaRPr i="1" sz="1000">
                        <a:solidFill>
                          <a:srgbClr val="16191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6191F"/>
                        </a:buClr>
                        <a:buSzPts val="1000"/>
                        <a:buFont typeface="Poppins"/>
                        <a:buChar char="●"/>
                      </a:pPr>
                      <a:r>
                        <a:rPr i="1" lang="en" sz="1000">
                          <a:solidFill>
                            <a:srgbClr val="16191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128 GiB memory</a:t>
                      </a:r>
                      <a:endParaRPr i="1" sz="1000">
                        <a:solidFill>
                          <a:srgbClr val="16191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Poppins"/>
                        <a:buChar char="●"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8,640,000,000 messages per day</a:t>
                      </a:r>
                      <a:endParaRPr i="1" sz="1000">
                        <a:solidFill>
                          <a:srgbClr val="16191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6191F"/>
                          </a:solidFill>
                          <a:highlight>
                            <a:srgbClr val="FFFFFF"/>
                          </a:highlight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$1,765.86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</a:tr>
              <a:tr h="33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AWS Simple Storage Service (S3)</a:t>
                      </a:r>
                      <a:endParaRPr i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6191F"/>
                          </a:solidFill>
                          <a:highlight>
                            <a:srgbClr val="FFFFFF"/>
                          </a:highlight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$993.60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</a:tr>
              <a:tr h="33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AWS DynamoDB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$1768.33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</a:tr>
              <a:tr h="33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Total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$4527.79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839" name="Google Shape;83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8325" y="4018375"/>
            <a:ext cx="1102451" cy="6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4" name="Google Shape;844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3500" y="4250775"/>
            <a:ext cx="917276" cy="5510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45" name="Google Shape;845;p79"/>
          <p:cNvGraphicFramePr/>
          <p:nvPr/>
        </p:nvGraphicFramePr>
        <p:xfrm>
          <a:off x="640938" y="47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{89C55A1F-BBF6-44F5-9477-FFA1C6287A56}</a:tableStyleId>
              </a:tblPr>
              <a:tblGrid>
                <a:gridCol w="3521175"/>
                <a:gridCol w="4340950"/>
              </a:tblGrid>
              <a:tr h="23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Software as a Service (SaaS) </a:t>
                      </a:r>
                      <a:endParaRPr b="1"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Costs per Month</a:t>
                      </a:r>
                      <a:endParaRPr b="1"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AWS Identity and Access Management (IAM)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Poppins"/>
                        <a:buChar char="●"/>
                      </a:pPr>
                      <a:r>
                        <a:rPr i="1"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workload and workforce</a:t>
                      </a:r>
                      <a:endParaRPr i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Poppins"/>
                        <a:buChar char="●"/>
                      </a:pPr>
                      <a:r>
                        <a:rPr i="1"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least privilege</a:t>
                      </a:r>
                      <a:endParaRPr i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$0.00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AWS Pinpoint</a:t>
                      </a:r>
                      <a:endParaRPr i="1"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$100.00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AWS CloudWatch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Poppins"/>
                        <a:buChar char="●"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App performance</a:t>
                      </a:r>
                      <a:endParaRPr i="1" sz="10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Poppins"/>
                        <a:buChar char="●"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Root cause analysis</a:t>
                      </a:r>
                      <a:endParaRPr i="1" sz="10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Poppins"/>
                        <a:buChar char="●"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Monitoring and logging</a:t>
                      </a:r>
                      <a:endParaRPr i="1" sz="10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$482.50 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AWS Management Console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$0.00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Third-party Libraries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$500.00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GitHub Enterprise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$21.00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Total: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$1103.50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846" name="Google Shape;846;p79"/>
          <p:cNvSpPr txBox="1"/>
          <p:nvPr/>
        </p:nvSpPr>
        <p:spPr>
          <a:xfrm>
            <a:off x="936125" y="4356488"/>
            <a:ext cx="64293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7" name="Google Shape;847;p79"/>
          <p:cNvSpPr txBox="1"/>
          <p:nvPr/>
        </p:nvSpPr>
        <p:spPr>
          <a:xfrm>
            <a:off x="713225" y="4051350"/>
            <a:ext cx="66342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Estimated Total: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$5,631.29 per month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$67,575.48 per year</a:t>
            </a:r>
            <a:endParaRPr b="1"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80"/>
          <p:cNvSpPr txBox="1"/>
          <p:nvPr>
            <p:ph type="title"/>
          </p:nvPr>
        </p:nvSpPr>
        <p:spPr>
          <a:xfrm>
            <a:off x="1182400" y="1307100"/>
            <a:ext cx="66273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comparisons </a:t>
            </a:r>
            <a:r>
              <a:rPr lang="en" sz="4800"/>
              <a:t>with c</a:t>
            </a:r>
            <a:r>
              <a:rPr lang="en" sz="4800"/>
              <a:t>ompetitors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5"/>
          <p:cNvSpPr txBox="1"/>
          <p:nvPr/>
        </p:nvSpPr>
        <p:spPr>
          <a:xfrm>
            <a:off x="524400" y="385700"/>
            <a:ext cx="8619600" cy="4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Project Start Date: 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April 29, 2024 (Monday)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Project End Date:  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October 4, 2024 (Friday)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Work Schedule: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Weekly Hours: 40-hour work weeks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Daily Hours: 8 hours per day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Weekends: Excluded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Effort Calculation: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Estimated Effort: 45 person-months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Hours per Person / Month: 160 hours(Standard 4-week month)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Total Working Hours:  45 person-months × 160 hours/person-month=7200 hours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Hours per Team Member: 7200 hours÷ 8 members= 900 hours/member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Project Duration: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Calculation: 7200 hours÷(8 members×40 hrs/week)=22.5 weeks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Duration:  23 weeks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81"/>
          <p:cNvSpPr txBox="1"/>
          <p:nvPr>
            <p:ph idx="1" type="subTitle"/>
          </p:nvPr>
        </p:nvSpPr>
        <p:spPr>
          <a:xfrm>
            <a:off x="513275" y="1310213"/>
            <a:ext cx="25302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Key Features:</a:t>
            </a:r>
            <a:r>
              <a:rPr lang="en"/>
              <a:t> Self-destructing messages</a:t>
            </a:r>
            <a:r>
              <a:rPr lang="en"/>
              <a:t>, st</a:t>
            </a:r>
            <a:r>
              <a:rPr lang="en"/>
              <a:t>ories</a:t>
            </a:r>
            <a:r>
              <a:rPr lang="en"/>
              <a:t>, f</a:t>
            </a:r>
            <a:r>
              <a:rPr lang="en"/>
              <a:t>ilters, and lenses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User Base:</a:t>
            </a:r>
            <a:r>
              <a:rPr lang="en"/>
              <a:t> Popular among younger demographics for instant, visual, and spontaneous interactions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81"/>
          <p:cNvSpPr txBox="1"/>
          <p:nvPr>
            <p:ph idx="2" type="subTitle"/>
          </p:nvPr>
        </p:nvSpPr>
        <p:spPr>
          <a:xfrm>
            <a:off x="513275" y="926509"/>
            <a:ext cx="2530200" cy="38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Snapchat</a:t>
            </a:r>
            <a:endParaRPr/>
          </a:p>
        </p:txBody>
      </p:sp>
      <p:sp>
        <p:nvSpPr>
          <p:cNvPr id="859" name="Google Shape;859;p81"/>
          <p:cNvSpPr txBox="1"/>
          <p:nvPr>
            <p:ph idx="5" type="subTitle"/>
          </p:nvPr>
        </p:nvSpPr>
        <p:spPr>
          <a:xfrm>
            <a:off x="3102425" y="1310213"/>
            <a:ext cx="2530200" cy="15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Key Features: </a:t>
            </a:r>
            <a:r>
              <a:rPr lang="en"/>
              <a:t>Intimate social networking, widget-centric, shares thoughts directly on the home screen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User Base:</a:t>
            </a:r>
            <a:r>
              <a:rPr lang="en"/>
              <a:t> Targets users seeking meaningful, persistent engagements and a quieter experience</a:t>
            </a:r>
            <a:endParaRPr/>
          </a:p>
        </p:txBody>
      </p:sp>
      <p:sp>
        <p:nvSpPr>
          <p:cNvPr id="860" name="Google Shape;860;p81"/>
          <p:cNvSpPr txBox="1"/>
          <p:nvPr>
            <p:ph idx="6" type="subTitle"/>
          </p:nvPr>
        </p:nvSpPr>
        <p:spPr>
          <a:xfrm>
            <a:off x="2998113" y="886913"/>
            <a:ext cx="2648100" cy="46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Notelt</a:t>
            </a:r>
            <a:endParaRPr/>
          </a:p>
        </p:txBody>
      </p:sp>
      <p:sp>
        <p:nvSpPr>
          <p:cNvPr id="861" name="Google Shape;861;p81"/>
          <p:cNvSpPr txBox="1"/>
          <p:nvPr>
            <p:ph idx="6" type="subTitle"/>
          </p:nvPr>
        </p:nvSpPr>
        <p:spPr>
          <a:xfrm>
            <a:off x="5691575" y="886913"/>
            <a:ext cx="2648100" cy="46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Pictoswap</a:t>
            </a:r>
            <a:endParaRPr/>
          </a:p>
        </p:txBody>
      </p:sp>
      <p:sp>
        <p:nvSpPr>
          <p:cNvPr id="862" name="Google Shape;862;p81"/>
          <p:cNvSpPr txBox="1"/>
          <p:nvPr/>
        </p:nvSpPr>
        <p:spPr>
          <a:xfrm>
            <a:off x="5750525" y="1310213"/>
            <a:ext cx="2793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Key Features: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Artistic expression platform, real-time drawing and sharing, focuses on the creative process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User Base: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Appeals to artists and those interested in the progression of artwork</a:t>
            </a:r>
            <a:endParaRPr sz="1200"/>
          </a:p>
        </p:txBody>
      </p:sp>
      <p:pic>
        <p:nvPicPr>
          <p:cNvPr id="863" name="Google Shape;863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25" y="2945875"/>
            <a:ext cx="2377912" cy="1584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4" name="Google Shape;864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4413" y="3200564"/>
            <a:ext cx="1075500" cy="1075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865" name="Google Shape;865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7875" y="3200575"/>
            <a:ext cx="1075500" cy="1075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82"/>
          <p:cNvSpPr txBox="1"/>
          <p:nvPr>
            <p:ph type="title"/>
          </p:nvPr>
        </p:nvSpPr>
        <p:spPr>
          <a:xfrm>
            <a:off x="1182400" y="1307100"/>
            <a:ext cx="4984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</a:t>
            </a:r>
            <a:r>
              <a:rPr lang="en" sz="4800"/>
              <a:t>onclusion</a:t>
            </a:r>
            <a:endParaRPr sz="4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83"/>
          <p:cNvSpPr txBox="1"/>
          <p:nvPr>
            <p:ph idx="1" type="subTitle"/>
          </p:nvPr>
        </p:nvSpPr>
        <p:spPr>
          <a:xfrm>
            <a:off x="713225" y="3923025"/>
            <a:ext cx="37998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876" name="Google Shape;876;p83"/>
          <p:cNvSpPr txBox="1"/>
          <p:nvPr>
            <p:ph type="ctrTitle"/>
          </p:nvPr>
        </p:nvSpPr>
        <p:spPr>
          <a:xfrm>
            <a:off x="713225" y="839100"/>
            <a:ext cx="4528800" cy="27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6"/>
          <p:cNvSpPr/>
          <p:nvPr/>
        </p:nvSpPr>
        <p:spPr>
          <a:xfrm rot="5400000">
            <a:off x="2314625" y="-1359900"/>
            <a:ext cx="3211500" cy="78633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6"/>
          <p:cNvSpPr txBox="1"/>
          <p:nvPr>
            <p:ph type="title"/>
          </p:nvPr>
        </p:nvSpPr>
        <p:spPr>
          <a:xfrm>
            <a:off x="585275" y="1307100"/>
            <a:ext cx="5746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f</a:t>
            </a:r>
            <a:r>
              <a:rPr lang="en" sz="5400"/>
              <a:t>unctional &amp;</a:t>
            </a:r>
            <a:endParaRPr sz="5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n</a:t>
            </a:r>
            <a:r>
              <a:rPr lang="en" sz="5400"/>
              <a:t>on-functional requirements</a:t>
            </a:r>
            <a:endParaRPr sz="5400"/>
          </a:p>
        </p:txBody>
      </p:sp>
      <p:sp>
        <p:nvSpPr>
          <p:cNvPr id="577" name="Google Shape;577;p46"/>
          <p:cNvSpPr/>
          <p:nvPr/>
        </p:nvSpPr>
        <p:spPr>
          <a:xfrm>
            <a:off x="8023008" y="682372"/>
            <a:ext cx="704814" cy="705350"/>
          </a:xfrm>
          <a:custGeom>
            <a:rect b="b" l="l" r="r" t="t"/>
            <a:pathLst>
              <a:path extrusionOk="0" h="19766" w="19751">
                <a:moveTo>
                  <a:pt x="8470" y="0"/>
                </a:moveTo>
                <a:lnTo>
                  <a:pt x="8470" y="6483"/>
                </a:lnTo>
                <a:lnTo>
                  <a:pt x="3894" y="1907"/>
                </a:lnTo>
                <a:lnTo>
                  <a:pt x="1892" y="3894"/>
                </a:lnTo>
                <a:lnTo>
                  <a:pt x="6468" y="8470"/>
                </a:lnTo>
                <a:lnTo>
                  <a:pt x="1" y="8470"/>
                </a:lnTo>
                <a:lnTo>
                  <a:pt x="1" y="11296"/>
                </a:lnTo>
                <a:lnTo>
                  <a:pt x="6468" y="11296"/>
                </a:lnTo>
                <a:lnTo>
                  <a:pt x="1892" y="15872"/>
                </a:lnTo>
                <a:lnTo>
                  <a:pt x="3894" y="17859"/>
                </a:lnTo>
                <a:lnTo>
                  <a:pt x="8470" y="13283"/>
                </a:lnTo>
                <a:lnTo>
                  <a:pt x="8470" y="19766"/>
                </a:lnTo>
                <a:lnTo>
                  <a:pt x="11281" y="19766"/>
                </a:lnTo>
                <a:lnTo>
                  <a:pt x="11281" y="13283"/>
                </a:lnTo>
                <a:lnTo>
                  <a:pt x="15857" y="17859"/>
                </a:lnTo>
                <a:lnTo>
                  <a:pt x="17859" y="15872"/>
                </a:lnTo>
                <a:lnTo>
                  <a:pt x="13283" y="11296"/>
                </a:lnTo>
                <a:lnTo>
                  <a:pt x="19751" y="11296"/>
                </a:lnTo>
                <a:lnTo>
                  <a:pt x="19751" y="8470"/>
                </a:lnTo>
                <a:lnTo>
                  <a:pt x="13283" y="8470"/>
                </a:lnTo>
                <a:lnTo>
                  <a:pt x="17859" y="3894"/>
                </a:lnTo>
                <a:lnTo>
                  <a:pt x="15857" y="1907"/>
                </a:lnTo>
                <a:lnTo>
                  <a:pt x="11281" y="6483"/>
                </a:lnTo>
                <a:lnTo>
                  <a:pt x="1128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6"/>
          <p:cNvSpPr/>
          <p:nvPr/>
        </p:nvSpPr>
        <p:spPr>
          <a:xfrm>
            <a:off x="1965036" y="4461040"/>
            <a:ext cx="285928" cy="285911"/>
          </a:xfrm>
          <a:custGeom>
            <a:rect b="b" l="l" r="r" t="t"/>
            <a:pathLst>
              <a:path extrusionOk="0" h="17177" w="17178">
                <a:moveTo>
                  <a:pt x="7357" y="0"/>
                </a:moveTo>
                <a:lnTo>
                  <a:pt x="7357" y="7375"/>
                </a:lnTo>
                <a:lnTo>
                  <a:pt x="1" y="7375"/>
                </a:lnTo>
                <a:lnTo>
                  <a:pt x="1" y="9820"/>
                </a:lnTo>
                <a:lnTo>
                  <a:pt x="7357" y="9820"/>
                </a:lnTo>
                <a:lnTo>
                  <a:pt x="7357" y="17176"/>
                </a:lnTo>
                <a:lnTo>
                  <a:pt x="9806" y="17176"/>
                </a:lnTo>
                <a:lnTo>
                  <a:pt x="9806" y="9820"/>
                </a:lnTo>
                <a:lnTo>
                  <a:pt x="17177" y="9820"/>
                </a:lnTo>
                <a:lnTo>
                  <a:pt x="17177" y="7375"/>
                </a:lnTo>
                <a:lnTo>
                  <a:pt x="9806" y="7375"/>
                </a:lnTo>
                <a:lnTo>
                  <a:pt x="98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6"/>
          <p:cNvSpPr/>
          <p:nvPr/>
        </p:nvSpPr>
        <p:spPr>
          <a:xfrm>
            <a:off x="2357936" y="4461040"/>
            <a:ext cx="285928" cy="285911"/>
          </a:xfrm>
          <a:custGeom>
            <a:rect b="b" l="l" r="r" t="t"/>
            <a:pathLst>
              <a:path extrusionOk="0" h="17177" w="17178">
                <a:moveTo>
                  <a:pt x="7357" y="0"/>
                </a:moveTo>
                <a:lnTo>
                  <a:pt x="7357" y="7375"/>
                </a:lnTo>
                <a:lnTo>
                  <a:pt x="1" y="7375"/>
                </a:lnTo>
                <a:lnTo>
                  <a:pt x="1" y="9820"/>
                </a:lnTo>
                <a:lnTo>
                  <a:pt x="7357" y="9820"/>
                </a:lnTo>
                <a:lnTo>
                  <a:pt x="7357" y="17176"/>
                </a:lnTo>
                <a:lnTo>
                  <a:pt x="9806" y="17176"/>
                </a:lnTo>
                <a:lnTo>
                  <a:pt x="9806" y="9820"/>
                </a:lnTo>
                <a:lnTo>
                  <a:pt x="17177" y="9820"/>
                </a:lnTo>
                <a:lnTo>
                  <a:pt x="17177" y="7375"/>
                </a:lnTo>
                <a:lnTo>
                  <a:pt x="9806" y="7375"/>
                </a:lnTo>
                <a:lnTo>
                  <a:pt x="98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6"/>
          <p:cNvSpPr/>
          <p:nvPr/>
        </p:nvSpPr>
        <p:spPr>
          <a:xfrm rot="5400000">
            <a:off x="-292840" y="832352"/>
            <a:ext cx="1170967" cy="585262"/>
          </a:xfrm>
          <a:custGeom>
            <a:rect b="b" l="l" r="r" t="t"/>
            <a:pathLst>
              <a:path extrusionOk="0" h="19831" w="39677">
                <a:moveTo>
                  <a:pt x="19846" y="0"/>
                </a:moveTo>
                <a:cubicBezTo>
                  <a:pt x="8882" y="0"/>
                  <a:pt x="1" y="8882"/>
                  <a:pt x="1" y="19831"/>
                </a:cubicBezTo>
                <a:lnTo>
                  <a:pt x="3368" y="19831"/>
                </a:lnTo>
                <a:cubicBezTo>
                  <a:pt x="3368" y="10743"/>
                  <a:pt x="10740" y="3368"/>
                  <a:pt x="19846" y="3368"/>
                </a:cubicBezTo>
                <a:cubicBezTo>
                  <a:pt x="28934" y="3368"/>
                  <a:pt x="36306" y="10743"/>
                  <a:pt x="36306" y="19831"/>
                </a:cubicBezTo>
                <a:lnTo>
                  <a:pt x="39677" y="19831"/>
                </a:lnTo>
                <a:cubicBezTo>
                  <a:pt x="39677" y="8882"/>
                  <a:pt x="30795" y="0"/>
                  <a:pt x="198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7"/>
          <p:cNvSpPr/>
          <p:nvPr/>
        </p:nvSpPr>
        <p:spPr>
          <a:xfrm>
            <a:off x="720000" y="1586250"/>
            <a:ext cx="1204500" cy="1204500"/>
          </a:xfrm>
          <a:prstGeom prst="star24">
            <a:avLst>
              <a:gd fmla="val 3958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7"/>
          <p:cNvSpPr/>
          <p:nvPr/>
        </p:nvSpPr>
        <p:spPr>
          <a:xfrm>
            <a:off x="720000" y="3020600"/>
            <a:ext cx="1204500" cy="1204500"/>
          </a:xfrm>
          <a:prstGeom prst="star24">
            <a:avLst>
              <a:gd fmla="val 3958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7"/>
          <p:cNvSpPr txBox="1"/>
          <p:nvPr>
            <p:ph idx="2" type="title"/>
          </p:nvPr>
        </p:nvSpPr>
        <p:spPr>
          <a:xfrm>
            <a:off x="720000" y="393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588" name="Google Shape;588;p47"/>
          <p:cNvSpPr txBox="1"/>
          <p:nvPr>
            <p:ph type="title"/>
          </p:nvPr>
        </p:nvSpPr>
        <p:spPr>
          <a:xfrm>
            <a:off x="882850" y="1964650"/>
            <a:ext cx="878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89" name="Google Shape;589;p47"/>
          <p:cNvSpPr txBox="1"/>
          <p:nvPr>
            <p:ph idx="1" type="subTitle"/>
          </p:nvPr>
        </p:nvSpPr>
        <p:spPr>
          <a:xfrm>
            <a:off x="2007500" y="2005875"/>
            <a:ext cx="2309400" cy="484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Functionalities</a:t>
            </a:r>
            <a:endParaRPr/>
          </a:p>
        </p:txBody>
      </p:sp>
      <p:sp>
        <p:nvSpPr>
          <p:cNvPr id="590" name="Google Shape;590;p47"/>
          <p:cNvSpPr txBox="1"/>
          <p:nvPr>
            <p:ph idx="3" type="title"/>
          </p:nvPr>
        </p:nvSpPr>
        <p:spPr>
          <a:xfrm>
            <a:off x="882850" y="3399000"/>
            <a:ext cx="878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591" name="Google Shape;591;p47"/>
          <p:cNvSpPr txBox="1"/>
          <p:nvPr>
            <p:ph idx="4" type="subTitle"/>
          </p:nvPr>
        </p:nvSpPr>
        <p:spPr>
          <a:xfrm>
            <a:off x="2007500" y="3529875"/>
            <a:ext cx="2309400" cy="484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Functionalities</a:t>
            </a:r>
            <a:endParaRPr/>
          </a:p>
        </p:txBody>
      </p:sp>
      <p:sp>
        <p:nvSpPr>
          <p:cNvPr id="592" name="Google Shape;592;p47"/>
          <p:cNvSpPr/>
          <p:nvPr/>
        </p:nvSpPr>
        <p:spPr>
          <a:xfrm>
            <a:off x="8178050" y="894125"/>
            <a:ext cx="618996" cy="619466"/>
          </a:xfrm>
          <a:custGeom>
            <a:rect b="b" l="l" r="r" t="t"/>
            <a:pathLst>
              <a:path extrusionOk="0" h="19766" w="19751">
                <a:moveTo>
                  <a:pt x="8470" y="0"/>
                </a:moveTo>
                <a:lnTo>
                  <a:pt x="8470" y="6483"/>
                </a:lnTo>
                <a:lnTo>
                  <a:pt x="3894" y="1907"/>
                </a:lnTo>
                <a:lnTo>
                  <a:pt x="1892" y="3894"/>
                </a:lnTo>
                <a:lnTo>
                  <a:pt x="6468" y="8470"/>
                </a:lnTo>
                <a:lnTo>
                  <a:pt x="1" y="8470"/>
                </a:lnTo>
                <a:lnTo>
                  <a:pt x="1" y="11296"/>
                </a:lnTo>
                <a:lnTo>
                  <a:pt x="6468" y="11296"/>
                </a:lnTo>
                <a:lnTo>
                  <a:pt x="1892" y="15872"/>
                </a:lnTo>
                <a:lnTo>
                  <a:pt x="3894" y="17859"/>
                </a:lnTo>
                <a:lnTo>
                  <a:pt x="8470" y="13283"/>
                </a:lnTo>
                <a:lnTo>
                  <a:pt x="8470" y="19766"/>
                </a:lnTo>
                <a:lnTo>
                  <a:pt x="11281" y="19766"/>
                </a:lnTo>
                <a:lnTo>
                  <a:pt x="11281" y="13283"/>
                </a:lnTo>
                <a:lnTo>
                  <a:pt x="15857" y="17859"/>
                </a:lnTo>
                <a:lnTo>
                  <a:pt x="17859" y="15872"/>
                </a:lnTo>
                <a:lnTo>
                  <a:pt x="13283" y="11296"/>
                </a:lnTo>
                <a:lnTo>
                  <a:pt x="19751" y="11296"/>
                </a:lnTo>
                <a:lnTo>
                  <a:pt x="19751" y="8470"/>
                </a:lnTo>
                <a:lnTo>
                  <a:pt x="13283" y="8470"/>
                </a:lnTo>
                <a:lnTo>
                  <a:pt x="17859" y="3894"/>
                </a:lnTo>
                <a:lnTo>
                  <a:pt x="15857" y="1907"/>
                </a:lnTo>
                <a:lnTo>
                  <a:pt x="11281" y="6483"/>
                </a:lnTo>
                <a:lnTo>
                  <a:pt x="1128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8"/>
          <p:cNvSpPr txBox="1"/>
          <p:nvPr>
            <p:ph type="title"/>
          </p:nvPr>
        </p:nvSpPr>
        <p:spPr>
          <a:xfrm>
            <a:off x="720000" y="393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 Functionalities</a:t>
            </a:r>
            <a:endParaRPr/>
          </a:p>
        </p:txBody>
      </p:sp>
      <p:sp>
        <p:nvSpPr>
          <p:cNvPr id="598" name="Google Shape;598;p48"/>
          <p:cNvSpPr txBox="1"/>
          <p:nvPr>
            <p:ph idx="1" type="subTitle"/>
          </p:nvPr>
        </p:nvSpPr>
        <p:spPr>
          <a:xfrm>
            <a:off x="1033825" y="1789750"/>
            <a:ext cx="3386100" cy="10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DCUF.1.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Draw, edit, delete SVG-Graphics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Upload Documents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Generate Canvas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99" name="Google Shape;599;p48"/>
          <p:cNvSpPr txBox="1"/>
          <p:nvPr>
            <p:ph idx="2" type="subTitle"/>
          </p:nvPr>
        </p:nvSpPr>
        <p:spPr>
          <a:xfrm>
            <a:off x="941125" y="1260975"/>
            <a:ext cx="35715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Communications</a:t>
            </a:r>
            <a:endParaRPr/>
          </a:p>
        </p:txBody>
      </p:sp>
      <p:sp>
        <p:nvSpPr>
          <p:cNvPr id="600" name="Google Shape;600;p48"/>
          <p:cNvSpPr txBox="1"/>
          <p:nvPr>
            <p:ph idx="3" type="subTitle"/>
          </p:nvPr>
        </p:nvSpPr>
        <p:spPr>
          <a:xfrm>
            <a:off x="1089103" y="3267675"/>
            <a:ext cx="3616200" cy="10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MUF.1.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Send, View, Reply, and Delete Message 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MUF.2.</a:t>
            </a:r>
            <a:r>
              <a:rPr lang="en"/>
              <a:t>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Generate Sessions with Multiple Users.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01" name="Google Shape;601;p48"/>
          <p:cNvSpPr txBox="1"/>
          <p:nvPr>
            <p:ph idx="4" type="subTitle"/>
          </p:nvPr>
        </p:nvSpPr>
        <p:spPr>
          <a:xfrm>
            <a:off x="1033837" y="2708775"/>
            <a:ext cx="2648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Messaging</a:t>
            </a:r>
            <a:endParaRPr/>
          </a:p>
        </p:txBody>
      </p:sp>
      <p:sp>
        <p:nvSpPr>
          <p:cNvPr id="602" name="Google Shape;602;p48"/>
          <p:cNvSpPr txBox="1"/>
          <p:nvPr>
            <p:ph idx="5" type="subTitle"/>
          </p:nvPr>
        </p:nvSpPr>
        <p:spPr>
          <a:xfrm>
            <a:off x="4853000" y="1789750"/>
            <a:ext cx="3105000" cy="10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SMUF.1.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Label and Group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Search and Delete Previous Sessions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SMUF.2.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Pin/Favorite Certain Sessions.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8"/>
          <p:cNvSpPr txBox="1"/>
          <p:nvPr>
            <p:ph idx="6" type="subTitle"/>
          </p:nvPr>
        </p:nvSpPr>
        <p:spPr>
          <a:xfrm>
            <a:off x="4815050" y="1260963"/>
            <a:ext cx="3180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Management</a:t>
            </a:r>
            <a:endParaRPr/>
          </a:p>
        </p:txBody>
      </p:sp>
      <p:sp>
        <p:nvSpPr>
          <p:cNvPr id="604" name="Google Shape;604;p48"/>
          <p:cNvSpPr/>
          <p:nvPr/>
        </p:nvSpPr>
        <p:spPr>
          <a:xfrm>
            <a:off x="8785111" y="1170440"/>
            <a:ext cx="285928" cy="285911"/>
          </a:xfrm>
          <a:custGeom>
            <a:rect b="b" l="l" r="r" t="t"/>
            <a:pathLst>
              <a:path extrusionOk="0" h="17177" w="17178">
                <a:moveTo>
                  <a:pt x="7357" y="0"/>
                </a:moveTo>
                <a:lnTo>
                  <a:pt x="7357" y="7375"/>
                </a:lnTo>
                <a:lnTo>
                  <a:pt x="1" y="7375"/>
                </a:lnTo>
                <a:lnTo>
                  <a:pt x="1" y="9820"/>
                </a:lnTo>
                <a:lnTo>
                  <a:pt x="7357" y="9820"/>
                </a:lnTo>
                <a:lnTo>
                  <a:pt x="7357" y="17176"/>
                </a:lnTo>
                <a:lnTo>
                  <a:pt x="9806" y="17176"/>
                </a:lnTo>
                <a:lnTo>
                  <a:pt x="9806" y="9820"/>
                </a:lnTo>
                <a:lnTo>
                  <a:pt x="17177" y="9820"/>
                </a:lnTo>
                <a:lnTo>
                  <a:pt x="17177" y="7375"/>
                </a:lnTo>
                <a:lnTo>
                  <a:pt x="9806" y="7375"/>
                </a:lnTo>
                <a:lnTo>
                  <a:pt x="98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5" name="Google Shape;605;p48"/>
          <p:cNvGrpSpPr/>
          <p:nvPr/>
        </p:nvGrpSpPr>
        <p:grpSpPr>
          <a:xfrm rot="5400000">
            <a:off x="4871899" y="4598603"/>
            <a:ext cx="795502" cy="294288"/>
            <a:chOff x="1986810" y="3849225"/>
            <a:chExt cx="1109023" cy="410272"/>
          </a:xfrm>
        </p:grpSpPr>
        <p:sp>
          <p:nvSpPr>
            <p:cNvPr id="606" name="Google Shape;606;p48"/>
            <p:cNvSpPr/>
            <p:nvPr/>
          </p:nvSpPr>
          <p:spPr>
            <a:xfrm>
              <a:off x="1986810" y="3849225"/>
              <a:ext cx="1109023" cy="173824"/>
            </a:xfrm>
            <a:custGeom>
              <a:rect b="b" l="l" r="r" t="t"/>
              <a:pathLst>
                <a:path extrusionOk="0" h="10443" w="66628">
                  <a:moveTo>
                    <a:pt x="1" y="1"/>
                  </a:moveTo>
                  <a:lnTo>
                    <a:pt x="1" y="6850"/>
                  </a:lnTo>
                  <a:cubicBezTo>
                    <a:pt x="1766" y="6850"/>
                    <a:pt x="2449" y="7296"/>
                    <a:pt x="3688" y="8104"/>
                  </a:cubicBezTo>
                  <a:cubicBezTo>
                    <a:pt x="5229" y="9092"/>
                    <a:pt x="7311" y="10442"/>
                    <a:pt x="11109" y="10442"/>
                  </a:cubicBezTo>
                  <a:cubicBezTo>
                    <a:pt x="14892" y="10442"/>
                    <a:pt x="16990" y="9092"/>
                    <a:pt x="18515" y="8104"/>
                  </a:cubicBezTo>
                  <a:cubicBezTo>
                    <a:pt x="19755" y="7296"/>
                    <a:pt x="20437" y="6850"/>
                    <a:pt x="22199" y="6850"/>
                  </a:cubicBezTo>
                  <a:cubicBezTo>
                    <a:pt x="23980" y="6850"/>
                    <a:pt x="24663" y="7296"/>
                    <a:pt x="25902" y="8104"/>
                  </a:cubicBezTo>
                  <a:cubicBezTo>
                    <a:pt x="27428" y="9092"/>
                    <a:pt x="29525" y="10442"/>
                    <a:pt x="33308" y="10442"/>
                  </a:cubicBezTo>
                  <a:cubicBezTo>
                    <a:pt x="37106" y="10442"/>
                    <a:pt x="39185" y="9092"/>
                    <a:pt x="40729" y="8104"/>
                  </a:cubicBezTo>
                  <a:cubicBezTo>
                    <a:pt x="41969" y="7296"/>
                    <a:pt x="42651" y="6850"/>
                    <a:pt x="44413" y="6850"/>
                  </a:cubicBezTo>
                  <a:cubicBezTo>
                    <a:pt x="46179" y="6850"/>
                    <a:pt x="46862" y="7296"/>
                    <a:pt x="48116" y="8104"/>
                  </a:cubicBezTo>
                  <a:cubicBezTo>
                    <a:pt x="49642" y="9092"/>
                    <a:pt x="51739" y="10442"/>
                    <a:pt x="55522" y="10442"/>
                  </a:cubicBezTo>
                  <a:cubicBezTo>
                    <a:pt x="59301" y="10442"/>
                    <a:pt x="61399" y="9092"/>
                    <a:pt x="62924" y="8104"/>
                  </a:cubicBezTo>
                  <a:cubicBezTo>
                    <a:pt x="64183" y="7296"/>
                    <a:pt x="64865" y="6850"/>
                    <a:pt x="66627" y="6850"/>
                  </a:cubicBezTo>
                  <a:lnTo>
                    <a:pt x="66627" y="1"/>
                  </a:lnTo>
                  <a:cubicBezTo>
                    <a:pt x="62848" y="1"/>
                    <a:pt x="60751" y="1354"/>
                    <a:pt x="59206" y="2338"/>
                  </a:cubicBezTo>
                  <a:cubicBezTo>
                    <a:pt x="57967" y="3131"/>
                    <a:pt x="57284" y="3578"/>
                    <a:pt x="55522" y="3578"/>
                  </a:cubicBezTo>
                  <a:cubicBezTo>
                    <a:pt x="53756" y="3578"/>
                    <a:pt x="53074" y="3131"/>
                    <a:pt x="51834" y="2338"/>
                  </a:cubicBezTo>
                  <a:cubicBezTo>
                    <a:pt x="50294" y="1354"/>
                    <a:pt x="48196" y="1"/>
                    <a:pt x="44413" y="1"/>
                  </a:cubicBezTo>
                  <a:cubicBezTo>
                    <a:pt x="40634" y="1"/>
                    <a:pt x="38537" y="1354"/>
                    <a:pt x="37011" y="2338"/>
                  </a:cubicBezTo>
                  <a:cubicBezTo>
                    <a:pt x="35753" y="3131"/>
                    <a:pt x="35070" y="3578"/>
                    <a:pt x="33308" y="3578"/>
                  </a:cubicBezTo>
                  <a:cubicBezTo>
                    <a:pt x="31542" y="3578"/>
                    <a:pt x="30860" y="3131"/>
                    <a:pt x="29620" y="2338"/>
                  </a:cubicBezTo>
                  <a:cubicBezTo>
                    <a:pt x="28095" y="1354"/>
                    <a:pt x="25998" y="1"/>
                    <a:pt x="22199" y="1"/>
                  </a:cubicBezTo>
                  <a:cubicBezTo>
                    <a:pt x="18420" y="1"/>
                    <a:pt x="16323" y="1354"/>
                    <a:pt x="14797" y="2338"/>
                  </a:cubicBezTo>
                  <a:cubicBezTo>
                    <a:pt x="13558" y="3131"/>
                    <a:pt x="12871" y="3578"/>
                    <a:pt x="11109" y="3578"/>
                  </a:cubicBezTo>
                  <a:cubicBezTo>
                    <a:pt x="9344" y="3578"/>
                    <a:pt x="8646" y="3131"/>
                    <a:pt x="7406" y="2338"/>
                  </a:cubicBezTo>
                  <a:cubicBezTo>
                    <a:pt x="5881" y="1354"/>
                    <a:pt x="3784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8"/>
            <p:cNvSpPr/>
            <p:nvPr/>
          </p:nvSpPr>
          <p:spPr>
            <a:xfrm>
              <a:off x="1986810" y="4085689"/>
              <a:ext cx="1109023" cy="173807"/>
            </a:xfrm>
            <a:custGeom>
              <a:rect b="b" l="l" r="r" t="t"/>
              <a:pathLst>
                <a:path extrusionOk="0" h="10442" w="66628">
                  <a:moveTo>
                    <a:pt x="1" y="0"/>
                  </a:moveTo>
                  <a:lnTo>
                    <a:pt x="1" y="6864"/>
                  </a:lnTo>
                  <a:cubicBezTo>
                    <a:pt x="1766" y="6864"/>
                    <a:pt x="2449" y="7311"/>
                    <a:pt x="3688" y="8104"/>
                  </a:cubicBezTo>
                  <a:cubicBezTo>
                    <a:pt x="5229" y="9092"/>
                    <a:pt x="7311" y="10442"/>
                    <a:pt x="11109" y="10442"/>
                  </a:cubicBezTo>
                  <a:cubicBezTo>
                    <a:pt x="14892" y="10442"/>
                    <a:pt x="16990" y="9092"/>
                    <a:pt x="18515" y="8104"/>
                  </a:cubicBezTo>
                  <a:cubicBezTo>
                    <a:pt x="19755" y="7311"/>
                    <a:pt x="20437" y="6864"/>
                    <a:pt x="22199" y="6864"/>
                  </a:cubicBezTo>
                  <a:cubicBezTo>
                    <a:pt x="23980" y="6864"/>
                    <a:pt x="24663" y="7311"/>
                    <a:pt x="25902" y="8104"/>
                  </a:cubicBezTo>
                  <a:cubicBezTo>
                    <a:pt x="27428" y="9092"/>
                    <a:pt x="29525" y="10442"/>
                    <a:pt x="33308" y="10442"/>
                  </a:cubicBezTo>
                  <a:cubicBezTo>
                    <a:pt x="37106" y="10442"/>
                    <a:pt x="39185" y="9092"/>
                    <a:pt x="40729" y="8104"/>
                  </a:cubicBezTo>
                  <a:cubicBezTo>
                    <a:pt x="41969" y="7311"/>
                    <a:pt x="42651" y="6864"/>
                    <a:pt x="44413" y="6864"/>
                  </a:cubicBezTo>
                  <a:cubicBezTo>
                    <a:pt x="46179" y="6864"/>
                    <a:pt x="46862" y="7311"/>
                    <a:pt x="48116" y="8104"/>
                  </a:cubicBezTo>
                  <a:cubicBezTo>
                    <a:pt x="49642" y="9092"/>
                    <a:pt x="51739" y="10442"/>
                    <a:pt x="55522" y="10442"/>
                  </a:cubicBezTo>
                  <a:cubicBezTo>
                    <a:pt x="59301" y="10442"/>
                    <a:pt x="61399" y="9092"/>
                    <a:pt x="62924" y="8104"/>
                  </a:cubicBezTo>
                  <a:cubicBezTo>
                    <a:pt x="64183" y="7311"/>
                    <a:pt x="64865" y="6864"/>
                    <a:pt x="66627" y="6864"/>
                  </a:cubicBezTo>
                  <a:lnTo>
                    <a:pt x="66627" y="0"/>
                  </a:lnTo>
                  <a:cubicBezTo>
                    <a:pt x="62848" y="0"/>
                    <a:pt x="60751" y="1354"/>
                    <a:pt x="59206" y="2338"/>
                  </a:cubicBezTo>
                  <a:cubicBezTo>
                    <a:pt x="57967" y="3146"/>
                    <a:pt x="57284" y="3592"/>
                    <a:pt x="55522" y="3592"/>
                  </a:cubicBezTo>
                  <a:cubicBezTo>
                    <a:pt x="53756" y="3592"/>
                    <a:pt x="53074" y="3146"/>
                    <a:pt x="51834" y="2338"/>
                  </a:cubicBezTo>
                  <a:cubicBezTo>
                    <a:pt x="50294" y="1354"/>
                    <a:pt x="48196" y="0"/>
                    <a:pt x="44413" y="0"/>
                  </a:cubicBezTo>
                  <a:cubicBezTo>
                    <a:pt x="40634" y="0"/>
                    <a:pt x="38537" y="1354"/>
                    <a:pt x="37011" y="2338"/>
                  </a:cubicBezTo>
                  <a:cubicBezTo>
                    <a:pt x="35753" y="3146"/>
                    <a:pt x="35070" y="3592"/>
                    <a:pt x="33308" y="3592"/>
                  </a:cubicBezTo>
                  <a:cubicBezTo>
                    <a:pt x="31542" y="3592"/>
                    <a:pt x="30860" y="3146"/>
                    <a:pt x="29620" y="2338"/>
                  </a:cubicBezTo>
                  <a:cubicBezTo>
                    <a:pt x="28095" y="1354"/>
                    <a:pt x="25998" y="0"/>
                    <a:pt x="22199" y="0"/>
                  </a:cubicBezTo>
                  <a:cubicBezTo>
                    <a:pt x="18420" y="0"/>
                    <a:pt x="16323" y="1354"/>
                    <a:pt x="14797" y="2338"/>
                  </a:cubicBezTo>
                  <a:cubicBezTo>
                    <a:pt x="13558" y="3146"/>
                    <a:pt x="12871" y="3592"/>
                    <a:pt x="11109" y="3592"/>
                  </a:cubicBezTo>
                  <a:cubicBezTo>
                    <a:pt x="9344" y="3592"/>
                    <a:pt x="8646" y="3146"/>
                    <a:pt x="7406" y="2338"/>
                  </a:cubicBezTo>
                  <a:cubicBezTo>
                    <a:pt x="5881" y="1354"/>
                    <a:pt x="3784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48"/>
          <p:cNvGrpSpPr/>
          <p:nvPr/>
        </p:nvGrpSpPr>
        <p:grpSpPr>
          <a:xfrm rot="10800000">
            <a:off x="8363649" y="3267678"/>
            <a:ext cx="795502" cy="294288"/>
            <a:chOff x="1986810" y="3849225"/>
            <a:chExt cx="1109023" cy="410272"/>
          </a:xfrm>
        </p:grpSpPr>
        <p:sp>
          <p:nvSpPr>
            <p:cNvPr id="609" name="Google Shape;609;p48"/>
            <p:cNvSpPr/>
            <p:nvPr/>
          </p:nvSpPr>
          <p:spPr>
            <a:xfrm>
              <a:off x="1986810" y="3849225"/>
              <a:ext cx="1109023" cy="173824"/>
            </a:xfrm>
            <a:custGeom>
              <a:rect b="b" l="l" r="r" t="t"/>
              <a:pathLst>
                <a:path extrusionOk="0" h="10443" w="66628">
                  <a:moveTo>
                    <a:pt x="1" y="1"/>
                  </a:moveTo>
                  <a:lnTo>
                    <a:pt x="1" y="6850"/>
                  </a:lnTo>
                  <a:cubicBezTo>
                    <a:pt x="1766" y="6850"/>
                    <a:pt x="2449" y="7296"/>
                    <a:pt x="3688" y="8104"/>
                  </a:cubicBezTo>
                  <a:cubicBezTo>
                    <a:pt x="5229" y="9092"/>
                    <a:pt x="7311" y="10442"/>
                    <a:pt x="11109" y="10442"/>
                  </a:cubicBezTo>
                  <a:cubicBezTo>
                    <a:pt x="14892" y="10442"/>
                    <a:pt x="16990" y="9092"/>
                    <a:pt x="18515" y="8104"/>
                  </a:cubicBezTo>
                  <a:cubicBezTo>
                    <a:pt x="19755" y="7296"/>
                    <a:pt x="20437" y="6850"/>
                    <a:pt x="22199" y="6850"/>
                  </a:cubicBezTo>
                  <a:cubicBezTo>
                    <a:pt x="23980" y="6850"/>
                    <a:pt x="24663" y="7296"/>
                    <a:pt x="25902" y="8104"/>
                  </a:cubicBezTo>
                  <a:cubicBezTo>
                    <a:pt x="27428" y="9092"/>
                    <a:pt x="29525" y="10442"/>
                    <a:pt x="33308" y="10442"/>
                  </a:cubicBezTo>
                  <a:cubicBezTo>
                    <a:pt x="37106" y="10442"/>
                    <a:pt x="39185" y="9092"/>
                    <a:pt x="40729" y="8104"/>
                  </a:cubicBezTo>
                  <a:cubicBezTo>
                    <a:pt x="41969" y="7296"/>
                    <a:pt x="42651" y="6850"/>
                    <a:pt x="44413" y="6850"/>
                  </a:cubicBezTo>
                  <a:cubicBezTo>
                    <a:pt x="46179" y="6850"/>
                    <a:pt x="46862" y="7296"/>
                    <a:pt x="48116" y="8104"/>
                  </a:cubicBezTo>
                  <a:cubicBezTo>
                    <a:pt x="49642" y="9092"/>
                    <a:pt x="51739" y="10442"/>
                    <a:pt x="55522" y="10442"/>
                  </a:cubicBezTo>
                  <a:cubicBezTo>
                    <a:pt x="59301" y="10442"/>
                    <a:pt x="61399" y="9092"/>
                    <a:pt x="62924" y="8104"/>
                  </a:cubicBezTo>
                  <a:cubicBezTo>
                    <a:pt x="64183" y="7296"/>
                    <a:pt x="64865" y="6850"/>
                    <a:pt x="66627" y="6850"/>
                  </a:cubicBezTo>
                  <a:lnTo>
                    <a:pt x="66627" y="1"/>
                  </a:lnTo>
                  <a:cubicBezTo>
                    <a:pt x="62848" y="1"/>
                    <a:pt x="60751" y="1354"/>
                    <a:pt x="59206" y="2338"/>
                  </a:cubicBezTo>
                  <a:cubicBezTo>
                    <a:pt x="57967" y="3131"/>
                    <a:pt x="57284" y="3578"/>
                    <a:pt x="55522" y="3578"/>
                  </a:cubicBezTo>
                  <a:cubicBezTo>
                    <a:pt x="53756" y="3578"/>
                    <a:pt x="53074" y="3131"/>
                    <a:pt x="51834" y="2338"/>
                  </a:cubicBezTo>
                  <a:cubicBezTo>
                    <a:pt x="50294" y="1354"/>
                    <a:pt x="48196" y="1"/>
                    <a:pt x="44413" y="1"/>
                  </a:cubicBezTo>
                  <a:cubicBezTo>
                    <a:pt x="40634" y="1"/>
                    <a:pt x="38537" y="1354"/>
                    <a:pt x="37011" y="2338"/>
                  </a:cubicBezTo>
                  <a:cubicBezTo>
                    <a:pt x="35753" y="3131"/>
                    <a:pt x="35070" y="3578"/>
                    <a:pt x="33308" y="3578"/>
                  </a:cubicBezTo>
                  <a:cubicBezTo>
                    <a:pt x="31542" y="3578"/>
                    <a:pt x="30860" y="3131"/>
                    <a:pt x="29620" y="2338"/>
                  </a:cubicBezTo>
                  <a:cubicBezTo>
                    <a:pt x="28095" y="1354"/>
                    <a:pt x="25998" y="1"/>
                    <a:pt x="22199" y="1"/>
                  </a:cubicBezTo>
                  <a:cubicBezTo>
                    <a:pt x="18420" y="1"/>
                    <a:pt x="16323" y="1354"/>
                    <a:pt x="14797" y="2338"/>
                  </a:cubicBezTo>
                  <a:cubicBezTo>
                    <a:pt x="13558" y="3131"/>
                    <a:pt x="12871" y="3578"/>
                    <a:pt x="11109" y="3578"/>
                  </a:cubicBezTo>
                  <a:cubicBezTo>
                    <a:pt x="9344" y="3578"/>
                    <a:pt x="8646" y="3131"/>
                    <a:pt x="7406" y="2338"/>
                  </a:cubicBezTo>
                  <a:cubicBezTo>
                    <a:pt x="5881" y="1354"/>
                    <a:pt x="3784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8"/>
            <p:cNvSpPr/>
            <p:nvPr/>
          </p:nvSpPr>
          <p:spPr>
            <a:xfrm>
              <a:off x="1986810" y="4085689"/>
              <a:ext cx="1109023" cy="173807"/>
            </a:xfrm>
            <a:custGeom>
              <a:rect b="b" l="l" r="r" t="t"/>
              <a:pathLst>
                <a:path extrusionOk="0" h="10442" w="66628">
                  <a:moveTo>
                    <a:pt x="1" y="0"/>
                  </a:moveTo>
                  <a:lnTo>
                    <a:pt x="1" y="6864"/>
                  </a:lnTo>
                  <a:cubicBezTo>
                    <a:pt x="1766" y="6864"/>
                    <a:pt x="2449" y="7311"/>
                    <a:pt x="3688" y="8104"/>
                  </a:cubicBezTo>
                  <a:cubicBezTo>
                    <a:pt x="5229" y="9092"/>
                    <a:pt x="7311" y="10442"/>
                    <a:pt x="11109" y="10442"/>
                  </a:cubicBezTo>
                  <a:cubicBezTo>
                    <a:pt x="14892" y="10442"/>
                    <a:pt x="16990" y="9092"/>
                    <a:pt x="18515" y="8104"/>
                  </a:cubicBezTo>
                  <a:cubicBezTo>
                    <a:pt x="19755" y="7311"/>
                    <a:pt x="20437" y="6864"/>
                    <a:pt x="22199" y="6864"/>
                  </a:cubicBezTo>
                  <a:cubicBezTo>
                    <a:pt x="23980" y="6864"/>
                    <a:pt x="24663" y="7311"/>
                    <a:pt x="25902" y="8104"/>
                  </a:cubicBezTo>
                  <a:cubicBezTo>
                    <a:pt x="27428" y="9092"/>
                    <a:pt x="29525" y="10442"/>
                    <a:pt x="33308" y="10442"/>
                  </a:cubicBezTo>
                  <a:cubicBezTo>
                    <a:pt x="37106" y="10442"/>
                    <a:pt x="39185" y="9092"/>
                    <a:pt x="40729" y="8104"/>
                  </a:cubicBezTo>
                  <a:cubicBezTo>
                    <a:pt x="41969" y="7311"/>
                    <a:pt x="42651" y="6864"/>
                    <a:pt x="44413" y="6864"/>
                  </a:cubicBezTo>
                  <a:cubicBezTo>
                    <a:pt x="46179" y="6864"/>
                    <a:pt x="46862" y="7311"/>
                    <a:pt x="48116" y="8104"/>
                  </a:cubicBezTo>
                  <a:cubicBezTo>
                    <a:pt x="49642" y="9092"/>
                    <a:pt x="51739" y="10442"/>
                    <a:pt x="55522" y="10442"/>
                  </a:cubicBezTo>
                  <a:cubicBezTo>
                    <a:pt x="59301" y="10442"/>
                    <a:pt x="61399" y="9092"/>
                    <a:pt x="62924" y="8104"/>
                  </a:cubicBezTo>
                  <a:cubicBezTo>
                    <a:pt x="64183" y="7311"/>
                    <a:pt x="64865" y="6864"/>
                    <a:pt x="66627" y="6864"/>
                  </a:cubicBezTo>
                  <a:lnTo>
                    <a:pt x="66627" y="0"/>
                  </a:lnTo>
                  <a:cubicBezTo>
                    <a:pt x="62848" y="0"/>
                    <a:pt x="60751" y="1354"/>
                    <a:pt x="59206" y="2338"/>
                  </a:cubicBezTo>
                  <a:cubicBezTo>
                    <a:pt x="57967" y="3146"/>
                    <a:pt x="57284" y="3592"/>
                    <a:pt x="55522" y="3592"/>
                  </a:cubicBezTo>
                  <a:cubicBezTo>
                    <a:pt x="53756" y="3592"/>
                    <a:pt x="53074" y="3146"/>
                    <a:pt x="51834" y="2338"/>
                  </a:cubicBezTo>
                  <a:cubicBezTo>
                    <a:pt x="50294" y="1354"/>
                    <a:pt x="48196" y="0"/>
                    <a:pt x="44413" y="0"/>
                  </a:cubicBezTo>
                  <a:cubicBezTo>
                    <a:pt x="40634" y="0"/>
                    <a:pt x="38537" y="1354"/>
                    <a:pt x="37011" y="2338"/>
                  </a:cubicBezTo>
                  <a:cubicBezTo>
                    <a:pt x="35753" y="3146"/>
                    <a:pt x="35070" y="3592"/>
                    <a:pt x="33308" y="3592"/>
                  </a:cubicBezTo>
                  <a:cubicBezTo>
                    <a:pt x="31542" y="3592"/>
                    <a:pt x="30860" y="3146"/>
                    <a:pt x="29620" y="2338"/>
                  </a:cubicBezTo>
                  <a:cubicBezTo>
                    <a:pt x="28095" y="1354"/>
                    <a:pt x="25998" y="0"/>
                    <a:pt x="22199" y="0"/>
                  </a:cubicBezTo>
                  <a:cubicBezTo>
                    <a:pt x="18420" y="0"/>
                    <a:pt x="16323" y="1354"/>
                    <a:pt x="14797" y="2338"/>
                  </a:cubicBezTo>
                  <a:cubicBezTo>
                    <a:pt x="13558" y="3146"/>
                    <a:pt x="12871" y="3592"/>
                    <a:pt x="11109" y="3592"/>
                  </a:cubicBezTo>
                  <a:cubicBezTo>
                    <a:pt x="9344" y="3592"/>
                    <a:pt x="8646" y="3146"/>
                    <a:pt x="7406" y="2338"/>
                  </a:cubicBezTo>
                  <a:cubicBezTo>
                    <a:pt x="5881" y="1354"/>
                    <a:pt x="3784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1" name="Google Shape;611;p48"/>
          <p:cNvSpPr txBox="1"/>
          <p:nvPr/>
        </p:nvSpPr>
        <p:spPr>
          <a:xfrm>
            <a:off x="848425" y="966675"/>
            <a:ext cx="35715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user shall be able to: 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9"/>
          <p:cNvSpPr txBox="1"/>
          <p:nvPr>
            <p:ph type="title"/>
          </p:nvPr>
        </p:nvSpPr>
        <p:spPr>
          <a:xfrm>
            <a:off x="720000" y="393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Functionalities</a:t>
            </a:r>
            <a:endParaRPr/>
          </a:p>
        </p:txBody>
      </p:sp>
      <p:sp>
        <p:nvSpPr>
          <p:cNvPr id="617" name="Google Shape;617;p49"/>
          <p:cNvSpPr txBox="1"/>
          <p:nvPr>
            <p:ph idx="1" type="subTitle"/>
          </p:nvPr>
        </p:nvSpPr>
        <p:spPr>
          <a:xfrm>
            <a:off x="5111925" y="2076125"/>
            <a:ext cx="2862600" cy="15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NSF.1.</a:t>
            </a:r>
            <a:r>
              <a:rPr lang="en"/>
              <a:t>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Notifications Sent to User Upon Message Receival</a:t>
            </a:r>
            <a:endParaRPr/>
          </a:p>
        </p:txBody>
      </p:sp>
      <p:sp>
        <p:nvSpPr>
          <p:cNvPr id="618" name="Google Shape;618;p49"/>
          <p:cNvSpPr txBox="1"/>
          <p:nvPr>
            <p:ph idx="2" type="subTitle"/>
          </p:nvPr>
        </p:nvSpPr>
        <p:spPr>
          <a:xfrm>
            <a:off x="1557375" y="2090250"/>
            <a:ext cx="2862600" cy="15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GSF.1.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Scrolling to View Previous Messages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Tapping to Zoom In/Out Certian Components</a:t>
            </a:r>
            <a:endParaRPr/>
          </a:p>
        </p:txBody>
      </p:sp>
      <p:sp>
        <p:nvSpPr>
          <p:cNvPr id="619" name="Google Shape;619;p49"/>
          <p:cNvSpPr txBox="1"/>
          <p:nvPr>
            <p:ph idx="3" type="subTitle"/>
          </p:nvPr>
        </p:nvSpPr>
        <p:spPr>
          <a:xfrm>
            <a:off x="1557376" y="1531350"/>
            <a:ext cx="2862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Gestures</a:t>
            </a:r>
            <a:endParaRPr/>
          </a:p>
        </p:txBody>
      </p:sp>
      <p:sp>
        <p:nvSpPr>
          <p:cNvPr id="620" name="Google Shape;620;p49"/>
          <p:cNvSpPr txBox="1"/>
          <p:nvPr>
            <p:ph idx="4" type="subTitle"/>
          </p:nvPr>
        </p:nvSpPr>
        <p:spPr>
          <a:xfrm>
            <a:off x="5111928" y="1545475"/>
            <a:ext cx="2862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Notifications</a:t>
            </a:r>
            <a:r>
              <a:rPr lang="en"/>
              <a:t> </a:t>
            </a:r>
            <a:endParaRPr/>
          </a:p>
        </p:txBody>
      </p:sp>
      <p:sp>
        <p:nvSpPr>
          <p:cNvPr id="621" name="Google Shape;621;p49"/>
          <p:cNvSpPr txBox="1"/>
          <p:nvPr/>
        </p:nvSpPr>
        <p:spPr>
          <a:xfrm>
            <a:off x="916575" y="966675"/>
            <a:ext cx="41442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system shall be able to: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0"/>
          <p:cNvSpPr txBox="1"/>
          <p:nvPr>
            <p:ph type="title"/>
          </p:nvPr>
        </p:nvSpPr>
        <p:spPr>
          <a:xfrm>
            <a:off x="720000" y="393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627" name="Google Shape;627;p50"/>
          <p:cNvSpPr txBox="1"/>
          <p:nvPr>
            <p:ph idx="1" type="subTitle"/>
          </p:nvPr>
        </p:nvSpPr>
        <p:spPr>
          <a:xfrm>
            <a:off x="987525" y="1736850"/>
            <a:ext cx="20106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efficient, scalable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99.5% uptime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Short maintenance periods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50"/>
          <p:cNvSpPr txBox="1"/>
          <p:nvPr>
            <p:ph idx="2" type="subTitle"/>
          </p:nvPr>
        </p:nvSpPr>
        <p:spPr>
          <a:xfrm>
            <a:off x="833177" y="1177950"/>
            <a:ext cx="21387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Dependability</a:t>
            </a:r>
            <a:endParaRPr/>
          </a:p>
        </p:txBody>
      </p:sp>
      <p:sp>
        <p:nvSpPr>
          <p:cNvPr id="629" name="Google Shape;629;p50"/>
          <p:cNvSpPr txBox="1"/>
          <p:nvPr>
            <p:ph idx="9" type="subTitle"/>
          </p:nvPr>
        </p:nvSpPr>
        <p:spPr>
          <a:xfrm>
            <a:off x="3421050" y="3527625"/>
            <a:ext cx="21387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common, modern operating systems (Windows, macOS, etc.)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</a:t>
            </a:r>
            <a:r>
              <a:rPr lang="en"/>
              <a:t>nternet</a:t>
            </a:r>
            <a:r>
              <a:rPr lang="en"/>
              <a:t> connectivity</a:t>
            </a:r>
            <a:endParaRPr/>
          </a:p>
        </p:txBody>
      </p:sp>
      <p:sp>
        <p:nvSpPr>
          <p:cNvPr id="630" name="Google Shape;630;p50"/>
          <p:cNvSpPr txBox="1"/>
          <p:nvPr>
            <p:ph idx="13" type="subTitle"/>
          </p:nvPr>
        </p:nvSpPr>
        <p:spPr>
          <a:xfrm>
            <a:off x="3421054" y="3022438"/>
            <a:ext cx="2457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Environmental</a:t>
            </a:r>
            <a:endParaRPr/>
          </a:p>
        </p:txBody>
      </p:sp>
      <p:sp>
        <p:nvSpPr>
          <p:cNvPr id="631" name="Google Shape;631;p50"/>
          <p:cNvSpPr/>
          <p:nvPr/>
        </p:nvSpPr>
        <p:spPr>
          <a:xfrm>
            <a:off x="40083" y="3167522"/>
            <a:ext cx="704814" cy="705350"/>
          </a:xfrm>
          <a:custGeom>
            <a:rect b="b" l="l" r="r" t="t"/>
            <a:pathLst>
              <a:path extrusionOk="0" h="19766" w="19751">
                <a:moveTo>
                  <a:pt x="8470" y="0"/>
                </a:moveTo>
                <a:lnTo>
                  <a:pt x="8470" y="6483"/>
                </a:lnTo>
                <a:lnTo>
                  <a:pt x="3894" y="1907"/>
                </a:lnTo>
                <a:lnTo>
                  <a:pt x="1892" y="3894"/>
                </a:lnTo>
                <a:lnTo>
                  <a:pt x="6468" y="8470"/>
                </a:lnTo>
                <a:lnTo>
                  <a:pt x="1" y="8470"/>
                </a:lnTo>
                <a:lnTo>
                  <a:pt x="1" y="11296"/>
                </a:lnTo>
                <a:lnTo>
                  <a:pt x="6468" y="11296"/>
                </a:lnTo>
                <a:lnTo>
                  <a:pt x="1892" y="15872"/>
                </a:lnTo>
                <a:lnTo>
                  <a:pt x="3894" y="17859"/>
                </a:lnTo>
                <a:lnTo>
                  <a:pt x="8470" y="13283"/>
                </a:lnTo>
                <a:lnTo>
                  <a:pt x="8470" y="19766"/>
                </a:lnTo>
                <a:lnTo>
                  <a:pt x="11281" y="19766"/>
                </a:lnTo>
                <a:lnTo>
                  <a:pt x="11281" y="13283"/>
                </a:lnTo>
                <a:lnTo>
                  <a:pt x="15857" y="17859"/>
                </a:lnTo>
                <a:lnTo>
                  <a:pt x="17859" y="15872"/>
                </a:lnTo>
                <a:lnTo>
                  <a:pt x="13283" y="11296"/>
                </a:lnTo>
                <a:lnTo>
                  <a:pt x="19751" y="11296"/>
                </a:lnTo>
                <a:lnTo>
                  <a:pt x="19751" y="8470"/>
                </a:lnTo>
                <a:lnTo>
                  <a:pt x="13283" y="8470"/>
                </a:lnTo>
                <a:lnTo>
                  <a:pt x="17859" y="3894"/>
                </a:lnTo>
                <a:lnTo>
                  <a:pt x="15857" y="1907"/>
                </a:lnTo>
                <a:lnTo>
                  <a:pt x="11281" y="6483"/>
                </a:lnTo>
                <a:lnTo>
                  <a:pt x="1128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2" name="Google Shape;632;p50"/>
          <p:cNvGrpSpPr/>
          <p:nvPr/>
        </p:nvGrpSpPr>
        <p:grpSpPr>
          <a:xfrm>
            <a:off x="8521050" y="4448338"/>
            <a:ext cx="660424" cy="1020637"/>
            <a:chOff x="8243675" y="3140663"/>
            <a:chExt cx="660424" cy="1020637"/>
          </a:xfrm>
        </p:grpSpPr>
        <p:sp>
          <p:nvSpPr>
            <p:cNvPr id="633" name="Google Shape;633;p50"/>
            <p:cNvSpPr/>
            <p:nvPr/>
          </p:nvSpPr>
          <p:spPr>
            <a:xfrm>
              <a:off x="8243675" y="3140663"/>
              <a:ext cx="660424" cy="330087"/>
            </a:xfrm>
            <a:custGeom>
              <a:rect b="b" l="l" r="r" t="t"/>
              <a:pathLst>
                <a:path extrusionOk="0" h="19831" w="39677">
                  <a:moveTo>
                    <a:pt x="19846" y="0"/>
                  </a:moveTo>
                  <a:cubicBezTo>
                    <a:pt x="8882" y="0"/>
                    <a:pt x="1" y="8882"/>
                    <a:pt x="1" y="19831"/>
                  </a:cubicBezTo>
                  <a:lnTo>
                    <a:pt x="3368" y="19831"/>
                  </a:lnTo>
                  <a:cubicBezTo>
                    <a:pt x="3368" y="10743"/>
                    <a:pt x="10740" y="3368"/>
                    <a:pt x="19846" y="3368"/>
                  </a:cubicBezTo>
                  <a:cubicBezTo>
                    <a:pt x="28934" y="3368"/>
                    <a:pt x="36306" y="10743"/>
                    <a:pt x="36306" y="19831"/>
                  </a:cubicBezTo>
                  <a:lnTo>
                    <a:pt x="39677" y="19831"/>
                  </a:lnTo>
                  <a:cubicBezTo>
                    <a:pt x="39677" y="8882"/>
                    <a:pt x="30795" y="0"/>
                    <a:pt x="19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50"/>
            <p:cNvSpPr/>
            <p:nvPr/>
          </p:nvSpPr>
          <p:spPr>
            <a:xfrm>
              <a:off x="8243675" y="3485938"/>
              <a:ext cx="660424" cy="330087"/>
            </a:xfrm>
            <a:custGeom>
              <a:rect b="b" l="l" r="r" t="t"/>
              <a:pathLst>
                <a:path extrusionOk="0" h="19831" w="39677">
                  <a:moveTo>
                    <a:pt x="19846" y="0"/>
                  </a:moveTo>
                  <a:cubicBezTo>
                    <a:pt x="8882" y="0"/>
                    <a:pt x="1" y="8882"/>
                    <a:pt x="1" y="19831"/>
                  </a:cubicBezTo>
                  <a:lnTo>
                    <a:pt x="3368" y="19831"/>
                  </a:lnTo>
                  <a:cubicBezTo>
                    <a:pt x="3368" y="10743"/>
                    <a:pt x="10740" y="3368"/>
                    <a:pt x="19846" y="3368"/>
                  </a:cubicBezTo>
                  <a:cubicBezTo>
                    <a:pt x="28934" y="3368"/>
                    <a:pt x="36306" y="10743"/>
                    <a:pt x="36306" y="19831"/>
                  </a:cubicBezTo>
                  <a:lnTo>
                    <a:pt x="39677" y="19831"/>
                  </a:lnTo>
                  <a:cubicBezTo>
                    <a:pt x="39677" y="8882"/>
                    <a:pt x="30795" y="0"/>
                    <a:pt x="19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50"/>
            <p:cNvSpPr/>
            <p:nvPr/>
          </p:nvSpPr>
          <p:spPr>
            <a:xfrm>
              <a:off x="8243675" y="3831213"/>
              <a:ext cx="660424" cy="330087"/>
            </a:xfrm>
            <a:custGeom>
              <a:rect b="b" l="l" r="r" t="t"/>
              <a:pathLst>
                <a:path extrusionOk="0" h="19831" w="39677">
                  <a:moveTo>
                    <a:pt x="19846" y="0"/>
                  </a:moveTo>
                  <a:cubicBezTo>
                    <a:pt x="8882" y="0"/>
                    <a:pt x="1" y="8882"/>
                    <a:pt x="1" y="19831"/>
                  </a:cubicBezTo>
                  <a:lnTo>
                    <a:pt x="3368" y="19831"/>
                  </a:lnTo>
                  <a:cubicBezTo>
                    <a:pt x="3368" y="10743"/>
                    <a:pt x="10740" y="3368"/>
                    <a:pt x="19846" y="3368"/>
                  </a:cubicBezTo>
                  <a:cubicBezTo>
                    <a:pt x="28934" y="3368"/>
                    <a:pt x="36306" y="10743"/>
                    <a:pt x="36306" y="19831"/>
                  </a:cubicBezTo>
                  <a:lnTo>
                    <a:pt x="39677" y="19831"/>
                  </a:lnTo>
                  <a:cubicBezTo>
                    <a:pt x="39677" y="8882"/>
                    <a:pt x="30795" y="0"/>
                    <a:pt x="19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6" name="Google Shape;636;p50"/>
          <p:cNvSpPr txBox="1"/>
          <p:nvPr>
            <p:ph idx="5" type="subTitle"/>
          </p:nvPr>
        </p:nvSpPr>
        <p:spPr>
          <a:xfrm>
            <a:off x="1077675" y="3581350"/>
            <a:ext cx="2010600" cy="11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real-time message delivery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100K messages per second</a:t>
            </a:r>
            <a:endParaRPr/>
          </a:p>
        </p:txBody>
      </p:sp>
      <p:sp>
        <p:nvSpPr>
          <p:cNvPr id="637" name="Google Shape;637;p50"/>
          <p:cNvSpPr txBox="1"/>
          <p:nvPr>
            <p:ph idx="6" type="subTitle"/>
          </p:nvPr>
        </p:nvSpPr>
        <p:spPr>
          <a:xfrm>
            <a:off x="987525" y="3022450"/>
            <a:ext cx="18942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638" name="Google Shape;638;p50"/>
          <p:cNvSpPr txBox="1"/>
          <p:nvPr>
            <p:ph idx="7" type="subTitle"/>
          </p:nvPr>
        </p:nvSpPr>
        <p:spPr>
          <a:xfrm>
            <a:off x="3258850" y="1736850"/>
            <a:ext cx="2315100" cy="9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100 MB attachment limit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918 character limit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message compression and encryption</a:t>
            </a:r>
            <a:endParaRPr/>
          </a:p>
        </p:txBody>
      </p:sp>
      <p:sp>
        <p:nvSpPr>
          <p:cNvPr id="639" name="Google Shape;639;p50"/>
          <p:cNvSpPr txBox="1"/>
          <p:nvPr>
            <p:ph idx="8" type="subTitle"/>
          </p:nvPr>
        </p:nvSpPr>
        <p:spPr>
          <a:xfrm>
            <a:off x="3258825" y="1177938"/>
            <a:ext cx="18942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</a:t>
            </a:r>
            <a:endParaRPr/>
          </a:p>
        </p:txBody>
      </p:sp>
      <p:sp>
        <p:nvSpPr>
          <p:cNvPr id="640" name="Google Shape;640;p50"/>
          <p:cNvSpPr txBox="1"/>
          <p:nvPr>
            <p:ph idx="1" type="subTitle"/>
          </p:nvPr>
        </p:nvSpPr>
        <p:spPr>
          <a:xfrm>
            <a:off x="5736150" y="1758850"/>
            <a:ext cx="2271300" cy="7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routine maintenance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monitoring and logging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software updates</a:t>
            </a:r>
            <a:endParaRPr/>
          </a:p>
        </p:txBody>
      </p:sp>
      <p:sp>
        <p:nvSpPr>
          <p:cNvPr id="641" name="Google Shape;641;p50"/>
          <p:cNvSpPr txBox="1"/>
          <p:nvPr>
            <p:ph idx="2" type="subTitle"/>
          </p:nvPr>
        </p:nvSpPr>
        <p:spPr>
          <a:xfrm>
            <a:off x="5736152" y="1246725"/>
            <a:ext cx="21387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Operational</a:t>
            </a:r>
            <a:endParaRPr/>
          </a:p>
        </p:txBody>
      </p:sp>
      <p:sp>
        <p:nvSpPr>
          <p:cNvPr id="642" name="Google Shape;642;p50"/>
          <p:cNvSpPr txBox="1"/>
          <p:nvPr>
            <p:ph idx="3" type="subTitle"/>
          </p:nvPr>
        </p:nvSpPr>
        <p:spPr>
          <a:xfrm>
            <a:off x="5736150" y="3485050"/>
            <a:ext cx="2271300" cy="9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User authentication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Protections against common security threats</a:t>
            </a:r>
            <a:endParaRPr/>
          </a:p>
        </p:txBody>
      </p:sp>
      <p:sp>
        <p:nvSpPr>
          <p:cNvPr id="643" name="Google Shape;643;p50"/>
          <p:cNvSpPr txBox="1"/>
          <p:nvPr>
            <p:ph idx="4" type="subTitle"/>
          </p:nvPr>
        </p:nvSpPr>
        <p:spPr>
          <a:xfrm>
            <a:off x="5858388" y="3022438"/>
            <a:ext cx="18942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any Snapshot Theme for Business by Slidesgo">
  <a:themeElements>
    <a:clrScheme name="Simple Light">
      <a:dk1>
        <a:srgbClr val="000000"/>
      </a:dk1>
      <a:lt1>
        <a:srgbClr val="D8E8F5"/>
      </a:lt1>
      <a:dk2>
        <a:srgbClr val="FFFFFF"/>
      </a:dk2>
      <a:lt2>
        <a:srgbClr val="91BED5"/>
      </a:lt2>
      <a:accent1>
        <a:srgbClr val="30426A"/>
      </a:accent1>
      <a:accent2>
        <a:srgbClr val="F1610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