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9A9C-AA32-2969-0F8D-DE9670A8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97273-893E-0739-E74F-342F54C0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05FF-16A3-74C1-27F0-366B210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4ACF-5339-53C5-A5B7-E178BB6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1A0C-47E2-1F3D-3906-6886DE5F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42D7-8935-6083-A882-184E613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9A0A5-DA01-AB84-8FB7-A774FD352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7D6E-66BD-7955-0EFA-02D3ED83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E1B5-0F1A-B1DC-6C6B-5C25D7DE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EAF1-1AE5-49FD-FA4C-D83A334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8A8F7-A17E-AD18-E0B0-FD021235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BACEA-B19A-4349-27AE-A310C60E8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9CF5-00F7-30AE-14AA-ED61E57A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34F7-FB8A-526F-008D-59A480A0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86FA-EB6D-DC07-2070-5CA6032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151-0B73-A81D-43F7-6D21D105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0CBB-99AE-6736-74C4-5B5FEF61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4EF6-ADEF-6611-C86C-9781CA6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C788-6F6A-E099-1661-8E95017B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EF56-0872-D370-DEBA-057CD319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31E-598B-EC0C-4EE3-5A76CA6E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1B7DB-4559-7B8C-63C8-4ABB561C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90BD-F19E-EEE5-5EDD-8E4B29C3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3C20-A1F4-52CD-BD39-C5B2D67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AA4C-D403-3535-1198-B9F65422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3A7-3A35-40EC-84C6-5163CEF7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2B05-BD1F-44BC-27AC-08AB9BB4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F1ABE-CA5E-D74A-14D8-E9087043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40C6-3EEA-F0AA-00F1-2D3A311E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3A2A-BFF1-B3F8-7BFF-79B6E603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AA06-2CF0-706F-36D5-23192A2A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B71B-3306-78C3-89F2-6C426ED0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C9E6-9E8E-730D-6B11-BB67D9F5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27F9-C12B-A79E-EF04-39C56FED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AA8ED-3C55-1C16-2C77-0E6E0917A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A533C-BC6F-6094-C064-98338CD1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EF4FF-D4A9-C9B6-6883-521D94CB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0B6EA-7CEA-0F43-C8B5-8143D77F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E3B1F-7C00-3014-FCC1-AD27031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8C9B-443A-90CD-CEF7-A318E62F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04E45-11EE-7A7B-DEC7-3AD06C0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1F4A3-12D8-D6EE-FA21-D81A1546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89ADC-F547-B800-C1BC-CB092CD2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2D35F-C630-F76D-4F69-F91985EE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039A0-B556-D474-91D3-13EA24F3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A3434-7425-2393-1816-C849133C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4DD8-759F-A521-35B0-41935A98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3502-FF6B-89BA-33DC-53A2B184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06D7E-C890-24B7-F4C7-A52CAB8E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0C57-325A-6027-C3AB-D6EC3265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70818-7B9C-3A53-E62B-6CD808ED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3EB3-D819-13E8-F5AF-FC6EB9C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DE72-01D3-06BB-7863-2075647C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427EC-200E-73C6-7E5D-F0B919DA3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EB930-C093-C100-B183-0C069BEF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A8609-0F97-F9DA-1BBE-99E80031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5B82-518A-C4D2-1D58-92B759BA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706B3-A4F6-4BEC-0CBA-2A313BE0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BC450-E655-CD04-5729-97449790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B3A3-F240-BAD4-B535-F398B0DA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FAA5-8D78-DE7D-B6BD-BC134424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B9341-68D8-48B8-9BAA-B80AC561FAC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E3B6-2EF6-70D4-58F5-B72DF9BDA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89E-5E28-3140-A19E-4526C1654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0E375-D69D-46D3-AAA0-1810A353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79396-E0FC-CB2C-2FD5-639C95F6D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HR Attrition Analytics Dashboard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05153-EE26-8BC9-6B07-7836D36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Using Tableau to uncover insights and guide data-driven HR strategies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68176-0221-F1A5-A5EC-4D425CA1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</a:rPr>
              <a:t>Understanding the Problem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93BE-7E7A-38F2-697E-7974DA67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Employee attrition remains a major challenge for organizations.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High turnover rates increase recruitment costs, disrupt productivity, and lower team morale.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Key questions we aimed to answer:</a:t>
            </a:r>
          </a:p>
          <a:p>
            <a:r>
              <a:rPr lang="en-US" sz="2000" dirty="0"/>
              <a:t>Why are employees leaving?</a:t>
            </a:r>
          </a:p>
          <a:p>
            <a:r>
              <a:rPr lang="en-US" sz="2000" dirty="0"/>
              <a:t>Which departments or demographics are most affected?</a:t>
            </a:r>
          </a:p>
          <a:p>
            <a:r>
              <a:rPr lang="en-US" sz="2000" dirty="0"/>
              <a:t>What can HR do to improve retention?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81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9BEF9-2FAE-0F3E-F0AD-12CE464C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Project Overview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2B25-3B0F-5EED-B9DD-B55D07CC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Title:</a:t>
            </a:r>
            <a:r>
              <a:rPr lang="en-US" sz="2000"/>
              <a:t> About the HR Analytics Dashboard</a:t>
            </a:r>
          </a:p>
          <a:p>
            <a:r>
              <a:rPr lang="en-US" sz="2000" b="1"/>
              <a:t>Tool Used:</a:t>
            </a:r>
            <a:r>
              <a:rPr lang="en-US" sz="2000"/>
              <a:t> Tableau</a:t>
            </a:r>
          </a:p>
          <a:p>
            <a:r>
              <a:rPr lang="en-US" sz="2000" b="1"/>
              <a:t>Objective:</a:t>
            </a:r>
            <a:r>
              <a:rPr lang="en-US" sz="2000"/>
              <a:t> To analyze and visualize employee attrition trends.</a:t>
            </a:r>
          </a:p>
          <a:p>
            <a:r>
              <a:rPr lang="en-US" sz="2000" b="1"/>
              <a:t>Dataset Includes:</a:t>
            </a:r>
            <a:r>
              <a:rPr lang="en-US" sz="2000"/>
              <a:t> Age, Gender, Department, Job Role, Income, Work-Life Balance, Overtime, and Satisfaction Levels.</a:t>
            </a:r>
          </a:p>
          <a:p>
            <a:r>
              <a:rPr lang="en-US" sz="2000" b="1"/>
              <a:t>Goal:</a:t>
            </a:r>
            <a:r>
              <a:rPr lang="en-US" sz="2000"/>
              <a:t> Turn raw HR data into clear insights that support data-driven retention strategies.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3237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1ACDF-BB44-0E97-0EC7-64E6C6A0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Interactive Tableau Dashboard Overview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4FA694-A0F8-959F-A0CA-3F892F4E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2" y="1966293"/>
            <a:ext cx="913263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55193-8BDC-48E8-1BD4-526D00D1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4A454-C3B8-9DC4-0497-9B677D1E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Insights from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5E2D-888A-AD47-8047-5BBC6DB7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Job Satisfaction &amp; Work-Life Balance:</a:t>
            </a:r>
            <a:endParaRPr lang="en-US" sz="2000"/>
          </a:p>
          <a:p>
            <a:pPr lvl="1"/>
            <a:r>
              <a:rPr lang="en-US" sz="2000"/>
              <a:t>Employees with lower satisfaction or poor work-life balance are more likely to leave.</a:t>
            </a:r>
          </a:p>
          <a:p>
            <a:r>
              <a:rPr lang="en-US" sz="2000" b="1"/>
              <a:t>Overtime:</a:t>
            </a:r>
            <a:endParaRPr lang="en-US" sz="2000"/>
          </a:p>
          <a:p>
            <a:pPr lvl="1"/>
            <a:r>
              <a:rPr lang="en-US" sz="2000"/>
              <a:t>Overtime correlates strongly with high attrition, particularly among younger staff.</a:t>
            </a:r>
          </a:p>
          <a:p>
            <a:r>
              <a:rPr lang="en-US" sz="2000" b="1"/>
              <a:t>Income Disparity:</a:t>
            </a:r>
            <a:endParaRPr lang="en-US" sz="2000"/>
          </a:p>
          <a:p>
            <a:pPr lvl="1"/>
            <a:r>
              <a:rPr lang="en-US" sz="2000"/>
              <a:t>Departments with lower income averages experience higher turnover.</a:t>
            </a:r>
          </a:p>
          <a:p>
            <a:r>
              <a:rPr lang="en-US" sz="2000" b="1"/>
              <a:t>Career Growth:</a:t>
            </a:r>
            <a:endParaRPr lang="en-US" sz="2000"/>
          </a:p>
          <a:p>
            <a:pPr lvl="1"/>
            <a:r>
              <a:rPr lang="en-US" sz="2000"/>
              <a:t>Mid-level employees (3–7 years) show the highest attrition due to limited progression.</a:t>
            </a:r>
          </a:p>
          <a:p>
            <a:r>
              <a:rPr lang="en-US" sz="2000" b="1"/>
              <a:t>Department-Level Trends:</a:t>
            </a:r>
            <a:endParaRPr lang="en-US" sz="2000"/>
          </a:p>
          <a:p>
            <a:pPr lvl="1"/>
            <a:r>
              <a:rPr lang="en-US" sz="2000"/>
              <a:t>Certain departments have consistently higher attrition, signaling management or workload concerns.</a:t>
            </a:r>
          </a:p>
        </p:txBody>
      </p:sp>
    </p:spTree>
    <p:extLst>
      <p:ext uri="{BB962C8B-B14F-4D97-AF65-F5344CB8AC3E}">
        <p14:creationId xmlns:p14="http://schemas.microsoft.com/office/powerpoint/2010/main" val="11733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815E0-FDA8-8614-1ABF-8B4D60E0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E5E4E-4281-ABBB-44A8-A948CA6D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4A26-75D7-044B-07F6-2AD256A6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000"/>
            </a:br>
            <a:r>
              <a:rPr lang="en-US" sz="2000"/>
              <a:t>✅ </a:t>
            </a:r>
            <a:r>
              <a:rPr lang="en-US" sz="2000" b="1"/>
              <a:t>Improve Work-Life Balance:</a:t>
            </a:r>
            <a:r>
              <a:rPr lang="en-US" sz="2000"/>
              <a:t> Introduce flexible schedules or hybrid work options.</a:t>
            </a:r>
            <a:br>
              <a:rPr lang="en-US" sz="2000"/>
            </a:br>
            <a:r>
              <a:rPr lang="en-US" sz="2000"/>
              <a:t>✅ </a:t>
            </a:r>
            <a:r>
              <a:rPr lang="en-US" sz="2000" b="1"/>
              <a:t>Review Compensation Structures:</a:t>
            </a:r>
            <a:r>
              <a:rPr lang="en-US" sz="2000"/>
              <a:t> Align pay with performance and market benchmarks.</a:t>
            </a:r>
            <a:br>
              <a:rPr lang="en-US" sz="2000"/>
            </a:br>
            <a:r>
              <a:rPr lang="en-US" sz="2000"/>
              <a:t>✅ </a:t>
            </a:r>
            <a:r>
              <a:rPr lang="en-US" sz="2000" b="1"/>
              <a:t>Enhance Career Development:</a:t>
            </a:r>
            <a:r>
              <a:rPr lang="en-US" sz="2000"/>
              <a:t> Offer clear promotion pathways and training opportunities.</a:t>
            </a:r>
            <a:br>
              <a:rPr lang="en-US" sz="2000"/>
            </a:br>
            <a:r>
              <a:rPr lang="en-US" sz="2000"/>
              <a:t>✅ </a:t>
            </a:r>
            <a:r>
              <a:rPr lang="en-US" sz="2000" b="1"/>
              <a:t>Address Overtime Issues:</a:t>
            </a:r>
            <a:r>
              <a:rPr lang="en-US" sz="2000"/>
              <a:t> Reassess workload distribution and overtime policies.</a:t>
            </a:r>
            <a:br>
              <a:rPr lang="en-US" sz="2000"/>
            </a:br>
            <a:r>
              <a:rPr lang="en-US" sz="2000"/>
              <a:t>✅ </a:t>
            </a:r>
            <a:r>
              <a:rPr lang="en-US" sz="2000" b="1"/>
              <a:t>Conduct Regular Employee Surveys:</a:t>
            </a:r>
            <a:r>
              <a:rPr lang="en-US" sz="2000"/>
              <a:t> Measure satisfaction and engagement levels quarterly.</a:t>
            </a:r>
          </a:p>
        </p:txBody>
      </p:sp>
    </p:spTree>
    <p:extLst>
      <p:ext uri="{BB962C8B-B14F-4D97-AF65-F5344CB8AC3E}">
        <p14:creationId xmlns:p14="http://schemas.microsoft.com/office/powerpoint/2010/main" val="28108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4A4E-950D-48D2-1FFD-C59D003B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946F6-38BE-3633-5EDF-01BDFF9A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Turning Insights into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EA83-6ACD-E197-2072-4EC641A49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000"/>
            </a:br>
            <a:r>
              <a:rPr lang="en-US" sz="2000"/>
              <a:t>The HR Attrition Dashboard transforms data into strategy.</a:t>
            </a:r>
            <a:br>
              <a:rPr lang="en-US" sz="2000"/>
            </a:br>
            <a:r>
              <a:rPr lang="en-US" sz="2000"/>
              <a:t>By leveraging analytics, organizations can:</a:t>
            </a:r>
          </a:p>
          <a:p>
            <a:r>
              <a:rPr lang="en-US" sz="2000"/>
              <a:t>Identify hidden attrition drivers.</a:t>
            </a:r>
          </a:p>
          <a:p>
            <a:r>
              <a:rPr lang="en-US" sz="2000"/>
              <a:t>Build proactive retention plans.</a:t>
            </a:r>
          </a:p>
          <a:p>
            <a:r>
              <a:rPr lang="en-US" sz="2000"/>
              <a:t>Foster a stable, motivated, and loyal workforce.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Final Note:</a:t>
            </a:r>
            <a:br>
              <a:rPr lang="en-US" sz="2000"/>
            </a:br>
            <a:r>
              <a:rPr lang="en-US" sz="2000" i="1"/>
              <a:t>Data is powerful when it drives decisions.</a:t>
            </a:r>
            <a:br>
              <a:rPr lang="en-US" sz="2000" i="1"/>
            </a:br>
            <a:r>
              <a:rPr lang="en-US" sz="2000" i="1"/>
              <a:t>This dashboard empowers HR leaders to act before attrition happens.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02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HR Attrition Analytics Dashboard</vt:lpstr>
      <vt:lpstr>Understanding the Problem</vt:lpstr>
      <vt:lpstr>Project Overview</vt:lpstr>
      <vt:lpstr>Interactive Tableau Dashboard Overview</vt:lpstr>
      <vt:lpstr>Insights from the Dashboard</vt:lpstr>
      <vt:lpstr>Actionable Insights</vt:lpstr>
      <vt:lpstr>Turning Insights into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Abdus-Salam</dc:creator>
  <cp:lastModifiedBy>Muhammad Abdus-Salam</cp:lastModifiedBy>
  <cp:revision>1</cp:revision>
  <dcterms:created xsi:type="dcterms:W3CDTF">2025-10-06T09:17:29Z</dcterms:created>
  <dcterms:modified xsi:type="dcterms:W3CDTF">2025-10-06T09:39:38Z</dcterms:modified>
</cp:coreProperties>
</file>