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D1B2B2-E877-42A1-972B-DD71FCE48C7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1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333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508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42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50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047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2163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603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7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9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94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0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10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556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0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56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759A-F710-480E-BCAB-F88748A8BAFE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574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57D7-8ACB-4A3E-8ED1-62826F1E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39141"/>
            <a:ext cx="8791575" cy="1360778"/>
          </a:xfrm>
        </p:spPr>
        <p:txBody>
          <a:bodyPr/>
          <a:lstStyle/>
          <a:p>
            <a:r>
              <a:rPr lang="en-US" dirty="0"/>
              <a:t>DSK TUGAS AKHIR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8030F-8391-4AF8-9AD9-907A3310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05752"/>
            <a:ext cx="8791575" cy="16557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program assembly</a:t>
            </a:r>
            <a:endParaRPr lang="en-ID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7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3E9F-955D-4A6A-B350-7F72F0E7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25" y="1807633"/>
            <a:ext cx="10820400" cy="2802467"/>
          </a:xfrm>
        </p:spPr>
        <p:txBody>
          <a:bodyPr/>
          <a:lstStyle/>
          <a:p>
            <a:pPr algn="ctr"/>
            <a:r>
              <a:rPr lang="en-US" dirty="0"/>
              <a:t>SEKIAN DAN </a:t>
            </a:r>
            <a:r>
              <a:rPr lang="en-US" dirty="0" err="1"/>
              <a:t>TERIMKASIh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F9411-AC4F-4019-B8E0-940D7B2B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0204-E3B2-4884-9D79-50A0EE92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7973736" cy="13340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E15F1-515F-43FB-8B51-D8CBD493D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519" y="3586557"/>
            <a:ext cx="6249799" cy="153072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DIBUAT OLEH </a:t>
            </a:r>
          </a:p>
          <a:p>
            <a:r>
              <a:rPr lang="en-US" dirty="0"/>
              <a:t>Nama	: Muhammad Alif </a:t>
            </a:r>
            <a:r>
              <a:rPr lang="en-US" dirty="0" err="1"/>
              <a:t>Ramadhani</a:t>
            </a:r>
            <a:endParaRPr lang="en-US" dirty="0"/>
          </a:p>
          <a:p>
            <a:r>
              <a:rPr lang="en-US" dirty="0"/>
              <a:t>NIM	: 2200018086</a:t>
            </a:r>
          </a:p>
          <a:p>
            <a:r>
              <a:rPr lang="en-US" dirty="0"/>
              <a:t>Kelas	: B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0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028-3335-4849-9CEF-8E11C5DC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0" y="817927"/>
            <a:ext cx="8060422" cy="1825096"/>
          </a:xfrm>
        </p:spPr>
        <p:txBody>
          <a:bodyPr/>
          <a:lstStyle/>
          <a:p>
            <a:pPr algn="l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C583D9-B3DC-46F7-AB64-590D7763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9" y="2932215"/>
            <a:ext cx="9420837" cy="2831022"/>
          </a:xfrm>
        </p:spPr>
        <p:txBody>
          <a:bodyPr/>
          <a:lstStyle/>
          <a:p>
            <a:pPr marL="450215" indent="180340">
              <a:lnSpc>
                <a:spcPct val="150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perseorangan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peruntukkan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menyewa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menyewa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pendataan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C40-A43D-408F-A0E8-9520823B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1535186"/>
            <a:ext cx="4255316" cy="906010"/>
          </a:xfrm>
        </p:spPr>
        <p:txBody>
          <a:bodyPr/>
          <a:lstStyle/>
          <a:p>
            <a:r>
              <a:rPr lang="en-US" dirty="0"/>
              <a:t>FITUR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AE72-9A15-4A8D-A153-95971432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582" y="693037"/>
            <a:ext cx="6510618" cy="5471925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indentitas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/user</a:t>
            </a:r>
          </a:p>
          <a:p>
            <a:r>
              <a:rPr lang="en-US" dirty="0"/>
              <a:t>List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sewa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sewa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di </a:t>
            </a:r>
            <a:r>
              <a:rPr lang="en-US" dirty="0" err="1"/>
              <a:t>sewa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69D9-C2B7-434D-B77A-3720A252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200"/>
            <a:ext cx="4114800" cy="1489746"/>
          </a:xfrm>
        </p:spPr>
        <p:txBody>
          <a:bodyPr/>
          <a:lstStyle/>
          <a:p>
            <a:r>
              <a:rPr lang="en-US" dirty="0"/>
              <a:t>Fitur yang </a:t>
            </a:r>
            <a:r>
              <a:rPr lang="en-US" dirty="0" err="1"/>
              <a:t>diberikan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79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1FC4-C08C-4B57-8384-E229EDC0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71" y="2097248"/>
            <a:ext cx="4939717" cy="3001161"/>
          </a:xfrm>
        </p:spPr>
        <p:txBody>
          <a:bodyPr/>
          <a:lstStyle/>
          <a:p>
            <a:pPr algn="l"/>
            <a:r>
              <a:rPr lang="en-US" dirty="0"/>
              <a:t>FLOWCHART APLIKASI PEMINJAMAN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690F1-4364-40C3-80E3-34E396536E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81" y="687609"/>
            <a:ext cx="4096385" cy="58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2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44B-0403-4A3B-A0DE-7D7F8A22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53707-14B5-406B-A571-36D72EDA28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17" y="1887522"/>
            <a:ext cx="5490629" cy="3781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A76D2-38CA-45E1-88D5-949BA88687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0" y="1887523"/>
            <a:ext cx="5490630" cy="37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D2B55-BF0A-4C73-8F93-4109C4A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 Program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B57B3-324B-4A3A-9707-242DE4D00C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5" y="2057401"/>
            <a:ext cx="5939405" cy="4460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EC6E2-7BD9-4B43-AEDF-9064139544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69" y="2150413"/>
            <a:ext cx="1524000" cy="4244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72B9C-3754-4DE9-A5FC-BD489C74BD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8" y="2150413"/>
            <a:ext cx="1522730" cy="4259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FB4E6-76E4-4F52-93ED-D11D40CA8CC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30" y="2165653"/>
            <a:ext cx="1541145" cy="4244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2FB1B-9E8E-449B-B07C-D27EC5D22C8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75" y="2165653"/>
            <a:ext cx="131953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C79-CE31-4584-B25B-DB55CB167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24" y="536667"/>
            <a:ext cx="9448800" cy="685800"/>
          </a:xfrm>
        </p:spPr>
        <p:txBody>
          <a:bodyPr>
            <a:normAutofit/>
          </a:bodyPr>
          <a:lstStyle/>
          <a:p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luar</a:t>
            </a:r>
            <a:r>
              <a:rPr lang="en-US" sz="4000" dirty="0"/>
              <a:t> program</a:t>
            </a:r>
            <a:endParaRPr lang="en-ID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B232D-C083-446F-9F81-4CD9BF59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500092"/>
            <a:ext cx="5810774" cy="3294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5EC10-1F57-4B9C-85E1-D16631B0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91" y="1590531"/>
            <a:ext cx="5485283" cy="30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8A6-ADF8-4A94-B95B-BA294402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51" y="226275"/>
            <a:ext cx="5238925" cy="1401190"/>
          </a:xfrm>
        </p:spPr>
        <p:txBody>
          <a:bodyPr>
            <a:normAutofit/>
          </a:bodyPr>
          <a:lstStyle/>
          <a:p>
            <a:r>
              <a:rPr lang="en-US" sz="4000" dirty="0"/>
              <a:t>UPLOAD PROJECT DI GIFTHUB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88B54-CBE5-4D65-B827-A226B08B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51" y="1719510"/>
            <a:ext cx="5238925" cy="2005201"/>
          </a:xfrm>
        </p:spPr>
        <p:txBody>
          <a:bodyPr/>
          <a:lstStyle/>
          <a:p>
            <a:r>
              <a:rPr lang="en-US" sz="2000" dirty="0">
                <a:solidFill>
                  <a:srgbClr val="FFFFFF"/>
                </a:solidFill>
                <a:latin typeface="Poppins Light"/>
              </a:rPr>
              <a:t>Project yang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sudah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buat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saya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upload di  platform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khusus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developer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yaitu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github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.  Link</a:t>
            </a:r>
          </a:p>
          <a:p>
            <a:r>
              <a:rPr lang="en-ID" dirty="0"/>
              <a:t>https://github.com/MuhAlif123/Penyewaan-Mobil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E1968-6AFC-4E7C-86D6-2069287F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08443" cy="3379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048F5-59E5-48FA-8B2A-DF99E3DA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43" y="-8703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153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Poppins Light</vt:lpstr>
      <vt:lpstr>Times New Roman</vt:lpstr>
      <vt:lpstr>Vapor Trail</vt:lpstr>
      <vt:lpstr>DSK TUGAS AKHIR</vt:lpstr>
      <vt:lpstr>Aplikasi penyewaan mobil</vt:lpstr>
      <vt:lpstr>Aplikasi penyewaan mobil?</vt:lpstr>
      <vt:lpstr>FITUR APLIKASI</vt:lpstr>
      <vt:lpstr>FLOWCHART APLIKASI PEMINJAMAN</vt:lpstr>
      <vt:lpstr>Rancangan APlikasi</vt:lpstr>
      <vt:lpstr>Kode Program untuk menampilkan sesuai dengan rancangan</vt:lpstr>
      <vt:lpstr>Tampilan luar program</vt:lpstr>
      <vt:lpstr>UPLOAD PROJECT DI GIFTHUB</vt:lpstr>
      <vt:lpstr>SEKIAN DAN TERIMKASIh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DSK TUGAS AKHIR</dc:title>
  <dc:creator>muhammad Alif</dc:creator>
  <cp:lastModifiedBy>muhammad Alif</cp:lastModifiedBy>
  <cp:revision>12</cp:revision>
  <dcterms:created xsi:type="dcterms:W3CDTF">2023-01-08T02:43:21Z</dcterms:created>
  <dcterms:modified xsi:type="dcterms:W3CDTF">2023-01-08T15:32:17Z</dcterms:modified>
</cp:coreProperties>
</file>