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it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</a:t>
            </a:r>
            <a:r>
              <a:rPr lang="en-US" sz="1200" dirty="0">
                <a:hlinkClick r:id="rId3"/>
              </a:rPr>
              <a:t>Logos provided by </a:t>
            </a:r>
            <a:r>
              <a:rPr lang="en-US" sz="1200" dirty="0" err="1">
                <a:hlinkClick r:id="rId3"/>
              </a:rPr>
              <a:t>Clearbit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BD428-4DFE-871E-BBCF-1EFCA9E39B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GPT 4, </a:t>
            </a:r>
            <a:r>
              <a:rPr lang="en-US" sz="1200" dirty="0">
                <a:hlinkClick r:id="rId2"/>
              </a:rPr>
              <a:t>Logos provided by Clearbit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5D911B8-64E7-1ECD-0D6E-75EAE0E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ESG Score {company} vs Peer Group</a:t>
            </a:r>
          </a:p>
        </p:txBody>
      </p:sp>
    </p:spTree>
    <p:extLst>
      <p:ext uri="{BB962C8B-B14F-4D97-AF65-F5344CB8AC3E}">
        <p14:creationId xmlns:p14="http://schemas.microsoft.com/office/powerpoint/2010/main" val="375365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251</Words>
  <Application>Microsoft Office PowerPoint</Application>
  <PresentationFormat>Widescreen</PresentationFormat>
  <Paragraphs>68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Wingdings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ESG Score {company} vs Peer Group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userohsnitro0601@outlook.com</cp:lastModifiedBy>
  <cp:revision>71</cp:revision>
  <dcterms:created xsi:type="dcterms:W3CDTF">2023-01-06T22:44:10Z</dcterms:created>
  <dcterms:modified xsi:type="dcterms:W3CDTF">2024-03-12T07:27:36Z</dcterms:modified>
</cp:coreProperties>
</file>