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7" r:id="rId19"/>
    <p:sldId id="278" r:id="rId20"/>
    <p:sldId id="279" r:id="rId21"/>
    <p:sldId id="280" r:id="rId2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05366" y="2493319"/>
            <a:ext cx="8042275" cy="7747000"/>
          </a:xfrm>
          <a:custGeom>
            <a:avLst/>
            <a:gdLst/>
            <a:ahLst/>
            <a:cxnLst/>
            <a:rect l="l" t="t" r="r" b="b"/>
            <a:pathLst>
              <a:path w="8042275" h="7747000">
                <a:moveTo>
                  <a:pt x="8041689" y="5133555"/>
                </a:moveTo>
                <a:lnTo>
                  <a:pt x="8041788" y="5183876"/>
                </a:lnTo>
                <a:lnTo>
                  <a:pt x="8041242" y="5234199"/>
                </a:lnTo>
                <a:lnTo>
                  <a:pt x="8040041" y="5284517"/>
                </a:lnTo>
                <a:lnTo>
                  <a:pt x="8038178" y="5334826"/>
                </a:lnTo>
                <a:lnTo>
                  <a:pt x="8035646" y="5385120"/>
                </a:lnTo>
                <a:lnTo>
                  <a:pt x="8032438" y="5435396"/>
                </a:lnTo>
                <a:lnTo>
                  <a:pt x="8028545" y="5485646"/>
                </a:lnTo>
                <a:lnTo>
                  <a:pt x="8023959" y="5535868"/>
                </a:lnTo>
                <a:lnTo>
                  <a:pt x="8018674" y="5586055"/>
                </a:lnTo>
                <a:lnTo>
                  <a:pt x="8012682" y="5636202"/>
                </a:lnTo>
                <a:lnTo>
                  <a:pt x="8005974" y="5686305"/>
                </a:lnTo>
                <a:lnTo>
                  <a:pt x="7998544" y="5736358"/>
                </a:lnTo>
                <a:lnTo>
                  <a:pt x="7990384" y="5786357"/>
                </a:lnTo>
                <a:lnTo>
                  <a:pt x="7981486" y="5836296"/>
                </a:lnTo>
                <a:lnTo>
                  <a:pt x="7971991" y="5884475"/>
                </a:lnTo>
                <a:lnTo>
                  <a:pt x="7961735" y="5932451"/>
                </a:lnTo>
                <a:lnTo>
                  <a:pt x="7950718" y="5980205"/>
                </a:lnTo>
                <a:lnTo>
                  <a:pt x="7938936" y="6027716"/>
                </a:lnTo>
                <a:lnTo>
                  <a:pt x="7926389" y="6074968"/>
                </a:lnTo>
                <a:lnTo>
                  <a:pt x="7913075" y="6121941"/>
                </a:lnTo>
                <a:lnTo>
                  <a:pt x="7898991" y="6168616"/>
                </a:lnTo>
                <a:lnTo>
                  <a:pt x="7884135" y="6214974"/>
                </a:lnTo>
                <a:lnTo>
                  <a:pt x="7868507" y="6260998"/>
                </a:lnTo>
                <a:lnTo>
                  <a:pt x="7852103" y="6306667"/>
                </a:lnTo>
                <a:lnTo>
                  <a:pt x="7834922" y="6351964"/>
                </a:lnTo>
                <a:lnTo>
                  <a:pt x="7816963" y="6396869"/>
                </a:lnTo>
                <a:lnTo>
                  <a:pt x="7798223" y="6441363"/>
                </a:lnTo>
                <a:lnTo>
                  <a:pt x="7778700" y="6485429"/>
                </a:lnTo>
                <a:lnTo>
                  <a:pt x="7758393" y="6529047"/>
                </a:lnTo>
                <a:lnTo>
                  <a:pt x="7737299" y="6572199"/>
                </a:lnTo>
                <a:lnTo>
                  <a:pt x="7715417" y="6614865"/>
                </a:lnTo>
                <a:lnTo>
                  <a:pt x="7692746" y="6657027"/>
                </a:lnTo>
                <a:lnTo>
                  <a:pt x="7669282" y="6698667"/>
                </a:lnTo>
                <a:lnTo>
                  <a:pt x="7645024" y="6739764"/>
                </a:lnTo>
                <a:lnTo>
                  <a:pt x="7619971" y="6780302"/>
                </a:lnTo>
                <a:lnTo>
                  <a:pt x="7594120" y="6820260"/>
                </a:lnTo>
                <a:lnTo>
                  <a:pt x="7567469" y="6859621"/>
                </a:lnTo>
                <a:lnTo>
                  <a:pt x="7540017" y="6898365"/>
                </a:lnTo>
                <a:lnTo>
                  <a:pt x="7511762" y="6936473"/>
                </a:lnTo>
                <a:lnTo>
                  <a:pt x="7482702" y="6973928"/>
                </a:lnTo>
                <a:lnTo>
                  <a:pt x="7452835" y="7010710"/>
                </a:lnTo>
                <a:lnTo>
                  <a:pt x="7422159" y="7046799"/>
                </a:lnTo>
                <a:lnTo>
                  <a:pt x="7390673" y="7082179"/>
                </a:lnTo>
                <a:lnTo>
                  <a:pt x="7358373" y="7116829"/>
                </a:lnTo>
                <a:lnTo>
                  <a:pt x="7325260" y="7150732"/>
                </a:lnTo>
                <a:lnTo>
                  <a:pt x="7291329" y="7183868"/>
                </a:lnTo>
                <a:lnTo>
                  <a:pt x="7256581" y="7216218"/>
                </a:lnTo>
                <a:lnTo>
                  <a:pt x="7221013" y="7247764"/>
                </a:lnTo>
                <a:lnTo>
                  <a:pt x="7184622" y="7278488"/>
                </a:lnTo>
                <a:lnTo>
                  <a:pt x="7147408" y="7308369"/>
                </a:lnTo>
                <a:lnTo>
                  <a:pt x="7109368" y="7337390"/>
                </a:lnTo>
                <a:lnTo>
                  <a:pt x="7070500" y="7365532"/>
                </a:lnTo>
                <a:lnTo>
                  <a:pt x="7030803" y="7392776"/>
                </a:lnTo>
                <a:lnTo>
                  <a:pt x="6990275" y="7419103"/>
                </a:lnTo>
                <a:lnTo>
                  <a:pt x="6948913" y="7444495"/>
                </a:lnTo>
                <a:lnTo>
                  <a:pt x="6906717" y="7468932"/>
                </a:lnTo>
                <a:lnTo>
                  <a:pt x="6863683" y="7492396"/>
                </a:lnTo>
                <a:lnTo>
                  <a:pt x="6819810" y="7514869"/>
                </a:lnTo>
                <a:lnTo>
                  <a:pt x="6775097" y="7536331"/>
                </a:lnTo>
                <a:lnTo>
                  <a:pt x="6729541" y="7556764"/>
                </a:lnTo>
                <a:lnTo>
                  <a:pt x="6683140" y="7576148"/>
                </a:lnTo>
                <a:lnTo>
                  <a:pt x="6635946" y="7594461"/>
                </a:lnTo>
                <a:lnTo>
                  <a:pt x="6588567" y="7611649"/>
                </a:lnTo>
                <a:lnTo>
                  <a:pt x="6541012" y="7627728"/>
                </a:lnTo>
                <a:lnTo>
                  <a:pt x="6493289" y="7642714"/>
                </a:lnTo>
                <a:lnTo>
                  <a:pt x="6445409" y="7656622"/>
                </a:lnTo>
                <a:lnTo>
                  <a:pt x="6397381" y="7669467"/>
                </a:lnTo>
                <a:lnTo>
                  <a:pt x="6349214" y="7681265"/>
                </a:lnTo>
                <a:lnTo>
                  <a:pt x="6300917" y="7692030"/>
                </a:lnTo>
                <a:lnTo>
                  <a:pt x="6252499" y="7701780"/>
                </a:lnTo>
                <a:lnTo>
                  <a:pt x="6203970" y="7710528"/>
                </a:lnTo>
                <a:lnTo>
                  <a:pt x="6155339" y="7718290"/>
                </a:lnTo>
                <a:lnTo>
                  <a:pt x="6106616" y="7725082"/>
                </a:lnTo>
                <a:lnTo>
                  <a:pt x="6057809" y="7730920"/>
                </a:lnTo>
                <a:lnTo>
                  <a:pt x="6008928" y="7735817"/>
                </a:lnTo>
                <a:lnTo>
                  <a:pt x="5959982" y="7739791"/>
                </a:lnTo>
                <a:lnTo>
                  <a:pt x="5910980" y="7742855"/>
                </a:lnTo>
                <a:lnTo>
                  <a:pt x="5861932" y="7745027"/>
                </a:lnTo>
                <a:lnTo>
                  <a:pt x="5812847" y="7746320"/>
                </a:lnTo>
                <a:lnTo>
                  <a:pt x="5763734" y="7746751"/>
                </a:lnTo>
                <a:lnTo>
                  <a:pt x="5714603" y="7746335"/>
                </a:lnTo>
                <a:lnTo>
                  <a:pt x="5665462" y="7745087"/>
                </a:lnTo>
                <a:lnTo>
                  <a:pt x="5616322" y="7743022"/>
                </a:lnTo>
                <a:lnTo>
                  <a:pt x="5567190" y="7740157"/>
                </a:lnTo>
                <a:lnTo>
                  <a:pt x="5518077" y="7736506"/>
                </a:lnTo>
                <a:lnTo>
                  <a:pt x="5468992" y="7732085"/>
                </a:lnTo>
                <a:lnTo>
                  <a:pt x="5419944" y="7726909"/>
                </a:lnTo>
                <a:lnTo>
                  <a:pt x="5370943" y="7720993"/>
                </a:lnTo>
                <a:lnTo>
                  <a:pt x="5321997" y="7714354"/>
                </a:lnTo>
                <a:lnTo>
                  <a:pt x="5273116" y="7707006"/>
                </a:lnTo>
                <a:lnTo>
                  <a:pt x="5224309" y="7698965"/>
                </a:lnTo>
                <a:lnTo>
                  <a:pt x="5175585" y="7690246"/>
                </a:lnTo>
                <a:lnTo>
                  <a:pt x="5126954" y="7680864"/>
                </a:lnTo>
                <a:lnTo>
                  <a:pt x="5078426" y="7670836"/>
                </a:lnTo>
                <a:lnTo>
                  <a:pt x="5030008" y="7660176"/>
                </a:lnTo>
                <a:lnTo>
                  <a:pt x="4981711" y="7648899"/>
                </a:lnTo>
                <a:lnTo>
                  <a:pt x="4933544" y="7637022"/>
                </a:lnTo>
                <a:lnTo>
                  <a:pt x="4885515" y="7624559"/>
                </a:lnTo>
                <a:lnTo>
                  <a:pt x="4837635" y="7611527"/>
                </a:lnTo>
                <a:lnTo>
                  <a:pt x="4789913" y="7597940"/>
                </a:lnTo>
                <a:lnTo>
                  <a:pt x="4742358" y="7583813"/>
                </a:lnTo>
                <a:lnTo>
                  <a:pt x="4694978" y="7569163"/>
                </a:lnTo>
                <a:lnTo>
                  <a:pt x="4647784" y="7554004"/>
                </a:lnTo>
                <a:lnTo>
                  <a:pt x="4600785" y="7538352"/>
                </a:lnTo>
                <a:lnTo>
                  <a:pt x="4553990" y="7522222"/>
                </a:lnTo>
                <a:lnTo>
                  <a:pt x="4507408" y="7505630"/>
                </a:lnTo>
                <a:lnTo>
                  <a:pt x="4461048" y="7488591"/>
                </a:lnTo>
                <a:lnTo>
                  <a:pt x="4414920" y="7471121"/>
                </a:lnTo>
                <a:lnTo>
                  <a:pt x="4369033" y="7453235"/>
                </a:lnTo>
                <a:lnTo>
                  <a:pt x="4323397" y="7434948"/>
                </a:lnTo>
                <a:lnTo>
                  <a:pt x="4276781" y="7415838"/>
                </a:lnTo>
                <a:lnTo>
                  <a:pt x="4230340" y="7396388"/>
                </a:lnTo>
                <a:lnTo>
                  <a:pt x="4184065" y="7376610"/>
                </a:lnTo>
                <a:lnTo>
                  <a:pt x="4137950" y="7356518"/>
                </a:lnTo>
                <a:lnTo>
                  <a:pt x="4091990" y="7336126"/>
                </a:lnTo>
                <a:lnTo>
                  <a:pt x="4000502" y="7294494"/>
                </a:lnTo>
                <a:lnTo>
                  <a:pt x="3909549" y="7251819"/>
                </a:lnTo>
                <a:lnTo>
                  <a:pt x="3819077" y="7208210"/>
                </a:lnTo>
                <a:lnTo>
                  <a:pt x="3729032" y="7163772"/>
                </a:lnTo>
                <a:lnTo>
                  <a:pt x="3639361" y="7118614"/>
                </a:lnTo>
                <a:lnTo>
                  <a:pt x="3505439" y="7049756"/>
                </a:lnTo>
                <a:lnTo>
                  <a:pt x="3372058" y="6979877"/>
                </a:lnTo>
                <a:lnTo>
                  <a:pt x="2884708" y="6720740"/>
                </a:lnTo>
                <a:lnTo>
                  <a:pt x="2706956" y="6627777"/>
                </a:lnTo>
                <a:lnTo>
                  <a:pt x="2573034" y="6559341"/>
                </a:lnTo>
                <a:lnTo>
                  <a:pt x="2483363" y="6514529"/>
                </a:lnTo>
                <a:lnTo>
                  <a:pt x="2393318" y="6470492"/>
                </a:lnTo>
                <a:lnTo>
                  <a:pt x="2302846" y="6427337"/>
                </a:lnTo>
                <a:lnTo>
                  <a:pt x="2211893" y="6385170"/>
                </a:lnTo>
                <a:lnTo>
                  <a:pt x="2120405" y="6344099"/>
                </a:lnTo>
                <a:lnTo>
                  <a:pt x="2074444" y="6324007"/>
                </a:lnTo>
                <a:lnTo>
                  <a:pt x="2028330" y="6304230"/>
                </a:lnTo>
                <a:lnTo>
                  <a:pt x="1982055" y="6284779"/>
                </a:lnTo>
                <a:lnTo>
                  <a:pt x="1935613" y="6265670"/>
                </a:lnTo>
                <a:lnTo>
                  <a:pt x="1657713" y="6154380"/>
                </a:lnTo>
                <a:lnTo>
                  <a:pt x="1565672" y="6116400"/>
                </a:lnTo>
                <a:lnTo>
                  <a:pt x="1519871" y="6096997"/>
                </a:lnTo>
                <a:lnTo>
                  <a:pt x="1474256" y="6077251"/>
                </a:lnTo>
                <a:lnTo>
                  <a:pt x="1428857" y="6057109"/>
                </a:lnTo>
                <a:lnTo>
                  <a:pt x="1383703" y="6036520"/>
                </a:lnTo>
                <a:lnTo>
                  <a:pt x="1338824" y="6015434"/>
                </a:lnTo>
                <a:lnTo>
                  <a:pt x="1294249" y="5993798"/>
                </a:lnTo>
                <a:lnTo>
                  <a:pt x="1250008" y="5971561"/>
                </a:lnTo>
                <a:lnTo>
                  <a:pt x="1206130" y="5948672"/>
                </a:lnTo>
                <a:lnTo>
                  <a:pt x="1162646" y="5925080"/>
                </a:lnTo>
                <a:lnTo>
                  <a:pt x="1119584" y="5900732"/>
                </a:lnTo>
                <a:lnTo>
                  <a:pt x="1076974" y="5875577"/>
                </a:lnTo>
                <a:lnTo>
                  <a:pt x="1034846" y="5849565"/>
                </a:lnTo>
                <a:lnTo>
                  <a:pt x="993229" y="5822643"/>
                </a:lnTo>
                <a:lnTo>
                  <a:pt x="952154" y="5794760"/>
                </a:lnTo>
                <a:lnTo>
                  <a:pt x="911649" y="5765865"/>
                </a:lnTo>
                <a:lnTo>
                  <a:pt x="871744" y="5735907"/>
                </a:lnTo>
                <a:lnTo>
                  <a:pt x="832469" y="5704833"/>
                </a:lnTo>
                <a:lnTo>
                  <a:pt x="793433" y="5672566"/>
                </a:lnTo>
                <a:lnTo>
                  <a:pt x="755163" y="5639312"/>
                </a:lnTo>
                <a:lnTo>
                  <a:pt x="717676" y="5605102"/>
                </a:lnTo>
                <a:lnTo>
                  <a:pt x="680987" y="5569964"/>
                </a:lnTo>
                <a:lnTo>
                  <a:pt x="645111" y="5533928"/>
                </a:lnTo>
                <a:lnTo>
                  <a:pt x="610066" y="5497023"/>
                </a:lnTo>
                <a:lnTo>
                  <a:pt x="575865" y="5459280"/>
                </a:lnTo>
                <a:lnTo>
                  <a:pt x="542526" y="5420727"/>
                </a:lnTo>
                <a:lnTo>
                  <a:pt x="510064" y="5381393"/>
                </a:lnTo>
                <a:lnTo>
                  <a:pt x="478494" y="5341309"/>
                </a:lnTo>
                <a:lnTo>
                  <a:pt x="447833" y="5300503"/>
                </a:lnTo>
                <a:lnTo>
                  <a:pt x="418096" y="5259006"/>
                </a:lnTo>
                <a:lnTo>
                  <a:pt x="389299" y="5216846"/>
                </a:lnTo>
                <a:lnTo>
                  <a:pt x="361458" y="5174053"/>
                </a:lnTo>
                <a:lnTo>
                  <a:pt x="334588" y="5130657"/>
                </a:lnTo>
                <a:lnTo>
                  <a:pt x="308706" y="5086686"/>
                </a:lnTo>
                <a:lnTo>
                  <a:pt x="283827" y="5042171"/>
                </a:lnTo>
                <a:lnTo>
                  <a:pt x="259966" y="4997140"/>
                </a:lnTo>
                <a:lnTo>
                  <a:pt x="237141" y="4951624"/>
                </a:lnTo>
                <a:lnTo>
                  <a:pt x="215366" y="4905651"/>
                </a:lnTo>
                <a:lnTo>
                  <a:pt x="194656" y="4859252"/>
                </a:lnTo>
                <a:lnTo>
                  <a:pt x="174973" y="4813127"/>
                </a:lnTo>
                <a:lnTo>
                  <a:pt x="156273" y="4766584"/>
                </a:lnTo>
                <a:lnTo>
                  <a:pt x="138568" y="4719646"/>
                </a:lnTo>
                <a:lnTo>
                  <a:pt x="121869" y="4672335"/>
                </a:lnTo>
                <a:lnTo>
                  <a:pt x="106188" y="4624675"/>
                </a:lnTo>
                <a:lnTo>
                  <a:pt x="91536" y="4576689"/>
                </a:lnTo>
                <a:lnTo>
                  <a:pt x="77925" y="4528401"/>
                </a:lnTo>
                <a:lnTo>
                  <a:pt x="65367" y="4479833"/>
                </a:lnTo>
                <a:lnTo>
                  <a:pt x="53873" y="4431008"/>
                </a:lnTo>
                <a:lnTo>
                  <a:pt x="43454" y="4381949"/>
                </a:lnTo>
                <a:lnTo>
                  <a:pt x="34123" y="4332681"/>
                </a:lnTo>
                <a:lnTo>
                  <a:pt x="25890" y="4283225"/>
                </a:lnTo>
                <a:lnTo>
                  <a:pt x="18768" y="4233605"/>
                </a:lnTo>
                <a:lnTo>
                  <a:pt x="12768" y="4183845"/>
                </a:lnTo>
                <a:lnTo>
                  <a:pt x="7901" y="4133966"/>
                </a:lnTo>
                <a:lnTo>
                  <a:pt x="4179" y="4083993"/>
                </a:lnTo>
                <a:lnTo>
                  <a:pt x="1614" y="4033949"/>
                </a:lnTo>
                <a:lnTo>
                  <a:pt x="217" y="3983856"/>
                </a:lnTo>
                <a:lnTo>
                  <a:pt x="0" y="3933737"/>
                </a:lnTo>
                <a:lnTo>
                  <a:pt x="974" y="3883617"/>
                </a:lnTo>
                <a:lnTo>
                  <a:pt x="3150" y="3833518"/>
                </a:lnTo>
                <a:lnTo>
                  <a:pt x="6749" y="3783187"/>
                </a:lnTo>
                <a:lnTo>
                  <a:pt x="11933" y="3732841"/>
                </a:lnTo>
                <a:lnTo>
                  <a:pt x="18632" y="3682508"/>
                </a:lnTo>
                <a:lnTo>
                  <a:pt x="26776" y="3632216"/>
                </a:lnTo>
                <a:lnTo>
                  <a:pt x="36294" y="3581993"/>
                </a:lnTo>
                <a:lnTo>
                  <a:pt x="47116" y="3531867"/>
                </a:lnTo>
                <a:lnTo>
                  <a:pt x="59172" y="3481868"/>
                </a:lnTo>
                <a:lnTo>
                  <a:pt x="72390" y="3432024"/>
                </a:lnTo>
                <a:lnTo>
                  <a:pt x="86701" y="3382362"/>
                </a:lnTo>
                <a:lnTo>
                  <a:pt x="102033" y="3332912"/>
                </a:lnTo>
                <a:lnTo>
                  <a:pt x="118318" y="3283702"/>
                </a:lnTo>
                <a:lnTo>
                  <a:pt x="135483" y="3234760"/>
                </a:lnTo>
                <a:lnTo>
                  <a:pt x="153459" y="3186114"/>
                </a:lnTo>
                <a:lnTo>
                  <a:pt x="172176" y="3137793"/>
                </a:lnTo>
                <a:lnTo>
                  <a:pt x="191562" y="3089825"/>
                </a:lnTo>
                <a:lnTo>
                  <a:pt x="211547" y="3042240"/>
                </a:lnTo>
                <a:lnTo>
                  <a:pt x="232062" y="2995064"/>
                </a:lnTo>
                <a:lnTo>
                  <a:pt x="253035" y="2948327"/>
                </a:lnTo>
                <a:lnTo>
                  <a:pt x="274395" y="2902056"/>
                </a:lnTo>
                <a:lnTo>
                  <a:pt x="296074" y="2856281"/>
                </a:lnTo>
                <a:lnTo>
                  <a:pt x="317999" y="2811030"/>
                </a:lnTo>
                <a:lnTo>
                  <a:pt x="340372" y="2765805"/>
                </a:lnTo>
                <a:lnTo>
                  <a:pt x="363325" y="2720941"/>
                </a:lnTo>
                <a:lnTo>
                  <a:pt x="386850" y="2676437"/>
                </a:lnTo>
                <a:lnTo>
                  <a:pt x="410936" y="2632290"/>
                </a:lnTo>
                <a:lnTo>
                  <a:pt x="435576" y="2588498"/>
                </a:lnTo>
                <a:lnTo>
                  <a:pt x="460758" y="2545059"/>
                </a:lnTo>
                <a:lnTo>
                  <a:pt x="486474" y="2501971"/>
                </a:lnTo>
                <a:lnTo>
                  <a:pt x="512715" y="2459231"/>
                </a:lnTo>
                <a:lnTo>
                  <a:pt x="539472" y="2416839"/>
                </a:lnTo>
                <a:lnTo>
                  <a:pt x="566734" y="2374791"/>
                </a:lnTo>
                <a:lnTo>
                  <a:pt x="594493" y="2333085"/>
                </a:lnTo>
                <a:lnTo>
                  <a:pt x="622740" y="2291721"/>
                </a:lnTo>
                <a:lnTo>
                  <a:pt x="651465" y="2250694"/>
                </a:lnTo>
                <a:lnTo>
                  <a:pt x="680659" y="2210004"/>
                </a:lnTo>
                <a:lnTo>
                  <a:pt x="710312" y="2169648"/>
                </a:lnTo>
                <a:lnTo>
                  <a:pt x="740415" y="2129624"/>
                </a:lnTo>
                <a:lnTo>
                  <a:pt x="770959" y="2089931"/>
                </a:lnTo>
                <a:lnTo>
                  <a:pt x="801935" y="2050565"/>
                </a:lnTo>
                <a:lnTo>
                  <a:pt x="833334" y="2011525"/>
                </a:lnTo>
                <a:lnTo>
                  <a:pt x="865145" y="1972809"/>
                </a:lnTo>
                <a:lnTo>
                  <a:pt x="897360" y="1934415"/>
                </a:lnTo>
                <a:lnTo>
                  <a:pt x="929969" y="1896341"/>
                </a:lnTo>
                <a:lnTo>
                  <a:pt x="962963" y="1858584"/>
                </a:lnTo>
                <a:lnTo>
                  <a:pt x="996333" y="1821142"/>
                </a:lnTo>
                <a:lnTo>
                  <a:pt x="1030070" y="1784015"/>
                </a:lnTo>
                <a:lnTo>
                  <a:pt x="1064163" y="1747198"/>
                </a:lnTo>
                <a:lnTo>
                  <a:pt x="1098605" y="1710691"/>
                </a:lnTo>
                <a:lnTo>
                  <a:pt x="1133385" y="1674490"/>
                </a:lnTo>
                <a:lnTo>
                  <a:pt x="1168494" y="1638595"/>
                </a:lnTo>
                <a:lnTo>
                  <a:pt x="1203923" y="1603003"/>
                </a:lnTo>
                <a:lnTo>
                  <a:pt x="1239663" y="1567712"/>
                </a:lnTo>
                <a:lnTo>
                  <a:pt x="1275704" y="1532720"/>
                </a:lnTo>
                <a:lnTo>
                  <a:pt x="1312037" y="1498024"/>
                </a:lnTo>
                <a:lnTo>
                  <a:pt x="1348652" y="1463624"/>
                </a:lnTo>
                <a:lnTo>
                  <a:pt x="1385541" y="1429515"/>
                </a:lnTo>
                <a:lnTo>
                  <a:pt x="1422694" y="1395698"/>
                </a:lnTo>
                <a:lnTo>
                  <a:pt x="1460102" y="1362168"/>
                </a:lnTo>
                <a:lnTo>
                  <a:pt x="1497755" y="1328926"/>
                </a:lnTo>
                <a:lnTo>
                  <a:pt x="1535645" y="1295967"/>
                </a:lnTo>
                <a:lnTo>
                  <a:pt x="1573761" y="1263291"/>
                </a:lnTo>
                <a:lnTo>
                  <a:pt x="1612095" y="1230894"/>
                </a:lnTo>
                <a:lnTo>
                  <a:pt x="1650636" y="1198776"/>
                </a:lnTo>
                <a:lnTo>
                  <a:pt x="1689377" y="1166934"/>
                </a:lnTo>
                <a:lnTo>
                  <a:pt x="1767081" y="1104275"/>
                </a:lnTo>
                <a:lnTo>
                  <a:pt x="1845587" y="1042359"/>
                </a:lnTo>
                <a:lnTo>
                  <a:pt x="1924904" y="981281"/>
                </a:lnTo>
                <a:lnTo>
                  <a:pt x="2005040" y="921133"/>
                </a:lnTo>
                <a:lnTo>
                  <a:pt x="2045417" y="891438"/>
                </a:lnTo>
                <a:lnTo>
                  <a:pt x="2086002" y="862010"/>
                </a:lnTo>
                <a:lnTo>
                  <a:pt x="2126796" y="832863"/>
                </a:lnTo>
                <a:lnTo>
                  <a:pt x="2167799" y="804007"/>
                </a:lnTo>
                <a:lnTo>
                  <a:pt x="2209013" y="775454"/>
                </a:lnTo>
                <a:lnTo>
                  <a:pt x="2250439" y="747216"/>
                </a:lnTo>
                <a:lnTo>
                  <a:pt x="2292077" y="719305"/>
                </a:lnTo>
                <a:lnTo>
                  <a:pt x="2333929" y="691733"/>
                </a:lnTo>
                <a:lnTo>
                  <a:pt x="2375996" y="664511"/>
                </a:lnTo>
                <a:lnTo>
                  <a:pt x="2418278" y="637651"/>
                </a:lnTo>
                <a:lnTo>
                  <a:pt x="2460776" y="611165"/>
                </a:lnTo>
                <a:lnTo>
                  <a:pt x="2503493" y="585064"/>
                </a:lnTo>
                <a:lnTo>
                  <a:pt x="2546428" y="559360"/>
                </a:lnTo>
                <a:lnTo>
                  <a:pt x="2589582" y="534066"/>
                </a:lnTo>
                <a:lnTo>
                  <a:pt x="2632957" y="509192"/>
                </a:lnTo>
                <a:lnTo>
                  <a:pt x="2676554" y="484752"/>
                </a:lnTo>
                <a:lnTo>
                  <a:pt x="2720373" y="460755"/>
                </a:lnTo>
                <a:lnTo>
                  <a:pt x="2764416" y="437214"/>
                </a:lnTo>
                <a:lnTo>
                  <a:pt x="2808683" y="414141"/>
                </a:lnTo>
                <a:lnTo>
                  <a:pt x="2853176" y="391548"/>
                </a:lnTo>
                <a:lnTo>
                  <a:pt x="2897896" y="369446"/>
                </a:lnTo>
                <a:lnTo>
                  <a:pt x="2942843" y="347848"/>
                </a:lnTo>
                <a:lnTo>
                  <a:pt x="2988018" y="326764"/>
                </a:lnTo>
                <a:lnTo>
                  <a:pt x="3033423" y="306206"/>
                </a:lnTo>
                <a:lnTo>
                  <a:pt x="3079058" y="286187"/>
                </a:lnTo>
                <a:lnTo>
                  <a:pt x="3124925" y="266718"/>
                </a:lnTo>
                <a:lnTo>
                  <a:pt x="3171025" y="247811"/>
                </a:lnTo>
                <a:lnTo>
                  <a:pt x="3217358" y="229478"/>
                </a:lnTo>
                <a:lnTo>
                  <a:pt x="3263925" y="211730"/>
                </a:lnTo>
                <a:lnTo>
                  <a:pt x="3310728" y="194579"/>
                </a:lnTo>
                <a:lnTo>
                  <a:pt x="3357768" y="178037"/>
                </a:lnTo>
                <a:lnTo>
                  <a:pt x="3405045" y="162115"/>
                </a:lnTo>
                <a:lnTo>
                  <a:pt x="3452560" y="146826"/>
                </a:lnTo>
                <a:lnTo>
                  <a:pt x="3500315" y="132181"/>
                </a:lnTo>
                <a:lnTo>
                  <a:pt x="3548310" y="118192"/>
                </a:lnTo>
                <a:lnTo>
                  <a:pt x="3596546" y="104870"/>
                </a:lnTo>
                <a:lnTo>
                  <a:pt x="3645026" y="92228"/>
                </a:lnTo>
                <a:lnTo>
                  <a:pt x="3693748" y="80277"/>
                </a:lnTo>
                <a:lnTo>
                  <a:pt x="3742715" y="69029"/>
                </a:lnTo>
                <a:lnTo>
                  <a:pt x="3791927" y="58496"/>
                </a:lnTo>
                <a:lnTo>
                  <a:pt x="3841386" y="48689"/>
                </a:lnTo>
                <a:lnTo>
                  <a:pt x="3890193" y="40568"/>
                </a:lnTo>
                <a:lnTo>
                  <a:pt x="3939235" y="33054"/>
                </a:lnTo>
                <a:lnTo>
                  <a:pt x="3988503" y="26191"/>
                </a:lnTo>
                <a:lnTo>
                  <a:pt x="4037991" y="20024"/>
                </a:lnTo>
                <a:lnTo>
                  <a:pt x="4087691" y="14595"/>
                </a:lnTo>
                <a:lnTo>
                  <a:pt x="4137596" y="9949"/>
                </a:lnTo>
                <a:lnTo>
                  <a:pt x="4187698" y="6130"/>
                </a:lnTo>
                <a:lnTo>
                  <a:pt x="4237991" y="3182"/>
                </a:lnTo>
                <a:lnTo>
                  <a:pt x="4288466" y="1148"/>
                </a:lnTo>
                <a:lnTo>
                  <a:pt x="4339117" y="73"/>
                </a:lnTo>
                <a:lnTo>
                  <a:pt x="4389937" y="0"/>
                </a:lnTo>
                <a:lnTo>
                  <a:pt x="4441065" y="916"/>
                </a:lnTo>
                <a:lnTo>
                  <a:pt x="4492190" y="2783"/>
                </a:lnTo>
                <a:lnTo>
                  <a:pt x="4543288" y="5607"/>
                </a:lnTo>
                <a:lnTo>
                  <a:pt x="4594334" y="9393"/>
                </a:lnTo>
                <a:lnTo>
                  <a:pt x="4645305" y="14147"/>
                </a:lnTo>
                <a:lnTo>
                  <a:pt x="4696177" y="19874"/>
                </a:lnTo>
                <a:lnTo>
                  <a:pt x="4746927" y="26579"/>
                </a:lnTo>
                <a:lnTo>
                  <a:pt x="4797531" y="34269"/>
                </a:lnTo>
                <a:lnTo>
                  <a:pt x="4847964" y="42948"/>
                </a:lnTo>
                <a:lnTo>
                  <a:pt x="4898204" y="52622"/>
                </a:lnTo>
                <a:lnTo>
                  <a:pt x="4948226" y="63296"/>
                </a:lnTo>
                <a:lnTo>
                  <a:pt x="4998006" y="74977"/>
                </a:lnTo>
                <a:lnTo>
                  <a:pt x="5047521" y="87668"/>
                </a:lnTo>
                <a:lnTo>
                  <a:pt x="5096748" y="101377"/>
                </a:lnTo>
                <a:lnTo>
                  <a:pt x="5145661" y="116109"/>
                </a:lnTo>
                <a:lnTo>
                  <a:pt x="5194238" y="131868"/>
                </a:lnTo>
                <a:lnTo>
                  <a:pt x="5242455" y="148661"/>
                </a:lnTo>
                <a:lnTo>
                  <a:pt x="5290288" y="166492"/>
                </a:lnTo>
                <a:lnTo>
                  <a:pt x="5337712" y="185368"/>
                </a:lnTo>
                <a:lnTo>
                  <a:pt x="5384705" y="205294"/>
                </a:lnTo>
                <a:lnTo>
                  <a:pt x="5431243" y="226276"/>
                </a:lnTo>
                <a:lnTo>
                  <a:pt x="5477302" y="248318"/>
                </a:lnTo>
                <a:lnTo>
                  <a:pt x="5523001" y="271544"/>
                </a:lnTo>
                <a:lnTo>
                  <a:pt x="5567818" y="295899"/>
                </a:lnTo>
                <a:lnTo>
                  <a:pt x="5611769" y="321350"/>
                </a:lnTo>
                <a:lnTo>
                  <a:pt x="5654873" y="347868"/>
                </a:lnTo>
                <a:lnTo>
                  <a:pt x="5697149" y="375421"/>
                </a:lnTo>
                <a:lnTo>
                  <a:pt x="5738615" y="403978"/>
                </a:lnTo>
                <a:lnTo>
                  <a:pt x="5779290" y="433506"/>
                </a:lnTo>
                <a:lnTo>
                  <a:pt x="5819191" y="463977"/>
                </a:lnTo>
                <a:lnTo>
                  <a:pt x="5858338" y="495357"/>
                </a:lnTo>
                <a:lnTo>
                  <a:pt x="5896748" y="527616"/>
                </a:lnTo>
                <a:lnTo>
                  <a:pt x="5934441" y="560722"/>
                </a:lnTo>
                <a:lnTo>
                  <a:pt x="5971434" y="594645"/>
                </a:lnTo>
                <a:lnTo>
                  <a:pt x="6007746" y="629353"/>
                </a:lnTo>
                <a:lnTo>
                  <a:pt x="6043395" y="664815"/>
                </a:lnTo>
                <a:lnTo>
                  <a:pt x="6078400" y="701000"/>
                </a:lnTo>
                <a:lnTo>
                  <a:pt x="6112780" y="737876"/>
                </a:lnTo>
                <a:lnTo>
                  <a:pt x="6146551" y="775412"/>
                </a:lnTo>
                <a:lnTo>
                  <a:pt x="6179734" y="813578"/>
                </a:lnTo>
                <a:lnTo>
                  <a:pt x="6212346" y="852341"/>
                </a:lnTo>
                <a:lnTo>
                  <a:pt x="6244406" y="891671"/>
                </a:lnTo>
                <a:lnTo>
                  <a:pt x="6275932" y="931537"/>
                </a:lnTo>
                <a:lnTo>
                  <a:pt x="6306942" y="971907"/>
                </a:lnTo>
                <a:lnTo>
                  <a:pt x="6337456" y="1012749"/>
                </a:lnTo>
                <a:lnTo>
                  <a:pt x="6366908" y="1052939"/>
                </a:lnTo>
                <a:lnTo>
                  <a:pt x="6396095" y="1093349"/>
                </a:lnTo>
                <a:lnTo>
                  <a:pt x="6453710" y="1174795"/>
                </a:lnTo>
                <a:lnTo>
                  <a:pt x="6510372" y="1257012"/>
                </a:lnTo>
                <a:lnTo>
                  <a:pt x="6566153" y="1339925"/>
                </a:lnTo>
                <a:lnTo>
                  <a:pt x="6621122" y="1423459"/>
                </a:lnTo>
                <a:lnTo>
                  <a:pt x="6675351" y="1507538"/>
                </a:lnTo>
                <a:lnTo>
                  <a:pt x="6728910" y="1592087"/>
                </a:lnTo>
                <a:lnTo>
                  <a:pt x="6781872" y="1677030"/>
                </a:lnTo>
                <a:lnTo>
                  <a:pt x="6860347" y="1805020"/>
                </a:lnTo>
                <a:lnTo>
                  <a:pt x="6937875" y="1933473"/>
                </a:lnTo>
                <a:lnTo>
                  <a:pt x="7065767" y="2148516"/>
                </a:lnTo>
                <a:lnTo>
                  <a:pt x="7116464" y="2235767"/>
                </a:lnTo>
                <a:lnTo>
                  <a:pt x="7166486" y="2323396"/>
                </a:lnTo>
                <a:lnTo>
                  <a:pt x="7215765" y="2411427"/>
                </a:lnTo>
                <a:lnTo>
                  <a:pt x="7264235" y="2499880"/>
                </a:lnTo>
                <a:lnTo>
                  <a:pt x="7311830" y="2588780"/>
                </a:lnTo>
                <a:lnTo>
                  <a:pt x="7358483" y="2678147"/>
                </a:lnTo>
                <a:lnTo>
                  <a:pt x="7404128" y="2768003"/>
                </a:lnTo>
                <a:lnTo>
                  <a:pt x="7448698" y="2858372"/>
                </a:lnTo>
                <a:lnTo>
                  <a:pt x="7492126" y="2949275"/>
                </a:lnTo>
                <a:lnTo>
                  <a:pt x="7513392" y="2994934"/>
                </a:lnTo>
                <a:lnTo>
                  <a:pt x="7534347" y="3040734"/>
                </a:lnTo>
                <a:lnTo>
                  <a:pt x="7554984" y="3086679"/>
                </a:lnTo>
                <a:lnTo>
                  <a:pt x="7575294" y="3132771"/>
                </a:lnTo>
                <a:lnTo>
                  <a:pt x="7595268" y="3179014"/>
                </a:lnTo>
                <a:lnTo>
                  <a:pt x="7614900" y="3225410"/>
                </a:lnTo>
                <a:lnTo>
                  <a:pt x="7653197" y="3318502"/>
                </a:lnTo>
                <a:lnTo>
                  <a:pt x="7671859" y="3365235"/>
                </a:lnTo>
                <a:lnTo>
                  <a:pt x="7690156" y="3412157"/>
                </a:lnTo>
                <a:lnTo>
                  <a:pt x="7708080" y="3459262"/>
                </a:lnTo>
                <a:lnTo>
                  <a:pt x="7725625" y="3506545"/>
                </a:lnTo>
                <a:lnTo>
                  <a:pt x="7742783" y="3554000"/>
                </a:lnTo>
                <a:lnTo>
                  <a:pt x="7759545" y="3601623"/>
                </a:lnTo>
                <a:lnTo>
                  <a:pt x="7775905" y="3649409"/>
                </a:lnTo>
                <a:lnTo>
                  <a:pt x="7791855" y="3697352"/>
                </a:lnTo>
                <a:lnTo>
                  <a:pt x="7807387" y="3745448"/>
                </a:lnTo>
                <a:lnTo>
                  <a:pt x="7822493" y="3793692"/>
                </a:lnTo>
                <a:lnTo>
                  <a:pt x="7837166" y="3842078"/>
                </a:lnTo>
                <a:lnTo>
                  <a:pt x="7851398" y="3890601"/>
                </a:lnTo>
                <a:lnTo>
                  <a:pt x="7865182" y="3939257"/>
                </a:lnTo>
                <a:lnTo>
                  <a:pt x="7878510" y="3988040"/>
                </a:lnTo>
                <a:lnTo>
                  <a:pt x="7891375" y="4036945"/>
                </a:lnTo>
                <a:lnTo>
                  <a:pt x="7903768" y="4085968"/>
                </a:lnTo>
                <a:lnTo>
                  <a:pt x="7915683" y="4135103"/>
                </a:lnTo>
                <a:lnTo>
                  <a:pt x="7927111" y="4184344"/>
                </a:lnTo>
                <a:lnTo>
                  <a:pt x="7938045" y="4233688"/>
                </a:lnTo>
                <a:lnTo>
                  <a:pt x="7948477" y="4283128"/>
                </a:lnTo>
                <a:lnTo>
                  <a:pt x="7958400" y="4332661"/>
                </a:lnTo>
                <a:lnTo>
                  <a:pt x="7967806" y="4382280"/>
                </a:lnTo>
                <a:lnTo>
                  <a:pt x="7976688" y="4431982"/>
                </a:lnTo>
                <a:lnTo>
                  <a:pt x="7985037" y="4481759"/>
                </a:lnTo>
                <a:lnTo>
                  <a:pt x="7992847" y="4531609"/>
                </a:lnTo>
                <a:lnTo>
                  <a:pt x="8000109" y="4581525"/>
                </a:lnTo>
                <a:lnTo>
                  <a:pt x="8006817" y="4631503"/>
                </a:lnTo>
                <a:lnTo>
                  <a:pt x="8012961" y="4681537"/>
                </a:lnTo>
                <a:lnTo>
                  <a:pt x="8018536" y="4731623"/>
                </a:lnTo>
                <a:lnTo>
                  <a:pt x="8023532" y="4781755"/>
                </a:lnTo>
                <a:lnTo>
                  <a:pt x="8027943" y="4831929"/>
                </a:lnTo>
                <a:lnTo>
                  <a:pt x="8031762" y="4882139"/>
                </a:lnTo>
                <a:lnTo>
                  <a:pt x="8034979" y="4932380"/>
                </a:lnTo>
                <a:lnTo>
                  <a:pt x="8037588" y="4982647"/>
                </a:lnTo>
                <a:lnTo>
                  <a:pt x="8039581" y="5032935"/>
                </a:lnTo>
                <a:lnTo>
                  <a:pt x="8040951" y="5083240"/>
                </a:lnTo>
                <a:lnTo>
                  <a:pt x="8041689" y="5133555"/>
                </a:lnTo>
                <a:close/>
              </a:path>
            </a:pathLst>
          </a:custGeom>
          <a:solidFill>
            <a:srgbClr val="3778D3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3778D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3778D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3778D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51540" y="2870953"/>
            <a:ext cx="3066415" cy="817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0">
                <a:solidFill>
                  <a:srgbClr val="3778D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0208" y="2705922"/>
            <a:ext cx="15416530" cy="6369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hKP3O-PGKsV3vZOYF4nmUDi-Rjr9pWsV/edit?usp=sharing&amp;ouid=107539118473528682744&amp;rtpof=true&amp;sd=true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525560" cy="589823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525560" y="6692506"/>
            <a:ext cx="6250940" cy="940435"/>
          </a:xfrm>
          <a:custGeom>
            <a:avLst/>
            <a:gdLst/>
            <a:ahLst/>
            <a:cxnLst/>
            <a:rect l="l" t="t" r="r" b="b"/>
            <a:pathLst>
              <a:path w="6250940" h="940434">
                <a:moveTo>
                  <a:pt x="5781236" y="939998"/>
                </a:moveTo>
                <a:lnTo>
                  <a:pt x="449719" y="939998"/>
                </a:lnTo>
                <a:lnTo>
                  <a:pt x="449719" y="936689"/>
                </a:lnTo>
                <a:lnTo>
                  <a:pt x="403798" y="932575"/>
                </a:lnTo>
                <a:lnTo>
                  <a:pt x="359190" y="924102"/>
                </a:lnTo>
                <a:lnTo>
                  <a:pt x="316122" y="911489"/>
                </a:lnTo>
                <a:lnTo>
                  <a:pt x="274822" y="894953"/>
                </a:lnTo>
                <a:lnTo>
                  <a:pt x="235518" y="874714"/>
                </a:lnTo>
                <a:lnTo>
                  <a:pt x="198437" y="850988"/>
                </a:lnTo>
                <a:lnTo>
                  <a:pt x="163808" y="823994"/>
                </a:lnTo>
                <a:lnTo>
                  <a:pt x="131856" y="793951"/>
                </a:lnTo>
                <a:lnTo>
                  <a:pt x="102812" y="761076"/>
                </a:lnTo>
                <a:lnTo>
                  <a:pt x="76901" y="725588"/>
                </a:lnTo>
                <a:lnTo>
                  <a:pt x="54352" y="687705"/>
                </a:lnTo>
                <a:lnTo>
                  <a:pt x="35392" y="647645"/>
                </a:lnTo>
                <a:lnTo>
                  <a:pt x="20249" y="605626"/>
                </a:lnTo>
                <a:lnTo>
                  <a:pt x="9151" y="561867"/>
                </a:lnTo>
                <a:lnTo>
                  <a:pt x="2325" y="516585"/>
                </a:lnTo>
                <a:lnTo>
                  <a:pt x="0" y="469999"/>
                </a:lnTo>
                <a:lnTo>
                  <a:pt x="2289" y="423413"/>
                </a:lnTo>
                <a:lnTo>
                  <a:pt x="9016" y="378131"/>
                </a:lnTo>
                <a:lnTo>
                  <a:pt x="19966" y="334372"/>
                </a:lnTo>
                <a:lnTo>
                  <a:pt x="34927" y="292353"/>
                </a:lnTo>
                <a:lnTo>
                  <a:pt x="53686" y="252293"/>
                </a:lnTo>
                <a:lnTo>
                  <a:pt x="76029" y="214410"/>
                </a:lnTo>
                <a:lnTo>
                  <a:pt x="101744" y="178922"/>
                </a:lnTo>
                <a:lnTo>
                  <a:pt x="130616" y="146047"/>
                </a:lnTo>
                <a:lnTo>
                  <a:pt x="162434" y="116004"/>
                </a:lnTo>
                <a:lnTo>
                  <a:pt x="196984" y="89010"/>
                </a:lnTo>
                <a:lnTo>
                  <a:pt x="234053" y="65284"/>
                </a:lnTo>
                <a:lnTo>
                  <a:pt x="273427" y="45045"/>
                </a:lnTo>
                <a:lnTo>
                  <a:pt x="314894" y="28509"/>
                </a:lnTo>
                <a:lnTo>
                  <a:pt x="358240" y="15896"/>
                </a:lnTo>
                <a:lnTo>
                  <a:pt x="403253" y="7423"/>
                </a:lnTo>
                <a:lnTo>
                  <a:pt x="449719" y="3309"/>
                </a:lnTo>
                <a:lnTo>
                  <a:pt x="449719" y="0"/>
                </a:lnTo>
                <a:lnTo>
                  <a:pt x="5781236" y="0"/>
                </a:lnTo>
                <a:lnTo>
                  <a:pt x="5829559" y="2441"/>
                </a:lnTo>
                <a:lnTo>
                  <a:pt x="5876415" y="9606"/>
                </a:lnTo>
                <a:lnTo>
                  <a:pt x="5921575" y="21250"/>
                </a:lnTo>
                <a:lnTo>
                  <a:pt x="5964813" y="37132"/>
                </a:lnTo>
                <a:lnTo>
                  <a:pt x="6005899" y="57009"/>
                </a:lnTo>
                <a:lnTo>
                  <a:pt x="6044608" y="80638"/>
                </a:lnTo>
                <a:lnTo>
                  <a:pt x="6080710" y="107778"/>
                </a:lnTo>
                <a:lnTo>
                  <a:pt x="6113978" y="138186"/>
                </a:lnTo>
                <a:lnTo>
                  <a:pt x="6144186" y="171619"/>
                </a:lnTo>
                <a:lnTo>
                  <a:pt x="6171104" y="207835"/>
                </a:lnTo>
                <a:lnTo>
                  <a:pt x="6194506" y="246592"/>
                </a:lnTo>
                <a:lnTo>
                  <a:pt x="6214163" y="287647"/>
                </a:lnTo>
                <a:lnTo>
                  <a:pt x="6229848" y="330757"/>
                </a:lnTo>
                <a:lnTo>
                  <a:pt x="6241334" y="375681"/>
                </a:lnTo>
                <a:lnTo>
                  <a:pt x="6248392" y="422176"/>
                </a:lnTo>
                <a:lnTo>
                  <a:pt x="6250795" y="469999"/>
                </a:lnTo>
                <a:lnTo>
                  <a:pt x="6248356" y="517822"/>
                </a:lnTo>
                <a:lnTo>
                  <a:pt x="6241198" y="564317"/>
                </a:lnTo>
                <a:lnTo>
                  <a:pt x="6229565" y="609241"/>
                </a:lnTo>
                <a:lnTo>
                  <a:pt x="6213698" y="652351"/>
                </a:lnTo>
                <a:lnTo>
                  <a:pt x="6193839" y="693406"/>
                </a:lnTo>
                <a:lnTo>
                  <a:pt x="6170232" y="732163"/>
                </a:lnTo>
                <a:lnTo>
                  <a:pt x="6143117" y="768379"/>
                </a:lnTo>
                <a:lnTo>
                  <a:pt x="6112738" y="801812"/>
                </a:lnTo>
                <a:lnTo>
                  <a:pt x="6079336" y="832220"/>
                </a:lnTo>
                <a:lnTo>
                  <a:pt x="6043154" y="859359"/>
                </a:lnTo>
                <a:lnTo>
                  <a:pt x="6004434" y="882989"/>
                </a:lnTo>
                <a:lnTo>
                  <a:pt x="5963418" y="902866"/>
                </a:lnTo>
                <a:lnTo>
                  <a:pt x="5920347" y="918748"/>
                </a:lnTo>
                <a:lnTo>
                  <a:pt x="5875466" y="930392"/>
                </a:lnTo>
                <a:lnTo>
                  <a:pt x="5829015" y="937556"/>
                </a:lnTo>
                <a:lnTo>
                  <a:pt x="5781236" y="9399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ctr"/>
            <a:r>
              <a:rPr lang="en-US" sz="4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Muh</a:t>
            </a:r>
            <a:r>
              <a:rPr lang="en-US" sz="4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  <a:r>
              <a:rPr lang="en-US" sz="40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Fiqram</a:t>
            </a:r>
            <a:r>
              <a:rPr lang="en-US" sz="4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Maulana </a:t>
            </a:r>
            <a:endParaRPr sz="4000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31300" y="2474322"/>
            <a:ext cx="8089900" cy="37676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3344545" algn="l"/>
                <a:tab pos="5525770" algn="l"/>
              </a:tabLst>
            </a:pPr>
            <a:r>
              <a:rPr lang="en-US" sz="6100" dirty="0">
                <a:solidFill>
                  <a:schemeClr val="tx1"/>
                </a:solidFill>
                <a:latin typeface="Calibri"/>
                <a:cs typeface="Calibri"/>
              </a:rPr>
              <a:t>Testing Alta shop </a:t>
            </a:r>
            <a:r>
              <a:rPr lang="en-US" sz="6100" dirty="0" err="1">
                <a:solidFill>
                  <a:schemeClr val="tx1"/>
                </a:solidFill>
                <a:latin typeface="Calibri"/>
                <a:cs typeface="Calibri"/>
              </a:rPr>
              <a:t>menggunakan</a:t>
            </a:r>
            <a:r>
              <a:rPr lang="en-US" sz="61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6100" dirty="0" err="1">
                <a:solidFill>
                  <a:schemeClr val="tx1"/>
                </a:solidFill>
                <a:latin typeface="Calibri"/>
                <a:cs typeface="Calibri"/>
              </a:rPr>
              <a:t>intelij</a:t>
            </a:r>
            <a:r>
              <a:rPr lang="en-US" sz="6100" dirty="0">
                <a:solidFill>
                  <a:schemeClr val="tx1"/>
                </a:solidFill>
                <a:latin typeface="Calibri"/>
                <a:cs typeface="Calibri"/>
              </a:rPr>
              <a:t> idea </a:t>
            </a:r>
            <a:r>
              <a:rPr lang="en-US" sz="6100" dirty="0" err="1">
                <a:solidFill>
                  <a:schemeClr val="tx1"/>
                </a:solidFill>
                <a:latin typeface="Calibri"/>
                <a:cs typeface="Calibri"/>
              </a:rPr>
              <a:t>dengan</a:t>
            </a:r>
            <a:r>
              <a:rPr lang="en-US" sz="61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6100" dirty="0" err="1">
                <a:solidFill>
                  <a:schemeClr val="tx1"/>
                </a:solidFill>
                <a:latin typeface="Calibri"/>
                <a:cs typeface="Calibri"/>
              </a:rPr>
              <a:t>metode</a:t>
            </a:r>
            <a:r>
              <a:rPr lang="en-US" sz="6100" dirty="0">
                <a:solidFill>
                  <a:schemeClr val="tx1"/>
                </a:solidFill>
                <a:latin typeface="Calibri"/>
                <a:cs typeface="Calibri"/>
              </a:rPr>
              <a:t> cucumber test</a:t>
            </a:r>
            <a:endParaRPr sz="61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72630" y="399138"/>
            <a:ext cx="2333624" cy="13239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7991982"/>
            <a:ext cx="2790824" cy="22950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05365" y="2493319"/>
            <a:ext cx="8042275" cy="7747000"/>
          </a:xfrm>
          <a:custGeom>
            <a:avLst/>
            <a:gdLst/>
            <a:ahLst/>
            <a:cxnLst/>
            <a:rect l="l" t="t" r="r" b="b"/>
            <a:pathLst>
              <a:path w="8042275" h="7747000">
                <a:moveTo>
                  <a:pt x="8041689" y="5133555"/>
                </a:moveTo>
                <a:lnTo>
                  <a:pt x="8041788" y="5183876"/>
                </a:lnTo>
                <a:lnTo>
                  <a:pt x="8041242" y="5234199"/>
                </a:lnTo>
                <a:lnTo>
                  <a:pt x="8040041" y="5284517"/>
                </a:lnTo>
                <a:lnTo>
                  <a:pt x="8038178" y="5334826"/>
                </a:lnTo>
                <a:lnTo>
                  <a:pt x="8035646" y="5385120"/>
                </a:lnTo>
                <a:lnTo>
                  <a:pt x="8032438" y="5435396"/>
                </a:lnTo>
                <a:lnTo>
                  <a:pt x="8028545" y="5485646"/>
                </a:lnTo>
                <a:lnTo>
                  <a:pt x="8023959" y="5535868"/>
                </a:lnTo>
                <a:lnTo>
                  <a:pt x="8018674" y="5586055"/>
                </a:lnTo>
                <a:lnTo>
                  <a:pt x="8012682" y="5636202"/>
                </a:lnTo>
                <a:lnTo>
                  <a:pt x="8005974" y="5686305"/>
                </a:lnTo>
                <a:lnTo>
                  <a:pt x="7998544" y="5736358"/>
                </a:lnTo>
                <a:lnTo>
                  <a:pt x="7990384" y="5786357"/>
                </a:lnTo>
                <a:lnTo>
                  <a:pt x="7981486" y="5836296"/>
                </a:lnTo>
                <a:lnTo>
                  <a:pt x="7971991" y="5884475"/>
                </a:lnTo>
                <a:lnTo>
                  <a:pt x="7961735" y="5932451"/>
                </a:lnTo>
                <a:lnTo>
                  <a:pt x="7950718" y="5980205"/>
                </a:lnTo>
                <a:lnTo>
                  <a:pt x="7938936" y="6027716"/>
                </a:lnTo>
                <a:lnTo>
                  <a:pt x="7926389" y="6074968"/>
                </a:lnTo>
                <a:lnTo>
                  <a:pt x="7913075" y="6121941"/>
                </a:lnTo>
                <a:lnTo>
                  <a:pt x="7898991" y="6168616"/>
                </a:lnTo>
                <a:lnTo>
                  <a:pt x="7884135" y="6214974"/>
                </a:lnTo>
                <a:lnTo>
                  <a:pt x="7868507" y="6260998"/>
                </a:lnTo>
                <a:lnTo>
                  <a:pt x="7852103" y="6306667"/>
                </a:lnTo>
                <a:lnTo>
                  <a:pt x="7834922" y="6351964"/>
                </a:lnTo>
                <a:lnTo>
                  <a:pt x="7816963" y="6396869"/>
                </a:lnTo>
                <a:lnTo>
                  <a:pt x="7798223" y="6441363"/>
                </a:lnTo>
                <a:lnTo>
                  <a:pt x="7778700" y="6485429"/>
                </a:lnTo>
                <a:lnTo>
                  <a:pt x="7758393" y="6529047"/>
                </a:lnTo>
                <a:lnTo>
                  <a:pt x="7737299" y="6572199"/>
                </a:lnTo>
                <a:lnTo>
                  <a:pt x="7715417" y="6614865"/>
                </a:lnTo>
                <a:lnTo>
                  <a:pt x="7692746" y="6657027"/>
                </a:lnTo>
                <a:lnTo>
                  <a:pt x="7669282" y="6698667"/>
                </a:lnTo>
                <a:lnTo>
                  <a:pt x="7645024" y="6739764"/>
                </a:lnTo>
                <a:lnTo>
                  <a:pt x="7619971" y="6780302"/>
                </a:lnTo>
                <a:lnTo>
                  <a:pt x="7594120" y="6820260"/>
                </a:lnTo>
                <a:lnTo>
                  <a:pt x="7567469" y="6859621"/>
                </a:lnTo>
                <a:lnTo>
                  <a:pt x="7540017" y="6898365"/>
                </a:lnTo>
                <a:lnTo>
                  <a:pt x="7511762" y="6936473"/>
                </a:lnTo>
                <a:lnTo>
                  <a:pt x="7482702" y="6973928"/>
                </a:lnTo>
                <a:lnTo>
                  <a:pt x="7452835" y="7010710"/>
                </a:lnTo>
                <a:lnTo>
                  <a:pt x="7422159" y="7046799"/>
                </a:lnTo>
                <a:lnTo>
                  <a:pt x="7390673" y="7082179"/>
                </a:lnTo>
                <a:lnTo>
                  <a:pt x="7358373" y="7116829"/>
                </a:lnTo>
                <a:lnTo>
                  <a:pt x="7325260" y="7150732"/>
                </a:lnTo>
                <a:lnTo>
                  <a:pt x="7291329" y="7183868"/>
                </a:lnTo>
                <a:lnTo>
                  <a:pt x="7256581" y="7216218"/>
                </a:lnTo>
                <a:lnTo>
                  <a:pt x="7221013" y="7247764"/>
                </a:lnTo>
                <a:lnTo>
                  <a:pt x="7184622" y="7278488"/>
                </a:lnTo>
                <a:lnTo>
                  <a:pt x="7147408" y="7308369"/>
                </a:lnTo>
                <a:lnTo>
                  <a:pt x="7109368" y="7337390"/>
                </a:lnTo>
                <a:lnTo>
                  <a:pt x="7070500" y="7365532"/>
                </a:lnTo>
                <a:lnTo>
                  <a:pt x="7030803" y="7392776"/>
                </a:lnTo>
                <a:lnTo>
                  <a:pt x="6990275" y="7419103"/>
                </a:lnTo>
                <a:lnTo>
                  <a:pt x="6948913" y="7444495"/>
                </a:lnTo>
                <a:lnTo>
                  <a:pt x="6906717" y="7468932"/>
                </a:lnTo>
                <a:lnTo>
                  <a:pt x="6863683" y="7492396"/>
                </a:lnTo>
                <a:lnTo>
                  <a:pt x="6819810" y="7514869"/>
                </a:lnTo>
                <a:lnTo>
                  <a:pt x="6775097" y="7536331"/>
                </a:lnTo>
                <a:lnTo>
                  <a:pt x="6729541" y="7556764"/>
                </a:lnTo>
                <a:lnTo>
                  <a:pt x="6683140" y="7576148"/>
                </a:lnTo>
                <a:lnTo>
                  <a:pt x="6635946" y="7594461"/>
                </a:lnTo>
                <a:lnTo>
                  <a:pt x="6588567" y="7611649"/>
                </a:lnTo>
                <a:lnTo>
                  <a:pt x="6541012" y="7627728"/>
                </a:lnTo>
                <a:lnTo>
                  <a:pt x="6493289" y="7642714"/>
                </a:lnTo>
                <a:lnTo>
                  <a:pt x="6445409" y="7656622"/>
                </a:lnTo>
                <a:lnTo>
                  <a:pt x="6397381" y="7669467"/>
                </a:lnTo>
                <a:lnTo>
                  <a:pt x="6349214" y="7681265"/>
                </a:lnTo>
                <a:lnTo>
                  <a:pt x="6300917" y="7692030"/>
                </a:lnTo>
                <a:lnTo>
                  <a:pt x="6252499" y="7701780"/>
                </a:lnTo>
                <a:lnTo>
                  <a:pt x="6203970" y="7710528"/>
                </a:lnTo>
                <a:lnTo>
                  <a:pt x="6155339" y="7718290"/>
                </a:lnTo>
                <a:lnTo>
                  <a:pt x="6106616" y="7725082"/>
                </a:lnTo>
                <a:lnTo>
                  <a:pt x="6057809" y="7730920"/>
                </a:lnTo>
                <a:lnTo>
                  <a:pt x="6008928" y="7735817"/>
                </a:lnTo>
                <a:lnTo>
                  <a:pt x="5959982" y="7739791"/>
                </a:lnTo>
                <a:lnTo>
                  <a:pt x="5910980" y="7742855"/>
                </a:lnTo>
                <a:lnTo>
                  <a:pt x="5861932" y="7745027"/>
                </a:lnTo>
                <a:lnTo>
                  <a:pt x="5812847" y="7746320"/>
                </a:lnTo>
                <a:lnTo>
                  <a:pt x="5763734" y="7746751"/>
                </a:lnTo>
                <a:lnTo>
                  <a:pt x="5714603" y="7746335"/>
                </a:lnTo>
                <a:lnTo>
                  <a:pt x="5665462" y="7745087"/>
                </a:lnTo>
                <a:lnTo>
                  <a:pt x="5616322" y="7743022"/>
                </a:lnTo>
                <a:lnTo>
                  <a:pt x="5567190" y="7740157"/>
                </a:lnTo>
                <a:lnTo>
                  <a:pt x="5518077" y="7736506"/>
                </a:lnTo>
                <a:lnTo>
                  <a:pt x="5468992" y="7732085"/>
                </a:lnTo>
                <a:lnTo>
                  <a:pt x="5419944" y="7726909"/>
                </a:lnTo>
                <a:lnTo>
                  <a:pt x="5370943" y="7720993"/>
                </a:lnTo>
                <a:lnTo>
                  <a:pt x="5321997" y="7714354"/>
                </a:lnTo>
                <a:lnTo>
                  <a:pt x="5273116" y="7707006"/>
                </a:lnTo>
                <a:lnTo>
                  <a:pt x="5224309" y="7698965"/>
                </a:lnTo>
                <a:lnTo>
                  <a:pt x="5175585" y="7690246"/>
                </a:lnTo>
                <a:lnTo>
                  <a:pt x="5126954" y="7680864"/>
                </a:lnTo>
                <a:lnTo>
                  <a:pt x="5078426" y="7670836"/>
                </a:lnTo>
                <a:lnTo>
                  <a:pt x="5030008" y="7660176"/>
                </a:lnTo>
                <a:lnTo>
                  <a:pt x="4981711" y="7648899"/>
                </a:lnTo>
                <a:lnTo>
                  <a:pt x="4933544" y="7637022"/>
                </a:lnTo>
                <a:lnTo>
                  <a:pt x="4885515" y="7624559"/>
                </a:lnTo>
                <a:lnTo>
                  <a:pt x="4837635" y="7611527"/>
                </a:lnTo>
                <a:lnTo>
                  <a:pt x="4789913" y="7597940"/>
                </a:lnTo>
                <a:lnTo>
                  <a:pt x="4742358" y="7583813"/>
                </a:lnTo>
                <a:lnTo>
                  <a:pt x="4694978" y="7569163"/>
                </a:lnTo>
                <a:lnTo>
                  <a:pt x="4647784" y="7554004"/>
                </a:lnTo>
                <a:lnTo>
                  <a:pt x="4600785" y="7538352"/>
                </a:lnTo>
                <a:lnTo>
                  <a:pt x="4553990" y="7522222"/>
                </a:lnTo>
                <a:lnTo>
                  <a:pt x="4507408" y="7505630"/>
                </a:lnTo>
                <a:lnTo>
                  <a:pt x="4461048" y="7488591"/>
                </a:lnTo>
                <a:lnTo>
                  <a:pt x="4414920" y="7471121"/>
                </a:lnTo>
                <a:lnTo>
                  <a:pt x="4369033" y="7453235"/>
                </a:lnTo>
                <a:lnTo>
                  <a:pt x="4323397" y="7434948"/>
                </a:lnTo>
                <a:lnTo>
                  <a:pt x="4276781" y="7415838"/>
                </a:lnTo>
                <a:lnTo>
                  <a:pt x="4230340" y="7396388"/>
                </a:lnTo>
                <a:lnTo>
                  <a:pt x="4184065" y="7376610"/>
                </a:lnTo>
                <a:lnTo>
                  <a:pt x="4137950" y="7356518"/>
                </a:lnTo>
                <a:lnTo>
                  <a:pt x="4091990" y="7336126"/>
                </a:lnTo>
                <a:lnTo>
                  <a:pt x="4000502" y="7294494"/>
                </a:lnTo>
                <a:lnTo>
                  <a:pt x="3909549" y="7251819"/>
                </a:lnTo>
                <a:lnTo>
                  <a:pt x="3819077" y="7208210"/>
                </a:lnTo>
                <a:lnTo>
                  <a:pt x="3729032" y="7163772"/>
                </a:lnTo>
                <a:lnTo>
                  <a:pt x="3639361" y="7118614"/>
                </a:lnTo>
                <a:lnTo>
                  <a:pt x="3505439" y="7049756"/>
                </a:lnTo>
                <a:lnTo>
                  <a:pt x="3372058" y="6979877"/>
                </a:lnTo>
                <a:lnTo>
                  <a:pt x="2884708" y="6720740"/>
                </a:lnTo>
                <a:lnTo>
                  <a:pt x="2706956" y="6627777"/>
                </a:lnTo>
                <a:lnTo>
                  <a:pt x="2573034" y="6559341"/>
                </a:lnTo>
                <a:lnTo>
                  <a:pt x="2483363" y="6514529"/>
                </a:lnTo>
                <a:lnTo>
                  <a:pt x="2393318" y="6470492"/>
                </a:lnTo>
                <a:lnTo>
                  <a:pt x="2302846" y="6427337"/>
                </a:lnTo>
                <a:lnTo>
                  <a:pt x="2211893" y="6385170"/>
                </a:lnTo>
                <a:lnTo>
                  <a:pt x="2120405" y="6344099"/>
                </a:lnTo>
                <a:lnTo>
                  <a:pt x="2074444" y="6324007"/>
                </a:lnTo>
                <a:lnTo>
                  <a:pt x="2028330" y="6304230"/>
                </a:lnTo>
                <a:lnTo>
                  <a:pt x="1982055" y="6284779"/>
                </a:lnTo>
                <a:lnTo>
                  <a:pt x="1935613" y="6265670"/>
                </a:lnTo>
                <a:lnTo>
                  <a:pt x="1657713" y="6154380"/>
                </a:lnTo>
                <a:lnTo>
                  <a:pt x="1565672" y="6116400"/>
                </a:lnTo>
                <a:lnTo>
                  <a:pt x="1519871" y="6096997"/>
                </a:lnTo>
                <a:lnTo>
                  <a:pt x="1474256" y="6077251"/>
                </a:lnTo>
                <a:lnTo>
                  <a:pt x="1428857" y="6057109"/>
                </a:lnTo>
                <a:lnTo>
                  <a:pt x="1383703" y="6036520"/>
                </a:lnTo>
                <a:lnTo>
                  <a:pt x="1338824" y="6015434"/>
                </a:lnTo>
                <a:lnTo>
                  <a:pt x="1294249" y="5993798"/>
                </a:lnTo>
                <a:lnTo>
                  <a:pt x="1250008" y="5971561"/>
                </a:lnTo>
                <a:lnTo>
                  <a:pt x="1206130" y="5948672"/>
                </a:lnTo>
                <a:lnTo>
                  <a:pt x="1162646" y="5925080"/>
                </a:lnTo>
                <a:lnTo>
                  <a:pt x="1119584" y="5900732"/>
                </a:lnTo>
                <a:lnTo>
                  <a:pt x="1076974" y="5875577"/>
                </a:lnTo>
                <a:lnTo>
                  <a:pt x="1034846" y="5849565"/>
                </a:lnTo>
                <a:lnTo>
                  <a:pt x="993229" y="5822643"/>
                </a:lnTo>
                <a:lnTo>
                  <a:pt x="952154" y="5794760"/>
                </a:lnTo>
                <a:lnTo>
                  <a:pt x="911649" y="5765865"/>
                </a:lnTo>
                <a:lnTo>
                  <a:pt x="871744" y="5735907"/>
                </a:lnTo>
                <a:lnTo>
                  <a:pt x="832469" y="5704833"/>
                </a:lnTo>
                <a:lnTo>
                  <a:pt x="793433" y="5672566"/>
                </a:lnTo>
                <a:lnTo>
                  <a:pt x="755163" y="5639312"/>
                </a:lnTo>
                <a:lnTo>
                  <a:pt x="717676" y="5605102"/>
                </a:lnTo>
                <a:lnTo>
                  <a:pt x="680987" y="5569964"/>
                </a:lnTo>
                <a:lnTo>
                  <a:pt x="645111" y="5533928"/>
                </a:lnTo>
                <a:lnTo>
                  <a:pt x="610066" y="5497023"/>
                </a:lnTo>
                <a:lnTo>
                  <a:pt x="575865" y="5459280"/>
                </a:lnTo>
                <a:lnTo>
                  <a:pt x="542526" y="5420727"/>
                </a:lnTo>
                <a:lnTo>
                  <a:pt x="510064" y="5381393"/>
                </a:lnTo>
                <a:lnTo>
                  <a:pt x="478494" y="5341309"/>
                </a:lnTo>
                <a:lnTo>
                  <a:pt x="447833" y="5300503"/>
                </a:lnTo>
                <a:lnTo>
                  <a:pt x="418096" y="5259006"/>
                </a:lnTo>
                <a:lnTo>
                  <a:pt x="389299" y="5216846"/>
                </a:lnTo>
                <a:lnTo>
                  <a:pt x="361458" y="5174053"/>
                </a:lnTo>
                <a:lnTo>
                  <a:pt x="334588" y="5130657"/>
                </a:lnTo>
                <a:lnTo>
                  <a:pt x="308706" y="5086686"/>
                </a:lnTo>
                <a:lnTo>
                  <a:pt x="283827" y="5042171"/>
                </a:lnTo>
                <a:lnTo>
                  <a:pt x="259966" y="4997140"/>
                </a:lnTo>
                <a:lnTo>
                  <a:pt x="237141" y="4951624"/>
                </a:lnTo>
                <a:lnTo>
                  <a:pt x="215366" y="4905651"/>
                </a:lnTo>
                <a:lnTo>
                  <a:pt x="194656" y="4859252"/>
                </a:lnTo>
                <a:lnTo>
                  <a:pt x="174973" y="4813127"/>
                </a:lnTo>
                <a:lnTo>
                  <a:pt x="156273" y="4766584"/>
                </a:lnTo>
                <a:lnTo>
                  <a:pt x="138568" y="4719646"/>
                </a:lnTo>
                <a:lnTo>
                  <a:pt x="121869" y="4672335"/>
                </a:lnTo>
                <a:lnTo>
                  <a:pt x="106188" y="4624675"/>
                </a:lnTo>
                <a:lnTo>
                  <a:pt x="91536" y="4576689"/>
                </a:lnTo>
                <a:lnTo>
                  <a:pt x="77925" y="4528401"/>
                </a:lnTo>
                <a:lnTo>
                  <a:pt x="65367" y="4479833"/>
                </a:lnTo>
                <a:lnTo>
                  <a:pt x="53873" y="4431008"/>
                </a:lnTo>
                <a:lnTo>
                  <a:pt x="43454" y="4381949"/>
                </a:lnTo>
                <a:lnTo>
                  <a:pt x="34123" y="4332681"/>
                </a:lnTo>
                <a:lnTo>
                  <a:pt x="25890" y="4283225"/>
                </a:lnTo>
                <a:lnTo>
                  <a:pt x="18768" y="4233605"/>
                </a:lnTo>
                <a:lnTo>
                  <a:pt x="12768" y="4183845"/>
                </a:lnTo>
                <a:lnTo>
                  <a:pt x="7901" y="4133966"/>
                </a:lnTo>
                <a:lnTo>
                  <a:pt x="4179" y="4083993"/>
                </a:lnTo>
                <a:lnTo>
                  <a:pt x="1614" y="4033949"/>
                </a:lnTo>
                <a:lnTo>
                  <a:pt x="217" y="3983856"/>
                </a:lnTo>
                <a:lnTo>
                  <a:pt x="0" y="3933737"/>
                </a:lnTo>
                <a:lnTo>
                  <a:pt x="974" y="3883617"/>
                </a:lnTo>
                <a:lnTo>
                  <a:pt x="3150" y="3833518"/>
                </a:lnTo>
                <a:lnTo>
                  <a:pt x="6749" y="3783187"/>
                </a:lnTo>
                <a:lnTo>
                  <a:pt x="11933" y="3732841"/>
                </a:lnTo>
                <a:lnTo>
                  <a:pt x="18632" y="3682508"/>
                </a:lnTo>
                <a:lnTo>
                  <a:pt x="26776" y="3632216"/>
                </a:lnTo>
                <a:lnTo>
                  <a:pt x="36294" y="3581993"/>
                </a:lnTo>
                <a:lnTo>
                  <a:pt x="47116" y="3531867"/>
                </a:lnTo>
                <a:lnTo>
                  <a:pt x="59172" y="3481868"/>
                </a:lnTo>
                <a:lnTo>
                  <a:pt x="72390" y="3432024"/>
                </a:lnTo>
                <a:lnTo>
                  <a:pt x="86701" y="3382362"/>
                </a:lnTo>
                <a:lnTo>
                  <a:pt x="102033" y="3332912"/>
                </a:lnTo>
                <a:lnTo>
                  <a:pt x="118318" y="3283702"/>
                </a:lnTo>
                <a:lnTo>
                  <a:pt x="135483" y="3234760"/>
                </a:lnTo>
                <a:lnTo>
                  <a:pt x="153459" y="3186114"/>
                </a:lnTo>
                <a:lnTo>
                  <a:pt x="172176" y="3137793"/>
                </a:lnTo>
                <a:lnTo>
                  <a:pt x="191562" y="3089825"/>
                </a:lnTo>
                <a:lnTo>
                  <a:pt x="211547" y="3042240"/>
                </a:lnTo>
                <a:lnTo>
                  <a:pt x="232062" y="2995064"/>
                </a:lnTo>
                <a:lnTo>
                  <a:pt x="253035" y="2948327"/>
                </a:lnTo>
                <a:lnTo>
                  <a:pt x="274395" y="2902056"/>
                </a:lnTo>
                <a:lnTo>
                  <a:pt x="296074" y="2856281"/>
                </a:lnTo>
                <a:lnTo>
                  <a:pt x="317999" y="2811030"/>
                </a:lnTo>
                <a:lnTo>
                  <a:pt x="340372" y="2765805"/>
                </a:lnTo>
                <a:lnTo>
                  <a:pt x="363325" y="2720941"/>
                </a:lnTo>
                <a:lnTo>
                  <a:pt x="386850" y="2676437"/>
                </a:lnTo>
                <a:lnTo>
                  <a:pt x="410936" y="2632290"/>
                </a:lnTo>
                <a:lnTo>
                  <a:pt x="435576" y="2588498"/>
                </a:lnTo>
                <a:lnTo>
                  <a:pt x="460758" y="2545059"/>
                </a:lnTo>
                <a:lnTo>
                  <a:pt x="486474" y="2501971"/>
                </a:lnTo>
                <a:lnTo>
                  <a:pt x="512715" y="2459231"/>
                </a:lnTo>
                <a:lnTo>
                  <a:pt x="539472" y="2416839"/>
                </a:lnTo>
                <a:lnTo>
                  <a:pt x="566734" y="2374791"/>
                </a:lnTo>
                <a:lnTo>
                  <a:pt x="594493" y="2333085"/>
                </a:lnTo>
                <a:lnTo>
                  <a:pt x="622740" y="2291721"/>
                </a:lnTo>
                <a:lnTo>
                  <a:pt x="651465" y="2250694"/>
                </a:lnTo>
                <a:lnTo>
                  <a:pt x="680659" y="2210004"/>
                </a:lnTo>
                <a:lnTo>
                  <a:pt x="710312" y="2169648"/>
                </a:lnTo>
                <a:lnTo>
                  <a:pt x="740415" y="2129624"/>
                </a:lnTo>
                <a:lnTo>
                  <a:pt x="770959" y="2089931"/>
                </a:lnTo>
                <a:lnTo>
                  <a:pt x="801935" y="2050565"/>
                </a:lnTo>
                <a:lnTo>
                  <a:pt x="833334" y="2011525"/>
                </a:lnTo>
                <a:lnTo>
                  <a:pt x="865145" y="1972809"/>
                </a:lnTo>
                <a:lnTo>
                  <a:pt x="897360" y="1934415"/>
                </a:lnTo>
                <a:lnTo>
                  <a:pt x="929969" y="1896341"/>
                </a:lnTo>
                <a:lnTo>
                  <a:pt x="962963" y="1858584"/>
                </a:lnTo>
                <a:lnTo>
                  <a:pt x="996333" y="1821142"/>
                </a:lnTo>
                <a:lnTo>
                  <a:pt x="1030070" y="1784015"/>
                </a:lnTo>
                <a:lnTo>
                  <a:pt x="1064163" y="1747198"/>
                </a:lnTo>
                <a:lnTo>
                  <a:pt x="1098605" y="1710691"/>
                </a:lnTo>
                <a:lnTo>
                  <a:pt x="1133385" y="1674490"/>
                </a:lnTo>
                <a:lnTo>
                  <a:pt x="1168494" y="1638595"/>
                </a:lnTo>
                <a:lnTo>
                  <a:pt x="1203923" y="1603003"/>
                </a:lnTo>
                <a:lnTo>
                  <a:pt x="1239663" y="1567712"/>
                </a:lnTo>
                <a:lnTo>
                  <a:pt x="1275704" y="1532720"/>
                </a:lnTo>
                <a:lnTo>
                  <a:pt x="1312037" y="1498024"/>
                </a:lnTo>
                <a:lnTo>
                  <a:pt x="1348652" y="1463624"/>
                </a:lnTo>
                <a:lnTo>
                  <a:pt x="1385541" y="1429515"/>
                </a:lnTo>
                <a:lnTo>
                  <a:pt x="1422694" y="1395698"/>
                </a:lnTo>
                <a:lnTo>
                  <a:pt x="1460102" y="1362168"/>
                </a:lnTo>
                <a:lnTo>
                  <a:pt x="1497755" y="1328926"/>
                </a:lnTo>
                <a:lnTo>
                  <a:pt x="1535645" y="1295967"/>
                </a:lnTo>
                <a:lnTo>
                  <a:pt x="1573761" y="1263291"/>
                </a:lnTo>
                <a:lnTo>
                  <a:pt x="1612095" y="1230894"/>
                </a:lnTo>
                <a:lnTo>
                  <a:pt x="1650636" y="1198776"/>
                </a:lnTo>
                <a:lnTo>
                  <a:pt x="1689377" y="1166934"/>
                </a:lnTo>
                <a:lnTo>
                  <a:pt x="1767081" y="1104275"/>
                </a:lnTo>
                <a:lnTo>
                  <a:pt x="1845587" y="1042359"/>
                </a:lnTo>
                <a:lnTo>
                  <a:pt x="1924904" y="981281"/>
                </a:lnTo>
                <a:lnTo>
                  <a:pt x="2005040" y="921133"/>
                </a:lnTo>
                <a:lnTo>
                  <a:pt x="2045417" y="891438"/>
                </a:lnTo>
                <a:lnTo>
                  <a:pt x="2086002" y="862010"/>
                </a:lnTo>
                <a:lnTo>
                  <a:pt x="2126796" y="832863"/>
                </a:lnTo>
                <a:lnTo>
                  <a:pt x="2167799" y="804007"/>
                </a:lnTo>
                <a:lnTo>
                  <a:pt x="2209013" y="775454"/>
                </a:lnTo>
                <a:lnTo>
                  <a:pt x="2250439" y="747216"/>
                </a:lnTo>
                <a:lnTo>
                  <a:pt x="2292077" y="719305"/>
                </a:lnTo>
                <a:lnTo>
                  <a:pt x="2333929" y="691733"/>
                </a:lnTo>
                <a:lnTo>
                  <a:pt x="2375996" y="664511"/>
                </a:lnTo>
                <a:lnTo>
                  <a:pt x="2418278" y="637651"/>
                </a:lnTo>
                <a:lnTo>
                  <a:pt x="2460776" y="611165"/>
                </a:lnTo>
                <a:lnTo>
                  <a:pt x="2503493" y="585064"/>
                </a:lnTo>
                <a:lnTo>
                  <a:pt x="2546428" y="559360"/>
                </a:lnTo>
                <a:lnTo>
                  <a:pt x="2589582" y="534066"/>
                </a:lnTo>
                <a:lnTo>
                  <a:pt x="2632957" y="509192"/>
                </a:lnTo>
                <a:lnTo>
                  <a:pt x="2676554" y="484752"/>
                </a:lnTo>
                <a:lnTo>
                  <a:pt x="2720373" y="460755"/>
                </a:lnTo>
                <a:lnTo>
                  <a:pt x="2764416" y="437214"/>
                </a:lnTo>
                <a:lnTo>
                  <a:pt x="2808683" y="414141"/>
                </a:lnTo>
                <a:lnTo>
                  <a:pt x="2853176" y="391548"/>
                </a:lnTo>
                <a:lnTo>
                  <a:pt x="2897896" y="369446"/>
                </a:lnTo>
                <a:lnTo>
                  <a:pt x="2942843" y="347848"/>
                </a:lnTo>
                <a:lnTo>
                  <a:pt x="2988018" y="326764"/>
                </a:lnTo>
                <a:lnTo>
                  <a:pt x="3033423" y="306206"/>
                </a:lnTo>
                <a:lnTo>
                  <a:pt x="3079058" y="286187"/>
                </a:lnTo>
                <a:lnTo>
                  <a:pt x="3124925" y="266718"/>
                </a:lnTo>
                <a:lnTo>
                  <a:pt x="3171025" y="247811"/>
                </a:lnTo>
                <a:lnTo>
                  <a:pt x="3217358" y="229478"/>
                </a:lnTo>
                <a:lnTo>
                  <a:pt x="3263925" y="211730"/>
                </a:lnTo>
                <a:lnTo>
                  <a:pt x="3310728" y="194579"/>
                </a:lnTo>
                <a:lnTo>
                  <a:pt x="3357768" y="178037"/>
                </a:lnTo>
                <a:lnTo>
                  <a:pt x="3405045" y="162115"/>
                </a:lnTo>
                <a:lnTo>
                  <a:pt x="3452560" y="146826"/>
                </a:lnTo>
                <a:lnTo>
                  <a:pt x="3500315" y="132181"/>
                </a:lnTo>
                <a:lnTo>
                  <a:pt x="3548310" y="118192"/>
                </a:lnTo>
                <a:lnTo>
                  <a:pt x="3596546" y="104870"/>
                </a:lnTo>
                <a:lnTo>
                  <a:pt x="3645026" y="92228"/>
                </a:lnTo>
                <a:lnTo>
                  <a:pt x="3693748" y="80277"/>
                </a:lnTo>
                <a:lnTo>
                  <a:pt x="3742715" y="69029"/>
                </a:lnTo>
                <a:lnTo>
                  <a:pt x="3791927" y="58496"/>
                </a:lnTo>
                <a:lnTo>
                  <a:pt x="3841386" y="48689"/>
                </a:lnTo>
                <a:lnTo>
                  <a:pt x="3890193" y="40568"/>
                </a:lnTo>
                <a:lnTo>
                  <a:pt x="3939235" y="33054"/>
                </a:lnTo>
                <a:lnTo>
                  <a:pt x="3988503" y="26191"/>
                </a:lnTo>
                <a:lnTo>
                  <a:pt x="4037991" y="20024"/>
                </a:lnTo>
                <a:lnTo>
                  <a:pt x="4087691" y="14595"/>
                </a:lnTo>
                <a:lnTo>
                  <a:pt x="4137596" y="9949"/>
                </a:lnTo>
                <a:lnTo>
                  <a:pt x="4187698" y="6130"/>
                </a:lnTo>
                <a:lnTo>
                  <a:pt x="4237991" y="3182"/>
                </a:lnTo>
                <a:lnTo>
                  <a:pt x="4288466" y="1148"/>
                </a:lnTo>
                <a:lnTo>
                  <a:pt x="4339117" y="73"/>
                </a:lnTo>
                <a:lnTo>
                  <a:pt x="4389937" y="0"/>
                </a:lnTo>
                <a:lnTo>
                  <a:pt x="4441065" y="916"/>
                </a:lnTo>
                <a:lnTo>
                  <a:pt x="4492190" y="2783"/>
                </a:lnTo>
                <a:lnTo>
                  <a:pt x="4543288" y="5607"/>
                </a:lnTo>
                <a:lnTo>
                  <a:pt x="4594334" y="9393"/>
                </a:lnTo>
                <a:lnTo>
                  <a:pt x="4645305" y="14147"/>
                </a:lnTo>
                <a:lnTo>
                  <a:pt x="4696177" y="19874"/>
                </a:lnTo>
                <a:lnTo>
                  <a:pt x="4746927" y="26579"/>
                </a:lnTo>
                <a:lnTo>
                  <a:pt x="4797531" y="34269"/>
                </a:lnTo>
                <a:lnTo>
                  <a:pt x="4847964" y="42948"/>
                </a:lnTo>
                <a:lnTo>
                  <a:pt x="4898204" y="52622"/>
                </a:lnTo>
                <a:lnTo>
                  <a:pt x="4948226" y="63296"/>
                </a:lnTo>
                <a:lnTo>
                  <a:pt x="4998006" y="74977"/>
                </a:lnTo>
                <a:lnTo>
                  <a:pt x="5047521" y="87668"/>
                </a:lnTo>
                <a:lnTo>
                  <a:pt x="5096748" y="101377"/>
                </a:lnTo>
                <a:lnTo>
                  <a:pt x="5145661" y="116109"/>
                </a:lnTo>
                <a:lnTo>
                  <a:pt x="5194238" y="131868"/>
                </a:lnTo>
                <a:lnTo>
                  <a:pt x="5242455" y="148661"/>
                </a:lnTo>
                <a:lnTo>
                  <a:pt x="5290288" y="166492"/>
                </a:lnTo>
                <a:lnTo>
                  <a:pt x="5337712" y="185368"/>
                </a:lnTo>
                <a:lnTo>
                  <a:pt x="5384705" y="205294"/>
                </a:lnTo>
                <a:lnTo>
                  <a:pt x="5431243" y="226276"/>
                </a:lnTo>
                <a:lnTo>
                  <a:pt x="5477302" y="248318"/>
                </a:lnTo>
                <a:lnTo>
                  <a:pt x="5523001" y="271544"/>
                </a:lnTo>
                <a:lnTo>
                  <a:pt x="5567818" y="295899"/>
                </a:lnTo>
                <a:lnTo>
                  <a:pt x="5611769" y="321350"/>
                </a:lnTo>
                <a:lnTo>
                  <a:pt x="5654873" y="347868"/>
                </a:lnTo>
                <a:lnTo>
                  <a:pt x="5697149" y="375421"/>
                </a:lnTo>
                <a:lnTo>
                  <a:pt x="5738615" y="403978"/>
                </a:lnTo>
                <a:lnTo>
                  <a:pt x="5779290" y="433506"/>
                </a:lnTo>
                <a:lnTo>
                  <a:pt x="5819191" y="463977"/>
                </a:lnTo>
                <a:lnTo>
                  <a:pt x="5858338" y="495357"/>
                </a:lnTo>
                <a:lnTo>
                  <a:pt x="5896748" y="527616"/>
                </a:lnTo>
                <a:lnTo>
                  <a:pt x="5934441" y="560722"/>
                </a:lnTo>
                <a:lnTo>
                  <a:pt x="5971434" y="594645"/>
                </a:lnTo>
                <a:lnTo>
                  <a:pt x="6007746" y="629353"/>
                </a:lnTo>
                <a:lnTo>
                  <a:pt x="6043395" y="664815"/>
                </a:lnTo>
                <a:lnTo>
                  <a:pt x="6078400" y="701000"/>
                </a:lnTo>
                <a:lnTo>
                  <a:pt x="6112780" y="737876"/>
                </a:lnTo>
                <a:lnTo>
                  <a:pt x="6146551" y="775412"/>
                </a:lnTo>
                <a:lnTo>
                  <a:pt x="6179734" y="813578"/>
                </a:lnTo>
                <a:lnTo>
                  <a:pt x="6212346" y="852341"/>
                </a:lnTo>
                <a:lnTo>
                  <a:pt x="6244406" y="891671"/>
                </a:lnTo>
                <a:lnTo>
                  <a:pt x="6275932" y="931537"/>
                </a:lnTo>
                <a:lnTo>
                  <a:pt x="6306942" y="971907"/>
                </a:lnTo>
                <a:lnTo>
                  <a:pt x="6337456" y="1012749"/>
                </a:lnTo>
                <a:lnTo>
                  <a:pt x="6366908" y="1052939"/>
                </a:lnTo>
                <a:lnTo>
                  <a:pt x="6396095" y="1093349"/>
                </a:lnTo>
                <a:lnTo>
                  <a:pt x="6453710" y="1174795"/>
                </a:lnTo>
                <a:lnTo>
                  <a:pt x="6510372" y="1257012"/>
                </a:lnTo>
                <a:lnTo>
                  <a:pt x="6566153" y="1339925"/>
                </a:lnTo>
                <a:lnTo>
                  <a:pt x="6621122" y="1423459"/>
                </a:lnTo>
                <a:lnTo>
                  <a:pt x="6675351" y="1507538"/>
                </a:lnTo>
                <a:lnTo>
                  <a:pt x="6728910" y="1592087"/>
                </a:lnTo>
                <a:lnTo>
                  <a:pt x="6781872" y="1677030"/>
                </a:lnTo>
                <a:lnTo>
                  <a:pt x="6860347" y="1805020"/>
                </a:lnTo>
                <a:lnTo>
                  <a:pt x="6937875" y="1933473"/>
                </a:lnTo>
                <a:lnTo>
                  <a:pt x="7065767" y="2148516"/>
                </a:lnTo>
                <a:lnTo>
                  <a:pt x="7116464" y="2235767"/>
                </a:lnTo>
                <a:lnTo>
                  <a:pt x="7166486" y="2323396"/>
                </a:lnTo>
                <a:lnTo>
                  <a:pt x="7215765" y="2411427"/>
                </a:lnTo>
                <a:lnTo>
                  <a:pt x="7264235" y="2499880"/>
                </a:lnTo>
                <a:lnTo>
                  <a:pt x="7311830" y="2588780"/>
                </a:lnTo>
                <a:lnTo>
                  <a:pt x="7358483" y="2678147"/>
                </a:lnTo>
                <a:lnTo>
                  <a:pt x="7404128" y="2768003"/>
                </a:lnTo>
                <a:lnTo>
                  <a:pt x="7448698" y="2858372"/>
                </a:lnTo>
                <a:lnTo>
                  <a:pt x="7492126" y="2949275"/>
                </a:lnTo>
                <a:lnTo>
                  <a:pt x="7513392" y="2994934"/>
                </a:lnTo>
                <a:lnTo>
                  <a:pt x="7534347" y="3040734"/>
                </a:lnTo>
                <a:lnTo>
                  <a:pt x="7554984" y="3086679"/>
                </a:lnTo>
                <a:lnTo>
                  <a:pt x="7575294" y="3132771"/>
                </a:lnTo>
                <a:lnTo>
                  <a:pt x="7595268" y="3179014"/>
                </a:lnTo>
                <a:lnTo>
                  <a:pt x="7614900" y="3225410"/>
                </a:lnTo>
                <a:lnTo>
                  <a:pt x="7653197" y="3318502"/>
                </a:lnTo>
                <a:lnTo>
                  <a:pt x="7671859" y="3365235"/>
                </a:lnTo>
                <a:lnTo>
                  <a:pt x="7690156" y="3412157"/>
                </a:lnTo>
                <a:lnTo>
                  <a:pt x="7708080" y="3459262"/>
                </a:lnTo>
                <a:lnTo>
                  <a:pt x="7725625" y="3506545"/>
                </a:lnTo>
                <a:lnTo>
                  <a:pt x="7742783" y="3554000"/>
                </a:lnTo>
                <a:lnTo>
                  <a:pt x="7759545" y="3601623"/>
                </a:lnTo>
                <a:lnTo>
                  <a:pt x="7775905" y="3649409"/>
                </a:lnTo>
                <a:lnTo>
                  <a:pt x="7791855" y="3697352"/>
                </a:lnTo>
                <a:lnTo>
                  <a:pt x="7807387" y="3745448"/>
                </a:lnTo>
                <a:lnTo>
                  <a:pt x="7822493" y="3793692"/>
                </a:lnTo>
                <a:lnTo>
                  <a:pt x="7837166" y="3842078"/>
                </a:lnTo>
                <a:lnTo>
                  <a:pt x="7851398" y="3890601"/>
                </a:lnTo>
                <a:lnTo>
                  <a:pt x="7865182" y="3939257"/>
                </a:lnTo>
                <a:lnTo>
                  <a:pt x="7878510" y="3988040"/>
                </a:lnTo>
                <a:lnTo>
                  <a:pt x="7891375" y="4036945"/>
                </a:lnTo>
                <a:lnTo>
                  <a:pt x="7903768" y="4085968"/>
                </a:lnTo>
                <a:lnTo>
                  <a:pt x="7915683" y="4135103"/>
                </a:lnTo>
                <a:lnTo>
                  <a:pt x="7927111" y="4184344"/>
                </a:lnTo>
                <a:lnTo>
                  <a:pt x="7938045" y="4233688"/>
                </a:lnTo>
                <a:lnTo>
                  <a:pt x="7948477" y="4283128"/>
                </a:lnTo>
                <a:lnTo>
                  <a:pt x="7958400" y="4332661"/>
                </a:lnTo>
                <a:lnTo>
                  <a:pt x="7967806" y="4382280"/>
                </a:lnTo>
                <a:lnTo>
                  <a:pt x="7976688" y="4431982"/>
                </a:lnTo>
                <a:lnTo>
                  <a:pt x="7985037" y="4481759"/>
                </a:lnTo>
                <a:lnTo>
                  <a:pt x="7992847" y="4531609"/>
                </a:lnTo>
                <a:lnTo>
                  <a:pt x="8000109" y="4581525"/>
                </a:lnTo>
                <a:lnTo>
                  <a:pt x="8006817" y="4631503"/>
                </a:lnTo>
                <a:lnTo>
                  <a:pt x="8012961" y="4681537"/>
                </a:lnTo>
                <a:lnTo>
                  <a:pt x="8018536" y="4731623"/>
                </a:lnTo>
                <a:lnTo>
                  <a:pt x="8023532" y="4781755"/>
                </a:lnTo>
                <a:lnTo>
                  <a:pt x="8027943" y="4831929"/>
                </a:lnTo>
                <a:lnTo>
                  <a:pt x="8031762" y="4882139"/>
                </a:lnTo>
                <a:lnTo>
                  <a:pt x="8034979" y="4932380"/>
                </a:lnTo>
                <a:lnTo>
                  <a:pt x="8037588" y="4982647"/>
                </a:lnTo>
                <a:lnTo>
                  <a:pt x="8039581" y="5032935"/>
                </a:lnTo>
                <a:lnTo>
                  <a:pt x="8040951" y="5083240"/>
                </a:lnTo>
                <a:lnTo>
                  <a:pt x="8041689" y="5133555"/>
                </a:lnTo>
                <a:close/>
              </a:path>
            </a:pathLst>
          </a:custGeom>
          <a:solidFill>
            <a:srgbClr val="3778D3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72630" y="399138"/>
            <a:ext cx="2333624" cy="13239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5691" y="2444420"/>
            <a:ext cx="15373349" cy="64960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13908" y="1067096"/>
            <a:ext cx="570674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245" dirty="0">
                <a:solidFill>
                  <a:srgbClr val="181818"/>
                </a:solidFill>
                <a:latin typeface="Calibri"/>
                <a:cs typeface="Calibri"/>
              </a:rPr>
              <a:t>Matriks</a:t>
            </a:r>
            <a:r>
              <a:rPr sz="6400" spc="12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6400" spc="60" dirty="0">
                <a:solidFill>
                  <a:srgbClr val="181818"/>
                </a:solidFill>
                <a:latin typeface="Calibri"/>
                <a:cs typeface="Calibri"/>
              </a:rPr>
              <a:t>Web</a:t>
            </a:r>
            <a:r>
              <a:rPr sz="6400" spc="125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6400" spc="385" dirty="0">
                <a:solidFill>
                  <a:srgbClr val="181818"/>
                </a:solidFill>
                <a:latin typeface="Calibri"/>
                <a:cs typeface="Calibri"/>
              </a:rPr>
              <a:t>UI</a:t>
            </a:r>
            <a:endParaRPr sz="6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05365" y="2493320"/>
            <a:ext cx="8042275" cy="7747000"/>
          </a:xfrm>
          <a:custGeom>
            <a:avLst/>
            <a:gdLst/>
            <a:ahLst/>
            <a:cxnLst/>
            <a:rect l="l" t="t" r="r" b="b"/>
            <a:pathLst>
              <a:path w="8042275" h="7747000">
                <a:moveTo>
                  <a:pt x="8041689" y="5133555"/>
                </a:moveTo>
                <a:lnTo>
                  <a:pt x="8041788" y="5183876"/>
                </a:lnTo>
                <a:lnTo>
                  <a:pt x="8041242" y="5234199"/>
                </a:lnTo>
                <a:lnTo>
                  <a:pt x="8040041" y="5284517"/>
                </a:lnTo>
                <a:lnTo>
                  <a:pt x="8038178" y="5334826"/>
                </a:lnTo>
                <a:lnTo>
                  <a:pt x="8035646" y="5385120"/>
                </a:lnTo>
                <a:lnTo>
                  <a:pt x="8032438" y="5435396"/>
                </a:lnTo>
                <a:lnTo>
                  <a:pt x="8028545" y="5485646"/>
                </a:lnTo>
                <a:lnTo>
                  <a:pt x="8023959" y="5535868"/>
                </a:lnTo>
                <a:lnTo>
                  <a:pt x="8018674" y="5586055"/>
                </a:lnTo>
                <a:lnTo>
                  <a:pt x="8012682" y="5636202"/>
                </a:lnTo>
                <a:lnTo>
                  <a:pt x="8005974" y="5686305"/>
                </a:lnTo>
                <a:lnTo>
                  <a:pt x="7998544" y="5736358"/>
                </a:lnTo>
                <a:lnTo>
                  <a:pt x="7990384" y="5786357"/>
                </a:lnTo>
                <a:lnTo>
                  <a:pt x="7981486" y="5836296"/>
                </a:lnTo>
                <a:lnTo>
                  <a:pt x="7971991" y="5884475"/>
                </a:lnTo>
                <a:lnTo>
                  <a:pt x="7961735" y="5932451"/>
                </a:lnTo>
                <a:lnTo>
                  <a:pt x="7950718" y="5980205"/>
                </a:lnTo>
                <a:lnTo>
                  <a:pt x="7938936" y="6027716"/>
                </a:lnTo>
                <a:lnTo>
                  <a:pt x="7926389" y="6074968"/>
                </a:lnTo>
                <a:lnTo>
                  <a:pt x="7913075" y="6121941"/>
                </a:lnTo>
                <a:lnTo>
                  <a:pt x="7898991" y="6168616"/>
                </a:lnTo>
                <a:lnTo>
                  <a:pt x="7884135" y="6214974"/>
                </a:lnTo>
                <a:lnTo>
                  <a:pt x="7868507" y="6260998"/>
                </a:lnTo>
                <a:lnTo>
                  <a:pt x="7852103" y="6306667"/>
                </a:lnTo>
                <a:lnTo>
                  <a:pt x="7834922" y="6351964"/>
                </a:lnTo>
                <a:lnTo>
                  <a:pt x="7816963" y="6396869"/>
                </a:lnTo>
                <a:lnTo>
                  <a:pt x="7798223" y="6441363"/>
                </a:lnTo>
                <a:lnTo>
                  <a:pt x="7778700" y="6485429"/>
                </a:lnTo>
                <a:lnTo>
                  <a:pt x="7758393" y="6529047"/>
                </a:lnTo>
                <a:lnTo>
                  <a:pt x="7737299" y="6572199"/>
                </a:lnTo>
                <a:lnTo>
                  <a:pt x="7715417" y="6614865"/>
                </a:lnTo>
                <a:lnTo>
                  <a:pt x="7692746" y="6657027"/>
                </a:lnTo>
                <a:lnTo>
                  <a:pt x="7669282" y="6698667"/>
                </a:lnTo>
                <a:lnTo>
                  <a:pt x="7645024" y="6739764"/>
                </a:lnTo>
                <a:lnTo>
                  <a:pt x="7619971" y="6780302"/>
                </a:lnTo>
                <a:lnTo>
                  <a:pt x="7594120" y="6820260"/>
                </a:lnTo>
                <a:lnTo>
                  <a:pt x="7567469" y="6859621"/>
                </a:lnTo>
                <a:lnTo>
                  <a:pt x="7540017" y="6898365"/>
                </a:lnTo>
                <a:lnTo>
                  <a:pt x="7511762" y="6936473"/>
                </a:lnTo>
                <a:lnTo>
                  <a:pt x="7482702" y="6973928"/>
                </a:lnTo>
                <a:lnTo>
                  <a:pt x="7452835" y="7010710"/>
                </a:lnTo>
                <a:lnTo>
                  <a:pt x="7422159" y="7046799"/>
                </a:lnTo>
                <a:lnTo>
                  <a:pt x="7390673" y="7082179"/>
                </a:lnTo>
                <a:lnTo>
                  <a:pt x="7358373" y="7116829"/>
                </a:lnTo>
                <a:lnTo>
                  <a:pt x="7325260" y="7150732"/>
                </a:lnTo>
                <a:lnTo>
                  <a:pt x="7291329" y="7183868"/>
                </a:lnTo>
                <a:lnTo>
                  <a:pt x="7256581" y="7216218"/>
                </a:lnTo>
                <a:lnTo>
                  <a:pt x="7221013" y="7247764"/>
                </a:lnTo>
                <a:lnTo>
                  <a:pt x="7184622" y="7278488"/>
                </a:lnTo>
                <a:lnTo>
                  <a:pt x="7147408" y="7308369"/>
                </a:lnTo>
                <a:lnTo>
                  <a:pt x="7109368" y="7337390"/>
                </a:lnTo>
                <a:lnTo>
                  <a:pt x="7070500" y="7365532"/>
                </a:lnTo>
                <a:lnTo>
                  <a:pt x="7030803" y="7392776"/>
                </a:lnTo>
                <a:lnTo>
                  <a:pt x="6990275" y="7419103"/>
                </a:lnTo>
                <a:lnTo>
                  <a:pt x="6948913" y="7444495"/>
                </a:lnTo>
                <a:lnTo>
                  <a:pt x="6906717" y="7468932"/>
                </a:lnTo>
                <a:lnTo>
                  <a:pt x="6863683" y="7492396"/>
                </a:lnTo>
                <a:lnTo>
                  <a:pt x="6819810" y="7514869"/>
                </a:lnTo>
                <a:lnTo>
                  <a:pt x="6775097" y="7536331"/>
                </a:lnTo>
                <a:lnTo>
                  <a:pt x="6729541" y="7556764"/>
                </a:lnTo>
                <a:lnTo>
                  <a:pt x="6683140" y="7576148"/>
                </a:lnTo>
                <a:lnTo>
                  <a:pt x="6635946" y="7594461"/>
                </a:lnTo>
                <a:lnTo>
                  <a:pt x="6588567" y="7611649"/>
                </a:lnTo>
                <a:lnTo>
                  <a:pt x="6541012" y="7627728"/>
                </a:lnTo>
                <a:lnTo>
                  <a:pt x="6493289" y="7642714"/>
                </a:lnTo>
                <a:lnTo>
                  <a:pt x="6445409" y="7656622"/>
                </a:lnTo>
                <a:lnTo>
                  <a:pt x="6397381" y="7669467"/>
                </a:lnTo>
                <a:lnTo>
                  <a:pt x="6349214" y="7681265"/>
                </a:lnTo>
                <a:lnTo>
                  <a:pt x="6300917" y="7692030"/>
                </a:lnTo>
                <a:lnTo>
                  <a:pt x="6252499" y="7701780"/>
                </a:lnTo>
                <a:lnTo>
                  <a:pt x="6203970" y="7710528"/>
                </a:lnTo>
                <a:lnTo>
                  <a:pt x="6155339" y="7718290"/>
                </a:lnTo>
                <a:lnTo>
                  <a:pt x="6106616" y="7725082"/>
                </a:lnTo>
                <a:lnTo>
                  <a:pt x="6057809" y="7730920"/>
                </a:lnTo>
                <a:lnTo>
                  <a:pt x="6008928" y="7735817"/>
                </a:lnTo>
                <a:lnTo>
                  <a:pt x="5959982" y="7739791"/>
                </a:lnTo>
                <a:lnTo>
                  <a:pt x="5910980" y="7742855"/>
                </a:lnTo>
                <a:lnTo>
                  <a:pt x="5861932" y="7745027"/>
                </a:lnTo>
                <a:lnTo>
                  <a:pt x="5812847" y="7746320"/>
                </a:lnTo>
                <a:lnTo>
                  <a:pt x="5763734" y="7746751"/>
                </a:lnTo>
                <a:lnTo>
                  <a:pt x="5714603" y="7746335"/>
                </a:lnTo>
                <a:lnTo>
                  <a:pt x="5665462" y="7745087"/>
                </a:lnTo>
                <a:lnTo>
                  <a:pt x="5616322" y="7743022"/>
                </a:lnTo>
                <a:lnTo>
                  <a:pt x="5567190" y="7740157"/>
                </a:lnTo>
                <a:lnTo>
                  <a:pt x="5518077" y="7736506"/>
                </a:lnTo>
                <a:lnTo>
                  <a:pt x="5468992" y="7732085"/>
                </a:lnTo>
                <a:lnTo>
                  <a:pt x="5419944" y="7726909"/>
                </a:lnTo>
                <a:lnTo>
                  <a:pt x="5370943" y="7720993"/>
                </a:lnTo>
                <a:lnTo>
                  <a:pt x="5321997" y="7714354"/>
                </a:lnTo>
                <a:lnTo>
                  <a:pt x="5273116" y="7707006"/>
                </a:lnTo>
                <a:lnTo>
                  <a:pt x="5224309" y="7698965"/>
                </a:lnTo>
                <a:lnTo>
                  <a:pt x="5175585" y="7690246"/>
                </a:lnTo>
                <a:lnTo>
                  <a:pt x="5126954" y="7680864"/>
                </a:lnTo>
                <a:lnTo>
                  <a:pt x="5078426" y="7670836"/>
                </a:lnTo>
                <a:lnTo>
                  <a:pt x="5030008" y="7660176"/>
                </a:lnTo>
                <a:lnTo>
                  <a:pt x="4981711" y="7648899"/>
                </a:lnTo>
                <a:lnTo>
                  <a:pt x="4933544" y="7637022"/>
                </a:lnTo>
                <a:lnTo>
                  <a:pt x="4885515" y="7624559"/>
                </a:lnTo>
                <a:lnTo>
                  <a:pt x="4837635" y="7611527"/>
                </a:lnTo>
                <a:lnTo>
                  <a:pt x="4789913" y="7597940"/>
                </a:lnTo>
                <a:lnTo>
                  <a:pt x="4742358" y="7583813"/>
                </a:lnTo>
                <a:lnTo>
                  <a:pt x="4694978" y="7569163"/>
                </a:lnTo>
                <a:lnTo>
                  <a:pt x="4647784" y="7554004"/>
                </a:lnTo>
                <a:lnTo>
                  <a:pt x="4600785" y="7538352"/>
                </a:lnTo>
                <a:lnTo>
                  <a:pt x="4553990" y="7522222"/>
                </a:lnTo>
                <a:lnTo>
                  <a:pt x="4507408" y="7505630"/>
                </a:lnTo>
                <a:lnTo>
                  <a:pt x="4461048" y="7488591"/>
                </a:lnTo>
                <a:lnTo>
                  <a:pt x="4414920" y="7471121"/>
                </a:lnTo>
                <a:lnTo>
                  <a:pt x="4369033" y="7453235"/>
                </a:lnTo>
                <a:lnTo>
                  <a:pt x="4323397" y="7434948"/>
                </a:lnTo>
                <a:lnTo>
                  <a:pt x="4276781" y="7415838"/>
                </a:lnTo>
                <a:lnTo>
                  <a:pt x="4230340" y="7396388"/>
                </a:lnTo>
                <a:lnTo>
                  <a:pt x="4184065" y="7376610"/>
                </a:lnTo>
                <a:lnTo>
                  <a:pt x="4137950" y="7356518"/>
                </a:lnTo>
                <a:lnTo>
                  <a:pt x="4091990" y="7336126"/>
                </a:lnTo>
                <a:lnTo>
                  <a:pt x="4000502" y="7294494"/>
                </a:lnTo>
                <a:lnTo>
                  <a:pt x="3909549" y="7251819"/>
                </a:lnTo>
                <a:lnTo>
                  <a:pt x="3819077" y="7208210"/>
                </a:lnTo>
                <a:lnTo>
                  <a:pt x="3729032" y="7163772"/>
                </a:lnTo>
                <a:lnTo>
                  <a:pt x="3639361" y="7118614"/>
                </a:lnTo>
                <a:lnTo>
                  <a:pt x="3505439" y="7049756"/>
                </a:lnTo>
                <a:lnTo>
                  <a:pt x="3372058" y="6979877"/>
                </a:lnTo>
                <a:lnTo>
                  <a:pt x="2884708" y="6720740"/>
                </a:lnTo>
                <a:lnTo>
                  <a:pt x="2706956" y="6627777"/>
                </a:lnTo>
                <a:lnTo>
                  <a:pt x="2573034" y="6559341"/>
                </a:lnTo>
                <a:lnTo>
                  <a:pt x="2483363" y="6514529"/>
                </a:lnTo>
                <a:lnTo>
                  <a:pt x="2393318" y="6470492"/>
                </a:lnTo>
                <a:lnTo>
                  <a:pt x="2302846" y="6427337"/>
                </a:lnTo>
                <a:lnTo>
                  <a:pt x="2211893" y="6385170"/>
                </a:lnTo>
                <a:lnTo>
                  <a:pt x="2120405" y="6344099"/>
                </a:lnTo>
                <a:lnTo>
                  <a:pt x="2074444" y="6324007"/>
                </a:lnTo>
                <a:lnTo>
                  <a:pt x="2028330" y="6304230"/>
                </a:lnTo>
                <a:lnTo>
                  <a:pt x="1982055" y="6284779"/>
                </a:lnTo>
                <a:lnTo>
                  <a:pt x="1935613" y="6265670"/>
                </a:lnTo>
                <a:lnTo>
                  <a:pt x="1657713" y="6154380"/>
                </a:lnTo>
                <a:lnTo>
                  <a:pt x="1565672" y="6116400"/>
                </a:lnTo>
                <a:lnTo>
                  <a:pt x="1519871" y="6096997"/>
                </a:lnTo>
                <a:lnTo>
                  <a:pt x="1474256" y="6077251"/>
                </a:lnTo>
                <a:lnTo>
                  <a:pt x="1428857" y="6057109"/>
                </a:lnTo>
                <a:lnTo>
                  <a:pt x="1383703" y="6036520"/>
                </a:lnTo>
                <a:lnTo>
                  <a:pt x="1338824" y="6015434"/>
                </a:lnTo>
                <a:lnTo>
                  <a:pt x="1294249" y="5993798"/>
                </a:lnTo>
                <a:lnTo>
                  <a:pt x="1250008" y="5971561"/>
                </a:lnTo>
                <a:lnTo>
                  <a:pt x="1206130" y="5948672"/>
                </a:lnTo>
                <a:lnTo>
                  <a:pt x="1162646" y="5925080"/>
                </a:lnTo>
                <a:lnTo>
                  <a:pt x="1119584" y="5900732"/>
                </a:lnTo>
                <a:lnTo>
                  <a:pt x="1076974" y="5875577"/>
                </a:lnTo>
                <a:lnTo>
                  <a:pt x="1034846" y="5849565"/>
                </a:lnTo>
                <a:lnTo>
                  <a:pt x="993229" y="5822643"/>
                </a:lnTo>
                <a:lnTo>
                  <a:pt x="952154" y="5794760"/>
                </a:lnTo>
                <a:lnTo>
                  <a:pt x="911649" y="5765865"/>
                </a:lnTo>
                <a:lnTo>
                  <a:pt x="871744" y="5735907"/>
                </a:lnTo>
                <a:lnTo>
                  <a:pt x="832469" y="5704833"/>
                </a:lnTo>
                <a:lnTo>
                  <a:pt x="793433" y="5672566"/>
                </a:lnTo>
                <a:lnTo>
                  <a:pt x="755163" y="5639312"/>
                </a:lnTo>
                <a:lnTo>
                  <a:pt x="717676" y="5605102"/>
                </a:lnTo>
                <a:lnTo>
                  <a:pt x="680987" y="5569964"/>
                </a:lnTo>
                <a:lnTo>
                  <a:pt x="645111" y="5533928"/>
                </a:lnTo>
                <a:lnTo>
                  <a:pt x="610066" y="5497023"/>
                </a:lnTo>
                <a:lnTo>
                  <a:pt x="575865" y="5459280"/>
                </a:lnTo>
                <a:lnTo>
                  <a:pt x="542526" y="5420727"/>
                </a:lnTo>
                <a:lnTo>
                  <a:pt x="510064" y="5381393"/>
                </a:lnTo>
                <a:lnTo>
                  <a:pt x="478494" y="5341309"/>
                </a:lnTo>
                <a:lnTo>
                  <a:pt x="447833" y="5300503"/>
                </a:lnTo>
                <a:lnTo>
                  <a:pt x="418096" y="5259006"/>
                </a:lnTo>
                <a:lnTo>
                  <a:pt x="389299" y="5216846"/>
                </a:lnTo>
                <a:lnTo>
                  <a:pt x="361458" y="5174053"/>
                </a:lnTo>
                <a:lnTo>
                  <a:pt x="334588" y="5130657"/>
                </a:lnTo>
                <a:lnTo>
                  <a:pt x="308706" y="5086686"/>
                </a:lnTo>
                <a:lnTo>
                  <a:pt x="283827" y="5042171"/>
                </a:lnTo>
                <a:lnTo>
                  <a:pt x="259966" y="4997140"/>
                </a:lnTo>
                <a:lnTo>
                  <a:pt x="237141" y="4951624"/>
                </a:lnTo>
                <a:lnTo>
                  <a:pt x="215366" y="4905651"/>
                </a:lnTo>
                <a:lnTo>
                  <a:pt x="194656" y="4859252"/>
                </a:lnTo>
                <a:lnTo>
                  <a:pt x="174973" y="4813127"/>
                </a:lnTo>
                <a:lnTo>
                  <a:pt x="156273" y="4766584"/>
                </a:lnTo>
                <a:lnTo>
                  <a:pt x="138568" y="4719646"/>
                </a:lnTo>
                <a:lnTo>
                  <a:pt x="121869" y="4672335"/>
                </a:lnTo>
                <a:lnTo>
                  <a:pt x="106188" y="4624675"/>
                </a:lnTo>
                <a:lnTo>
                  <a:pt x="91536" y="4576689"/>
                </a:lnTo>
                <a:lnTo>
                  <a:pt x="77925" y="4528401"/>
                </a:lnTo>
                <a:lnTo>
                  <a:pt x="65367" y="4479833"/>
                </a:lnTo>
                <a:lnTo>
                  <a:pt x="53873" y="4431008"/>
                </a:lnTo>
                <a:lnTo>
                  <a:pt x="43454" y="4381949"/>
                </a:lnTo>
                <a:lnTo>
                  <a:pt x="34123" y="4332681"/>
                </a:lnTo>
                <a:lnTo>
                  <a:pt x="25890" y="4283225"/>
                </a:lnTo>
                <a:lnTo>
                  <a:pt x="18768" y="4233605"/>
                </a:lnTo>
                <a:lnTo>
                  <a:pt x="12768" y="4183845"/>
                </a:lnTo>
                <a:lnTo>
                  <a:pt x="7901" y="4133966"/>
                </a:lnTo>
                <a:lnTo>
                  <a:pt x="4179" y="4083993"/>
                </a:lnTo>
                <a:lnTo>
                  <a:pt x="1614" y="4033949"/>
                </a:lnTo>
                <a:lnTo>
                  <a:pt x="217" y="3983856"/>
                </a:lnTo>
                <a:lnTo>
                  <a:pt x="0" y="3933737"/>
                </a:lnTo>
                <a:lnTo>
                  <a:pt x="974" y="3883617"/>
                </a:lnTo>
                <a:lnTo>
                  <a:pt x="3150" y="3833518"/>
                </a:lnTo>
                <a:lnTo>
                  <a:pt x="6749" y="3783187"/>
                </a:lnTo>
                <a:lnTo>
                  <a:pt x="11933" y="3732841"/>
                </a:lnTo>
                <a:lnTo>
                  <a:pt x="18632" y="3682508"/>
                </a:lnTo>
                <a:lnTo>
                  <a:pt x="26776" y="3632216"/>
                </a:lnTo>
                <a:lnTo>
                  <a:pt x="36294" y="3581993"/>
                </a:lnTo>
                <a:lnTo>
                  <a:pt x="47116" y="3531867"/>
                </a:lnTo>
                <a:lnTo>
                  <a:pt x="59172" y="3481868"/>
                </a:lnTo>
                <a:lnTo>
                  <a:pt x="72390" y="3432024"/>
                </a:lnTo>
                <a:lnTo>
                  <a:pt x="86701" y="3382362"/>
                </a:lnTo>
                <a:lnTo>
                  <a:pt x="102033" y="3332912"/>
                </a:lnTo>
                <a:lnTo>
                  <a:pt x="118318" y="3283702"/>
                </a:lnTo>
                <a:lnTo>
                  <a:pt x="135483" y="3234760"/>
                </a:lnTo>
                <a:lnTo>
                  <a:pt x="153459" y="3186114"/>
                </a:lnTo>
                <a:lnTo>
                  <a:pt x="172176" y="3137793"/>
                </a:lnTo>
                <a:lnTo>
                  <a:pt x="191562" y="3089825"/>
                </a:lnTo>
                <a:lnTo>
                  <a:pt x="211547" y="3042240"/>
                </a:lnTo>
                <a:lnTo>
                  <a:pt x="232062" y="2995064"/>
                </a:lnTo>
                <a:lnTo>
                  <a:pt x="253035" y="2948327"/>
                </a:lnTo>
                <a:lnTo>
                  <a:pt x="274395" y="2902056"/>
                </a:lnTo>
                <a:lnTo>
                  <a:pt x="296074" y="2856281"/>
                </a:lnTo>
                <a:lnTo>
                  <a:pt x="317999" y="2811030"/>
                </a:lnTo>
                <a:lnTo>
                  <a:pt x="340372" y="2765805"/>
                </a:lnTo>
                <a:lnTo>
                  <a:pt x="363325" y="2720941"/>
                </a:lnTo>
                <a:lnTo>
                  <a:pt x="386850" y="2676437"/>
                </a:lnTo>
                <a:lnTo>
                  <a:pt x="410936" y="2632290"/>
                </a:lnTo>
                <a:lnTo>
                  <a:pt x="435576" y="2588498"/>
                </a:lnTo>
                <a:lnTo>
                  <a:pt x="460758" y="2545059"/>
                </a:lnTo>
                <a:lnTo>
                  <a:pt x="486474" y="2501971"/>
                </a:lnTo>
                <a:lnTo>
                  <a:pt x="512715" y="2459231"/>
                </a:lnTo>
                <a:lnTo>
                  <a:pt x="539472" y="2416839"/>
                </a:lnTo>
                <a:lnTo>
                  <a:pt x="566734" y="2374791"/>
                </a:lnTo>
                <a:lnTo>
                  <a:pt x="594493" y="2333085"/>
                </a:lnTo>
                <a:lnTo>
                  <a:pt x="622740" y="2291721"/>
                </a:lnTo>
                <a:lnTo>
                  <a:pt x="651465" y="2250694"/>
                </a:lnTo>
                <a:lnTo>
                  <a:pt x="680659" y="2210004"/>
                </a:lnTo>
                <a:lnTo>
                  <a:pt x="710312" y="2169648"/>
                </a:lnTo>
                <a:lnTo>
                  <a:pt x="740415" y="2129624"/>
                </a:lnTo>
                <a:lnTo>
                  <a:pt x="770959" y="2089931"/>
                </a:lnTo>
                <a:lnTo>
                  <a:pt x="801935" y="2050565"/>
                </a:lnTo>
                <a:lnTo>
                  <a:pt x="833334" y="2011525"/>
                </a:lnTo>
                <a:lnTo>
                  <a:pt x="865145" y="1972809"/>
                </a:lnTo>
                <a:lnTo>
                  <a:pt x="897360" y="1934415"/>
                </a:lnTo>
                <a:lnTo>
                  <a:pt x="929969" y="1896341"/>
                </a:lnTo>
                <a:lnTo>
                  <a:pt x="962963" y="1858584"/>
                </a:lnTo>
                <a:lnTo>
                  <a:pt x="996333" y="1821142"/>
                </a:lnTo>
                <a:lnTo>
                  <a:pt x="1030070" y="1784015"/>
                </a:lnTo>
                <a:lnTo>
                  <a:pt x="1064163" y="1747198"/>
                </a:lnTo>
                <a:lnTo>
                  <a:pt x="1098605" y="1710691"/>
                </a:lnTo>
                <a:lnTo>
                  <a:pt x="1133385" y="1674490"/>
                </a:lnTo>
                <a:lnTo>
                  <a:pt x="1168494" y="1638595"/>
                </a:lnTo>
                <a:lnTo>
                  <a:pt x="1203923" y="1603003"/>
                </a:lnTo>
                <a:lnTo>
                  <a:pt x="1239663" y="1567712"/>
                </a:lnTo>
                <a:lnTo>
                  <a:pt x="1275704" y="1532720"/>
                </a:lnTo>
                <a:lnTo>
                  <a:pt x="1312037" y="1498024"/>
                </a:lnTo>
                <a:lnTo>
                  <a:pt x="1348652" y="1463624"/>
                </a:lnTo>
                <a:lnTo>
                  <a:pt x="1385541" y="1429515"/>
                </a:lnTo>
                <a:lnTo>
                  <a:pt x="1422694" y="1395698"/>
                </a:lnTo>
                <a:lnTo>
                  <a:pt x="1460102" y="1362168"/>
                </a:lnTo>
                <a:lnTo>
                  <a:pt x="1497755" y="1328926"/>
                </a:lnTo>
                <a:lnTo>
                  <a:pt x="1535645" y="1295967"/>
                </a:lnTo>
                <a:lnTo>
                  <a:pt x="1573761" y="1263291"/>
                </a:lnTo>
                <a:lnTo>
                  <a:pt x="1612095" y="1230894"/>
                </a:lnTo>
                <a:lnTo>
                  <a:pt x="1650636" y="1198776"/>
                </a:lnTo>
                <a:lnTo>
                  <a:pt x="1689377" y="1166934"/>
                </a:lnTo>
                <a:lnTo>
                  <a:pt x="1767081" y="1104275"/>
                </a:lnTo>
                <a:lnTo>
                  <a:pt x="1845587" y="1042359"/>
                </a:lnTo>
                <a:lnTo>
                  <a:pt x="1924904" y="981281"/>
                </a:lnTo>
                <a:lnTo>
                  <a:pt x="2005040" y="921133"/>
                </a:lnTo>
                <a:lnTo>
                  <a:pt x="2045417" y="891438"/>
                </a:lnTo>
                <a:lnTo>
                  <a:pt x="2086002" y="862010"/>
                </a:lnTo>
                <a:lnTo>
                  <a:pt x="2126796" y="832863"/>
                </a:lnTo>
                <a:lnTo>
                  <a:pt x="2167799" y="804007"/>
                </a:lnTo>
                <a:lnTo>
                  <a:pt x="2209013" y="775454"/>
                </a:lnTo>
                <a:lnTo>
                  <a:pt x="2250439" y="747216"/>
                </a:lnTo>
                <a:lnTo>
                  <a:pt x="2292077" y="719305"/>
                </a:lnTo>
                <a:lnTo>
                  <a:pt x="2333929" y="691733"/>
                </a:lnTo>
                <a:lnTo>
                  <a:pt x="2375996" y="664511"/>
                </a:lnTo>
                <a:lnTo>
                  <a:pt x="2418278" y="637651"/>
                </a:lnTo>
                <a:lnTo>
                  <a:pt x="2460776" y="611165"/>
                </a:lnTo>
                <a:lnTo>
                  <a:pt x="2503493" y="585064"/>
                </a:lnTo>
                <a:lnTo>
                  <a:pt x="2546428" y="559360"/>
                </a:lnTo>
                <a:lnTo>
                  <a:pt x="2589582" y="534066"/>
                </a:lnTo>
                <a:lnTo>
                  <a:pt x="2632957" y="509192"/>
                </a:lnTo>
                <a:lnTo>
                  <a:pt x="2676554" y="484752"/>
                </a:lnTo>
                <a:lnTo>
                  <a:pt x="2720373" y="460755"/>
                </a:lnTo>
                <a:lnTo>
                  <a:pt x="2764416" y="437214"/>
                </a:lnTo>
                <a:lnTo>
                  <a:pt x="2808683" y="414141"/>
                </a:lnTo>
                <a:lnTo>
                  <a:pt x="2853176" y="391548"/>
                </a:lnTo>
                <a:lnTo>
                  <a:pt x="2897896" y="369446"/>
                </a:lnTo>
                <a:lnTo>
                  <a:pt x="2942843" y="347848"/>
                </a:lnTo>
                <a:lnTo>
                  <a:pt x="2988018" y="326764"/>
                </a:lnTo>
                <a:lnTo>
                  <a:pt x="3033423" y="306206"/>
                </a:lnTo>
                <a:lnTo>
                  <a:pt x="3079058" y="286187"/>
                </a:lnTo>
                <a:lnTo>
                  <a:pt x="3124925" y="266718"/>
                </a:lnTo>
                <a:lnTo>
                  <a:pt x="3171025" y="247811"/>
                </a:lnTo>
                <a:lnTo>
                  <a:pt x="3217358" y="229478"/>
                </a:lnTo>
                <a:lnTo>
                  <a:pt x="3263925" y="211730"/>
                </a:lnTo>
                <a:lnTo>
                  <a:pt x="3310728" y="194579"/>
                </a:lnTo>
                <a:lnTo>
                  <a:pt x="3357768" y="178037"/>
                </a:lnTo>
                <a:lnTo>
                  <a:pt x="3405045" y="162115"/>
                </a:lnTo>
                <a:lnTo>
                  <a:pt x="3452560" y="146826"/>
                </a:lnTo>
                <a:lnTo>
                  <a:pt x="3500315" y="132181"/>
                </a:lnTo>
                <a:lnTo>
                  <a:pt x="3548310" y="118192"/>
                </a:lnTo>
                <a:lnTo>
                  <a:pt x="3596546" y="104870"/>
                </a:lnTo>
                <a:lnTo>
                  <a:pt x="3645026" y="92228"/>
                </a:lnTo>
                <a:lnTo>
                  <a:pt x="3693748" y="80277"/>
                </a:lnTo>
                <a:lnTo>
                  <a:pt x="3742715" y="69029"/>
                </a:lnTo>
                <a:lnTo>
                  <a:pt x="3791927" y="58496"/>
                </a:lnTo>
                <a:lnTo>
                  <a:pt x="3841386" y="48689"/>
                </a:lnTo>
                <a:lnTo>
                  <a:pt x="3890193" y="40568"/>
                </a:lnTo>
                <a:lnTo>
                  <a:pt x="3939235" y="33054"/>
                </a:lnTo>
                <a:lnTo>
                  <a:pt x="3988503" y="26191"/>
                </a:lnTo>
                <a:lnTo>
                  <a:pt x="4037991" y="20024"/>
                </a:lnTo>
                <a:lnTo>
                  <a:pt x="4087691" y="14595"/>
                </a:lnTo>
                <a:lnTo>
                  <a:pt x="4137596" y="9949"/>
                </a:lnTo>
                <a:lnTo>
                  <a:pt x="4187698" y="6130"/>
                </a:lnTo>
                <a:lnTo>
                  <a:pt x="4237991" y="3182"/>
                </a:lnTo>
                <a:lnTo>
                  <a:pt x="4288466" y="1148"/>
                </a:lnTo>
                <a:lnTo>
                  <a:pt x="4339117" y="73"/>
                </a:lnTo>
                <a:lnTo>
                  <a:pt x="4389937" y="0"/>
                </a:lnTo>
                <a:lnTo>
                  <a:pt x="4441065" y="916"/>
                </a:lnTo>
                <a:lnTo>
                  <a:pt x="4492190" y="2783"/>
                </a:lnTo>
                <a:lnTo>
                  <a:pt x="4543288" y="5607"/>
                </a:lnTo>
                <a:lnTo>
                  <a:pt x="4594334" y="9393"/>
                </a:lnTo>
                <a:lnTo>
                  <a:pt x="4645305" y="14147"/>
                </a:lnTo>
                <a:lnTo>
                  <a:pt x="4696177" y="19874"/>
                </a:lnTo>
                <a:lnTo>
                  <a:pt x="4746927" y="26579"/>
                </a:lnTo>
                <a:lnTo>
                  <a:pt x="4797531" y="34269"/>
                </a:lnTo>
                <a:lnTo>
                  <a:pt x="4847964" y="42948"/>
                </a:lnTo>
                <a:lnTo>
                  <a:pt x="4898204" y="52622"/>
                </a:lnTo>
                <a:lnTo>
                  <a:pt x="4948226" y="63296"/>
                </a:lnTo>
                <a:lnTo>
                  <a:pt x="4998006" y="74977"/>
                </a:lnTo>
                <a:lnTo>
                  <a:pt x="5047521" y="87668"/>
                </a:lnTo>
                <a:lnTo>
                  <a:pt x="5096748" y="101377"/>
                </a:lnTo>
                <a:lnTo>
                  <a:pt x="5145661" y="116109"/>
                </a:lnTo>
                <a:lnTo>
                  <a:pt x="5194238" y="131868"/>
                </a:lnTo>
                <a:lnTo>
                  <a:pt x="5242455" y="148661"/>
                </a:lnTo>
                <a:lnTo>
                  <a:pt x="5290288" y="166492"/>
                </a:lnTo>
                <a:lnTo>
                  <a:pt x="5337712" y="185368"/>
                </a:lnTo>
                <a:lnTo>
                  <a:pt x="5384705" y="205294"/>
                </a:lnTo>
                <a:lnTo>
                  <a:pt x="5431243" y="226276"/>
                </a:lnTo>
                <a:lnTo>
                  <a:pt x="5477302" y="248318"/>
                </a:lnTo>
                <a:lnTo>
                  <a:pt x="5523001" y="271544"/>
                </a:lnTo>
                <a:lnTo>
                  <a:pt x="5567818" y="295899"/>
                </a:lnTo>
                <a:lnTo>
                  <a:pt x="5611769" y="321350"/>
                </a:lnTo>
                <a:lnTo>
                  <a:pt x="5654873" y="347868"/>
                </a:lnTo>
                <a:lnTo>
                  <a:pt x="5697149" y="375421"/>
                </a:lnTo>
                <a:lnTo>
                  <a:pt x="5738615" y="403978"/>
                </a:lnTo>
                <a:lnTo>
                  <a:pt x="5779290" y="433506"/>
                </a:lnTo>
                <a:lnTo>
                  <a:pt x="5819191" y="463977"/>
                </a:lnTo>
                <a:lnTo>
                  <a:pt x="5858338" y="495357"/>
                </a:lnTo>
                <a:lnTo>
                  <a:pt x="5896748" y="527616"/>
                </a:lnTo>
                <a:lnTo>
                  <a:pt x="5934441" y="560722"/>
                </a:lnTo>
                <a:lnTo>
                  <a:pt x="5971434" y="594645"/>
                </a:lnTo>
                <a:lnTo>
                  <a:pt x="6007746" y="629353"/>
                </a:lnTo>
                <a:lnTo>
                  <a:pt x="6043395" y="664815"/>
                </a:lnTo>
                <a:lnTo>
                  <a:pt x="6078400" y="701000"/>
                </a:lnTo>
                <a:lnTo>
                  <a:pt x="6112780" y="737876"/>
                </a:lnTo>
                <a:lnTo>
                  <a:pt x="6146551" y="775412"/>
                </a:lnTo>
                <a:lnTo>
                  <a:pt x="6179734" y="813578"/>
                </a:lnTo>
                <a:lnTo>
                  <a:pt x="6212346" y="852341"/>
                </a:lnTo>
                <a:lnTo>
                  <a:pt x="6244406" y="891671"/>
                </a:lnTo>
                <a:lnTo>
                  <a:pt x="6275932" y="931537"/>
                </a:lnTo>
                <a:lnTo>
                  <a:pt x="6306942" y="971907"/>
                </a:lnTo>
                <a:lnTo>
                  <a:pt x="6337456" y="1012749"/>
                </a:lnTo>
                <a:lnTo>
                  <a:pt x="6366908" y="1052939"/>
                </a:lnTo>
                <a:lnTo>
                  <a:pt x="6396095" y="1093349"/>
                </a:lnTo>
                <a:lnTo>
                  <a:pt x="6453710" y="1174795"/>
                </a:lnTo>
                <a:lnTo>
                  <a:pt x="6510372" y="1257012"/>
                </a:lnTo>
                <a:lnTo>
                  <a:pt x="6566153" y="1339925"/>
                </a:lnTo>
                <a:lnTo>
                  <a:pt x="6621122" y="1423459"/>
                </a:lnTo>
                <a:lnTo>
                  <a:pt x="6675351" y="1507538"/>
                </a:lnTo>
                <a:lnTo>
                  <a:pt x="6728910" y="1592087"/>
                </a:lnTo>
                <a:lnTo>
                  <a:pt x="6781872" y="1677030"/>
                </a:lnTo>
                <a:lnTo>
                  <a:pt x="6860347" y="1805020"/>
                </a:lnTo>
                <a:lnTo>
                  <a:pt x="6937875" y="1933473"/>
                </a:lnTo>
                <a:lnTo>
                  <a:pt x="7065767" y="2148516"/>
                </a:lnTo>
                <a:lnTo>
                  <a:pt x="7116464" y="2235767"/>
                </a:lnTo>
                <a:lnTo>
                  <a:pt x="7166486" y="2323396"/>
                </a:lnTo>
                <a:lnTo>
                  <a:pt x="7215765" y="2411427"/>
                </a:lnTo>
                <a:lnTo>
                  <a:pt x="7264235" y="2499880"/>
                </a:lnTo>
                <a:lnTo>
                  <a:pt x="7311830" y="2588780"/>
                </a:lnTo>
                <a:lnTo>
                  <a:pt x="7358483" y="2678147"/>
                </a:lnTo>
                <a:lnTo>
                  <a:pt x="7404128" y="2768003"/>
                </a:lnTo>
                <a:lnTo>
                  <a:pt x="7448698" y="2858372"/>
                </a:lnTo>
                <a:lnTo>
                  <a:pt x="7492126" y="2949275"/>
                </a:lnTo>
                <a:lnTo>
                  <a:pt x="7513392" y="2994934"/>
                </a:lnTo>
                <a:lnTo>
                  <a:pt x="7534347" y="3040734"/>
                </a:lnTo>
                <a:lnTo>
                  <a:pt x="7554984" y="3086679"/>
                </a:lnTo>
                <a:lnTo>
                  <a:pt x="7575294" y="3132771"/>
                </a:lnTo>
                <a:lnTo>
                  <a:pt x="7595268" y="3179014"/>
                </a:lnTo>
                <a:lnTo>
                  <a:pt x="7614900" y="3225410"/>
                </a:lnTo>
                <a:lnTo>
                  <a:pt x="7653197" y="3318502"/>
                </a:lnTo>
                <a:lnTo>
                  <a:pt x="7671859" y="3365235"/>
                </a:lnTo>
                <a:lnTo>
                  <a:pt x="7690156" y="3412157"/>
                </a:lnTo>
                <a:lnTo>
                  <a:pt x="7708080" y="3459262"/>
                </a:lnTo>
                <a:lnTo>
                  <a:pt x="7725625" y="3506545"/>
                </a:lnTo>
                <a:lnTo>
                  <a:pt x="7742783" y="3554000"/>
                </a:lnTo>
                <a:lnTo>
                  <a:pt x="7759545" y="3601623"/>
                </a:lnTo>
                <a:lnTo>
                  <a:pt x="7775905" y="3649409"/>
                </a:lnTo>
                <a:lnTo>
                  <a:pt x="7791855" y="3697352"/>
                </a:lnTo>
                <a:lnTo>
                  <a:pt x="7807387" y="3745448"/>
                </a:lnTo>
                <a:lnTo>
                  <a:pt x="7822493" y="3793692"/>
                </a:lnTo>
                <a:lnTo>
                  <a:pt x="7837166" y="3842078"/>
                </a:lnTo>
                <a:lnTo>
                  <a:pt x="7851398" y="3890601"/>
                </a:lnTo>
                <a:lnTo>
                  <a:pt x="7865182" y="3939257"/>
                </a:lnTo>
                <a:lnTo>
                  <a:pt x="7878510" y="3988040"/>
                </a:lnTo>
                <a:lnTo>
                  <a:pt x="7891375" y="4036945"/>
                </a:lnTo>
                <a:lnTo>
                  <a:pt x="7903768" y="4085968"/>
                </a:lnTo>
                <a:lnTo>
                  <a:pt x="7915683" y="4135103"/>
                </a:lnTo>
                <a:lnTo>
                  <a:pt x="7927111" y="4184344"/>
                </a:lnTo>
                <a:lnTo>
                  <a:pt x="7938045" y="4233688"/>
                </a:lnTo>
                <a:lnTo>
                  <a:pt x="7948477" y="4283128"/>
                </a:lnTo>
                <a:lnTo>
                  <a:pt x="7958400" y="4332661"/>
                </a:lnTo>
                <a:lnTo>
                  <a:pt x="7967806" y="4382280"/>
                </a:lnTo>
                <a:lnTo>
                  <a:pt x="7976688" y="4431982"/>
                </a:lnTo>
                <a:lnTo>
                  <a:pt x="7985037" y="4481759"/>
                </a:lnTo>
                <a:lnTo>
                  <a:pt x="7992847" y="4531609"/>
                </a:lnTo>
                <a:lnTo>
                  <a:pt x="8000109" y="4581525"/>
                </a:lnTo>
                <a:lnTo>
                  <a:pt x="8006817" y="4631503"/>
                </a:lnTo>
                <a:lnTo>
                  <a:pt x="8012961" y="4681537"/>
                </a:lnTo>
                <a:lnTo>
                  <a:pt x="8018536" y="4731623"/>
                </a:lnTo>
                <a:lnTo>
                  <a:pt x="8023532" y="4781755"/>
                </a:lnTo>
                <a:lnTo>
                  <a:pt x="8027943" y="4831929"/>
                </a:lnTo>
                <a:lnTo>
                  <a:pt x="8031762" y="4882139"/>
                </a:lnTo>
                <a:lnTo>
                  <a:pt x="8034979" y="4932380"/>
                </a:lnTo>
                <a:lnTo>
                  <a:pt x="8037588" y="4982647"/>
                </a:lnTo>
                <a:lnTo>
                  <a:pt x="8039581" y="5032935"/>
                </a:lnTo>
                <a:lnTo>
                  <a:pt x="8040951" y="5083240"/>
                </a:lnTo>
                <a:lnTo>
                  <a:pt x="8041689" y="5133555"/>
                </a:lnTo>
                <a:close/>
              </a:path>
            </a:pathLst>
          </a:custGeom>
          <a:solidFill>
            <a:srgbClr val="3778D3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72630" y="399139"/>
            <a:ext cx="2333624" cy="13239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5227" y="2205969"/>
            <a:ext cx="12773024" cy="65627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16972" y="1067096"/>
            <a:ext cx="430085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245" dirty="0">
                <a:solidFill>
                  <a:srgbClr val="181818"/>
                </a:solidFill>
                <a:latin typeface="Calibri"/>
                <a:cs typeface="Calibri"/>
              </a:rPr>
              <a:t>Matriks</a:t>
            </a:r>
            <a:r>
              <a:rPr sz="6400" spc="8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6400" spc="285" dirty="0">
                <a:solidFill>
                  <a:srgbClr val="181818"/>
                </a:solidFill>
                <a:latin typeface="Calibri"/>
                <a:cs typeface="Calibri"/>
              </a:rPr>
              <a:t>API</a:t>
            </a:r>
            <a:endParaRPr sz="6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05365" y="2493323"/>
            <a:ext cx="8042275" cy="7747000"/>
          </a:xfrm>
          <a:custGeom>
            <a:avLst/>
            <a:gdLst/>
            <a:ahLst/>
            <a:cxnLst/>
            <a:rect l="l" t="t" r="r" b="b"/>
            <a:pathLst>
              <a:path w="8042275" h="7747000">
                <a:moveTo>
                  <a:pt x="8041689" y="5133555"/>
                </a:moveTo>
                <a:lnTo>
                  <a:pt x="8041788" y="5183876"/>
                </a:lnTo>
                <a:lnTo>
                  <a:pt x="8041242" y="5234199"/>
                </a:lnTo>
                <a:lnTo>
                  <a:pt x="8040041" y="5284517"/>
                </a:lnTo>
                <a:lnTo>
                  <a:pt x="8038178" y="5334826"/>
                </a:lnTo>
                <a:lnTo>
                  <a:pt x="8035646" y="5385120"/>
                </a:lnTo>
                <a:lnTo>
                  <a:pt x="8032438" y="5435396"/>
                </a:lnTo>
                <a:lnTo>
                  <a:pt x="8028545" y="5485646"/>
                </a:lnTo>
                <a:lnTo>
                  <a:pt x="8023959" y="5535868"/>
                </a:lnTo>
                <a:lnTo>
                  <a:pt x="8018674" y="5586055"/>
                </a:lnTo>
                <a:lnTo>
                  <a:pt x="8012682" y="5636202"/>
                </a:lnTo>
                <a:lnTo>
                  <a:pt x="8005974" y="5686305"/>
                </a:lnTo>
                <a:lnTo>
                  <a:pt x="7998544" y="5736358"/>
                </a:lnTo>
                <a:lnTo>
                  <a:pt x="7990384" y="5786357"/>
                </a:lnTo>
                <a:lnTo>
                  <a:pt x="7981486" y="5836296"/>
                </a:lnTo>
                <a:lnTo>
                  <a:pt x="7971991" y="5884475"/>
                </a:lnTo>
                <a:lnTo>
                  <a:pt x="7961735" y="5932451"/>
                </a:lnTo>
                <a:lnTo>
                  <a:pt x="7950718" y="5980205"/>
                </a:lnTo>
                <a:lnTo>
                  <a:pt x="7938936" y="6027716"/>
                </a:lnTo>
                <a:lnTo>
                  <a:pt x="7926389" y="6074968"/>
                </a:lnTo>
                <a:lnTo>
                  <a:pt x="7913075" y="6121941"/>
                </a:lnTo>
                <a:lnTo>
                  <a:pt x="7898991" y="6168616"/>
                </a:lnTo>
                <a:lnTo>
                  <a:pt x="7884135" y="6214974"/>
                </a:lnTo>
                <a:lnTo>
                  <a:pt x="7868507" y="6260998"/>
                </a:lnTo>
                <a:lnTo>
                  <a:pt x="7852103" y="6306667"/>
                </a:lnTo>
                <a:lnTo>
                  <a:pt x="7834922" y="6351964"/>
                </a:lnTo>
                <a:lnTo>
                  <a:pt x="7816963" y="6396869"/>
                </a:lnTo>
                <a:lnTo>
                  <a:pt x="7798223" y="6441363"/>
                </a:lnTo>
                <a:lnTo>
                  <a:pt x="7778700" y="6485429"/>
                </a:lnTo>
                <a:lnTo>
                  <a:pt x="7758393" y="6529047"/>
                </a:lnTo>
                <a:lnTo>
                  <a:pt x="7737299" y="6572199"/>
                </a:lnTo>
                <a:lnTo>
                  <a:pt x="7715417" y="6614865"/>
                </a:lnTo>
                <a:lnTo>
                  <a:pt x="7692746" y="6657027"/>
                </a:lnTo>
                <a:lnTo>
                  <a:pt x="7669282" y="6698667"/>
                </a:lnTo>
                <a:lnTo>
                  <a:pt x="7645024" y="6739764"/>
                </a:lnTo>
                <a:lnTo>
                  <a:pt x="7619971" y="6780302"/>
                </a:lnTo>
                <a:lnTo>
                  <a:pt x="7594120" y="6820260"/>
                </a:lnTo>
                <a:lnTo>
                  <a:pt x="7567469" y="6859621"/>
                </a:lnTo>
                <a:lnTo>
                  <a:pt x="7540017" y="6898365"/>
                </a:lnTo>
                <a:lnTo>
                  <a:pt x="7511762" y="6936473"/>
                </a:lnTo>
                <a:lnTo>
                  <a:pt x="7482702" y="6973928"/>
                </a:lnTo>
                <a:lnTo>
                  <a:pt x="7452835" y="7010710"/>
                </a:lnTo>
                <a:lnTo>
                  <a:pt x="7422159" y="7046799"/>
                </a:lnTo>
                <a:lnTo>
                  <a:pt x="7390673" y="7082179"/>
                </a:lnTo>
                <a:lnTo>
                  <a:pt x="7358373" y="7116829"/>
                </a:lnTo>
                <a:lnTo>
                  <a:pt x="7325260" y="7150732"/>
                </a:lnTo>
                <a:lnTo>
                  <a:pt x="7291329" y="7183868"/>
                </a:lnTo>
                <a:lnTo>
                  <a:pt x="7256581" y="7216218"/>
                </a:lnTo>
                <a:lnTo>
                  <a:pt x="7221013" y="7247764"/>
                </a:lnTo>
                <a:lnTo>
                  <a:pt x="7184622" y="7278488"/>
                </a:lnTo>
                <a:lnTo>
                  <a:pt x="7147408" y="7308369"/>
                </a:lnTo>
                <a:lnTo>
                  <a:pt x="7109368" y="7337390"/>
                </a:lnTo>
                <a:lnTo>
                  <a:pt x="7070500" y="7365532"/>
                </a:lnTo>
                <a:lnTo>
                  <a:pt x="7030803" y="7392776"/>
                </a:lnTo>
                <a:lnTo>
                  <a:pt x="6990275" y="7419103"/>
                </a:lnTo>
                <a:lnTo>
                  <a:pt x="6948913" y="7444495"/>
                </a:lnTo>
                <a:lnTo>
                  <a:pt x="6906717" y="7468932"/>
                </a:lnTo>
                <a:lnTo>
                  <a:pt x="6863683" y="7492396"/>
                </a:lnTo>
                <a:lnTo>
                  <a:pt x="6819810" y="7514869"/>
                </a:lnTo>
                <a:lnTo>
                  <a:pt x="6775097" y="7536331"/>
                </a:lnTo>
                <a:lnTo>
                  <a:pt x="6729541" y="7556764"/>
                </a:lnTo>
                <a:lnTo>
                  <a:pt x="6683140" y="7576148"/>
                </a:lnTo>
                <a:lnTo>
                  <a:pt x="6635946" y="7594461"/>
                </a:lnTo>
                <a:lnTo>
                  <a:pt x="6588567" y="7611649"/>
                </a:lnTo>
                <a:lnTo>
                  <a:pt x="6541012" y="7627728"/>
                </a:lnTo>
                <a:lnTo>
                  <a:pt x="6493289" y="7642714"/>
                </a:lnTo>
                <a:lnTo>
                  <a:pt x="6445409" y="7656622"/>
                </a:lnTo>
                <a:lnTo>
                  <a:pt x="6397381" y="7669467"/>
                </a:lnTo>
                <a:lnTo>
                  <a:pt x="6349214" y="7681265"/>
                </a:lnTo>
                <a:lnTo>
                  <a:pt x="6300917" y="7692030"/>
                </a:lnTo>
                <a:lnTo>
                  <a:pt x="6252499" y="7701780"/>
                </a:lnTo>
                <a:lnTo>
                  <a:pt x="6203970" y="7710528"/>
                </a:lnTo>
                <a:lnTo>
                  <a:pt x="6155339" y="7718290"/>
                </a:lnTo>
                <a:lnTo>
                  <a:pt x="6106616" y="7725082"/>
                </a:lnTo>
                <a:lnTo>
                  <a:pt x="6057809" y="7730920"/>
                </a:lnTo>
                <a:lnTo>
                  <a:pt x="6008928" y="7735817"/>
                </a:lnTo>
                <a:lnTo>
                  <a:pt x="5959982" y="7739791"/>
                </a:lnTo>
                <a:lnTo>
                  <a:pt x="5910980" y="7742855"/>
                </a:lnTo>
                <a:lnTo>
                  <a:pt x="5861932" y="7745027"/>
                </a:lnTo>
                <a:lnTo>
                  <a:pt x="5812847" y="7746320"/>
                </a:lnTo>
                <a:lnTo>
                  <a:pt x="5763734" y="7746751"/>
                </a:lnTo>
                <a:lnTo>
                  <a:pt x="5714603" y="7746335"/>
                </a:lnTo>
                <a:lnTo>
                  <a:pt x="5665462" y="7745087"/>
                </a:lnTo>
                <a:lnTo>
                  <a:pt x="5616322" y="7743022"/>
                </a:lnTo>
                <a:lnTo>
                  <a:pt x="5567190" y="7740157"/>
                </a:lnTo>
                <a:lnTo>
                  <a:pt x="5518077" y="7736506"/>
                </a:lnTo>
                <a:lnTo>
                  <a:pt x="5468992" y="7732085"/>
                </a:lnTo>
                <a:lnTo>
                  <a:pt x="5419944" y="7726909"/>
                </a:lnTo>
                <a:lnTo>
                  <a:pt x="5370943" y="7720993"/>
                </a:lnTo>
                <a:lnTo>
                  <a:pt x="5321997" y="7714354"/>
                </a:lnTo>
                <a:lnTo>
                  <a:pt x="5273116" y="7707006"/>
                </a:lnTo>
                <a:lnTo>
                  <a:pt x="5224309" y="7698965"/>
                </a:lnTo>
                <a:lnTo>
                  <a:pt x="5175585" y="7690246"/>
                </a:lnTo>
                <a:lnTo>
                  <a:pt x="5126954" y="7680864"/>
                </a:lnTo>
                <a:lnTo>
                  <a:pt x="5078426" y="7670836"/>
                </a:lnTo>
                <a:lnTo>
                  <a:pt x="5030008" y="7660176"/>
                </a:lnTo>
                <a:lnTo>
                  <a:pt x="4981711" y="7648899"/>
                </a:lnTo>
                <a:lnTo>
                  <a:pt x="4933544" y="7637022"/>
                </a:lnTo>
                <a:lnTo>
                  <a:pt x="4885515" y="7624559"/>
                </a:lnTo>
                <a:lnTo>
                  <a:pt x="4837635" y="7611527"/>
                </a:lnTo>
                <a:lnTo>
                  <a:pt x="4789913" y="7597940"/>
                </a:lnTo>
                <a:lnTo>
                  <a:pt x="4742358" y="7583813"/>
                </a:lnTo>
                <a:lnTo>
                  <a:pt x="4694978" y="7569163"/>
                </a:lnTo>
                <a:lnTo>
                  <a:pt x="4647784" y="7554004"/>
                </a:lnTo>
                <a:lnTo>
                  <a:pt x="4600785" y="7538352"/>
                </a:lnTo>
                <a:lnTo>
                  <a:pt x="4553990" y="7522222"/>
                </a:lnTo>
                <a:lnTo>
                  <a:pt x="4507408" y="7505630"/>
                </a:lnTo>
                <a:lnTo>
                  <a:pt x="4461048" y="7488591"/>
                </a:lnTo>
                <a:lnTo>
                  <a:pt x="4414920" y="7471121"/>
                </a:lnTo>
                <a:lnTo>
                  <a:pt x="4369033" y="7453235"/>
                </a:lnTo>
                <a:lnTo>
                  <a:pt x="4323397" y="7434948"/>
                </a:lnTo>
                <a:lnTo>
                  <a:pt x="4276781" y="7415838"/>
                </a:lnTo>
                <a:lnTo>
                  <a:pt x="4230340" y="7396388"/>
                </a:lnTo>
                <a:lnTo>
                  <a:pt x="4184065" y="7376610"/>
                </a:lnTo>
                <a:lnTo>
                  <a:pt x="4137950" y="7356518"/>
                </a:lnTo>
                <a:lnTo>
                  <a:pt x="4091990" y="7336126"/>
                </a:lnTo>
                <a:lnTo>
                  <a:pt x="4000502" y="7294494"/>
                </a:lnTo>
                <a:lnTo>
                  <a:pt x="3909549" y="7251819"/>
                </a:lnTo>
                <a:lnTo>
                  <a:pt x="3819077" y="7208210"/>
                </a:lnTo>
                <a:lnTo>
                  <a:pt x="3729032" y="7163772"/>
                </a:lnTo>
                <a:lnTo>
                  <a:pt x="3639361" y="7118614"/>
                </a:lnTo>
                <a:lnTo>
                  <a:pt x="3505439" y="7049756"/>
                </a:lnTo>
                <a:lnTo>
                  <a:pt x="3372058" y="6979877"/>
                </a:lnTo>
                <a:lnTo>
                  <a:pt x="2884708" y="6720740"/>
                </a:lnTo>
                <a:lnTo>
                  <a:pt x="2706956" y="6627777"/>
                </a:lnTo>
                <a:lnTo>
                  <a:pt x="2573034" y="6559341"/>
                </a:lnTo>
                <a:lnTo>
                  <a:pt x="2483363" y="6514529"/>
                </a:lnTo>
                <a:lnTo>
                  <a:pt x="2393318" y="6470492"/>
                </a:lnTo>
                <a:lnTo>
                  <a:pt x="2302846" y="6427337"/>
                </a:lnTo>
                <a:lnTo>
                  <a:pt x="2211893" y="6385170"/>
                </a:lnTo>
                <a:lnTo>
                  <a:pt x="2120405" y="6344099"/>
                </a:lnTo>
                <a:lnTo>
                  <a:pt x="2074444" y="6324007"/>
                </a:lnTo>
                <a:lnTo>
                  <a:pt x="2028330" y="6304230"/>
                </a:lnTo>
                <a:lnTo>
                  <a:pt x="1982055" y="6284779"/>
                </a:lnTo>
                <a:lnTo>
                  <a:pt x="1935613" y="6265670"/>
                </a:lnTo>
                <a:lnTo>
                  <a:pt x="1657713" y="6154380"/>
                </a:lnTo>
                <a:lnTo>
                  <a:pt x="1565672" y="6116400"/>
                </a:lnTo>
                <a:lnTo>
                  <a:pt x="1519871" y="6096997"/>
                </a:lnTo>
                <a:lnTo>
                  <a:pt x="1474256" y="6077251"/>
                </a:lnTo>
                <a:lnTo>
                  <a:pt x="1428857" y="6057109"/>
                </a:lnTo>
                <a:lnTo>
                  <a:pt x="1383703" y="6036520"/>
                </a:lnTo>
                <a:lnTo>
                  <a:pt x="1338824" y="6015434"/>
                </a:lnTo>
                <a:lnTo>
                  <a:pt x="1294249" y="5993798"/>
                </a:lnTo>
                <a:lnTo>
                  <a:pt x="1250008" y="5971561"/>
                </a:lnTo>
                <a:lnTo>
                  <a:pt x="1206130" y="5948672"/>
                </a:lnTo>
                <a:lnTo>
                  <a:pt x="1162646" y="5925080"/>
                </a:lnTo>
                <a:lnTo>
                  <a:pt x="1119584" y="5900732"/>
                </a:lnTo>
                <a:lnTo>
                  <a:pt x="1076974" y="5875577"/>
                </a:lnTo>
                <a:lnTo>
                  <a:pt x="1034846" y="5849565"/>
                </a:lnTo>
                <a:lnTo>
                  <a:pt x="993229" y="5822643"/>
                </a:lnTo>
                <a:lnTo>
                  <a:pt x="952154" y="5794760"/>
                </a:lnTo>
                <a:lnTo>
                  <a:pt x="911649" y="5765865"/>
                </a:lnTo>
                <a:lnTo>
                  <a:pt x="871744" y="5735907"/>
                </a:lnTo>
                <a:lnTo>
                  <a:pt x="832469" y="5704833"/>
                </a:lnTo>
                <a:lnTo>
                  <a:pt x="793433" y="5672566"/>
                </a:lnTo>
                <a:lnTo>
                  <a:pt x="755163" y="5639312"/>
                </a:lnTo>
                <a:lnTo>
                  <a:pt x="717676" y="5605102"/>
                </a:lnTo>
                <a:lnTo>
                  <a:pt x="680987" y="5569964"/>
                </a:lnTo>
                <a:lnTo>
                  <a:pt x="645111" y="5533928"/>
                </a:lnTo>
                <a:lnTo>
                  <a:pt x="610066" y="5497023"/>
                </a:lnTo>
                <a:lnTo>
                  <a:pt x="575865" y="5459280"/>
                </a:lnTo>
                <a:lnTo>
                  <a:pt x="542526" y="5420727"/>
                </a:lnTo>
                <a:lnTo>
                  <a:pt x="510064" y="5381393"/>
                </a:lnTo>
                <a:lnTo>
                  <a:pt x="478494" y="5341309"/>
                </a:lnTo>
                <a:lnTo>
                  <a:pt x="447833" y="5300503"/>
                </a:lnTo>
                <a:lnTo>
                  <a:pt x="418096" y="5259006"/>
                </a:lnTo>
                <a:lnTo>
                  <a:pt x="389299" y="5216846"/>
                </a:lnTo>
                <a:lnTo>
                  <a:pt x="361458" y="5174053"/>
                </a:lnTo>
                <a:lnTo>
                  <a:pt x="334588" y="5130657"/>
                </a:lnTo>
                <a:lnTo>
                  <a:pt x="308706" y="5086686"/>
                </a:lnTo>
                <a:lnTo>
                  <a:pt x="283827" y="5042171"/>
                </a:lnTo>
                <a:lnTo>
                  <a:pt x="259966" y="4997140"/>
                </a:lnTo>
                <a:lnTo>
                  <a:pt x="237141" y="4951624"/>
                </a:lnTo>
                <a:lnTo>
                  <a:pt x="215366" y="4905651"/>
                </a:lnTo>
                <a:lnTo>
                  <a:pt x="194656" y="4859252"/>
                </a:lnTo>
                <a:lnTo>
                  <a:pt x="174973" y="4813127"/>
                </a:lnTo>
                <a:lnTo>
                  <a:pt x="156273" y="4766584"/>
                </a:lnTo>
                <a:lnTo>
                  <a:pt x="138568" y="4719646"/>
                </a:lnTo>
                <a:lnTo>
                  <a:pt x="121869" y="4672335"/>
                </a:lnTo>
                <a:lnTo>
                  <a:pt x="106188" y="4624675"/>
                </a:lnTo>
                <a:lnTo>
                  <a:pt x="91536" y="4576689"/>
                </a:lnTo>
                <a:lnTo>
                  <a:pt x="77925" y="4528401"/>
                </a:lnTo>
                <a:lnTo>
                  <a:pt x="65367" y="4479833"/>
                </a:lnTo>
                <a:lnTo>
                  <a:pt x="53873" y="4431008"/>
                </a:lnTo>
                <a:lnTo>
                  <a:pt x="43454" y="4381949"/>
                </a:lnTo>
                <a:lnTo>
                  <a:pt x="34123" y="4332681"/>
                </a:lnTo>
                <a:lnTo>
                  <a:pt x="25890" y="4283225"/>
                </a:lnTo>
                <a:lnTo>
                  <a:pt x="18768" y="4233605"/>
                </a:lnTo>
                <a:lnTo>
                  <a:pt x="12768" y="4183845"/>
                </a:lnTo>
                <a:lnTo>
                  <a:pt x="7901" y="4133966"/>
                </a:lnTo>
                <a:lnTo>
                  <a:pt x="4179" y="4083993"/>
                </a:lnTo>
                <a:lnTo>
                  <a:pt x="1614" y="4033949"/>
                </a:lnTo>
                <a:lnTo>
                  <a:pt x="217" y="3983856"/>
                </a:lnTo>
                <a:lnTo>
                  <a:pt x="0" y="3933737"/>
                </a:lnTo>
                <a:lnTo>
                  <a:pt x="974" y="3883617"/>
                </a:lnTo>
                <a:lnTo>
                  <a:pt x="3150" y="3833518"/>
                </a:lnTo>
                <a:lnTo>
                  <a:pt x="6749" y="3783187"/>
                </a:lnTo>
                <a:lnTo>
                  <a:pt x="11933" y="3732841"/>
                </a:lnTo>
                <a:lnTo>
                  <a:pt x="18632" y="3682508"/>
                </a:lnTo>
                <a:lnTo>
                  <a:pt x="26776" y="3632216"/>
                </a:lnTo>
                <a:lnTo>
                  <a:pt x="36294" y="3581993"/>
                </a:lnTo>
                <a:lnTo>
                  <a:pt x="47116" y="3531867"/>
                </a:lnTo>
                <a:lnTo>
                  <a:pt x="59172" y="3481868"/>
                </a:lnTo>
                <a:lnTo>
                  <a:pt x="72390" y="3432024"/>
                </a:lnTo>
                <a:lnTo>
                  <a:pt x="86701" y="3382362"/>
                </a:lnTo>
                <a:lnTo>
                  <a:pt x="102033" y="3332912"/>
                </a:lnTo>
                <a:lnTo>
                  <a:pt x="118318" y="3283702"/>
                </a:lnTo>
                <a:lnTo>
                  <a:pt x="135483" y="3234760"/>
                </a:lnTo>
                <a:lnTo>
                  <a:pt x="153459" y="3186114"/>
                </a:lnTo>
                <a:lnTo>
                  <a:pt x="172176" y="3137793"/>
                </a:lnTo>
                <a:lnTo>
                  <a:pt x="191562" y="3089825"/>
                </a:lnTo>
                <a:lnTo>
                  <a:pt x="211547" y="3042240"/>
                </a:lnTo>
                <a:lnTo>
                  <a:pt x="232062" y="2995064"/>
                </a:lnTo>
                <a:lnTo>
                  <a:pt x="253035" y="2948327"/>
                </a:lnTo>
                <a:lnTo>
                  <a:pt x="274395" y="2902056"/>
                </a:lnTo>
                <a:lnTo>
                  <a:pt x="296074" y="2856281"/>
                </a:lnTo>
                <a:lnTo>
                  <a:pt x="317999" y="2811030"/>
                </a:lnTo>
                <a:lnTo>
                  <a:pt x="340372" y="2765805"/>
                </a:lnTo>
                <a:lnTo>
                  <a:pt x="363325" y="2720941"/>
                </a:lnTo>
                <a:lnTo>
                  <a:pt x="386850" y="2676437"/>
                </a:lnTo>
                <a:lnTo>
                  <a:pt x="410936" y="2632290"/>
                </a:lnTo>
                <a:lnTo>
                  <a:pt x="435576" y="2588498"/>
                </a:lnTo>
                <a:lnTo>
                  <a:pt x="460758" y="2545059"/>
                </a:lnTo>
                <a:lnTo>
                  <a:pt x="486474" y="2501971"/>
                </a:lnTo>
                <a:lnTo>
                  <a:pt x="512715" y="2459231"/>
                </a:lnTo>
                <a:lnTo>
                  <a:pt x="539472" y="2416839"/>
                </a:lnTo>
                <a:lnTo>
                  <a:pt x="566734" y="2374791"/>
                </a:lnTo>
                <a:lnTo>
                  <a:pt x="594493" y="2333085"/>
                </a:lnTo>
                <a:lnTo>
                  <a:pt x="622740" y="2291721"/>
                </a:lnTo>
                <a:lnTo>
                  <a:pt x="651465" y="2250694"/>
                </a:lnTo>
                <a:lnTo>
                  <a:pt x="680659" y="2210004"/>
                </a:lnTo>
                <a:lnTo>
                  <a:pt x="710312" y="2169648"/>
                </a:lnTo>
                <a:lnTo>
                  <a:pt x="740415" y="2129624"/>
                </a:lnTo>
                <a:lnTo>
                  <a:pt x="770959" y="2089931"/>
                </a:lnTo>
                <a:lnTo>
                  <a:pt x="801935" y="2050565"/>
                </a:lnTo>
                <a:lnTo>
                  <a:pt x="833334" y="2011525"/>
                </a:lnTo>
                <a:lnTo>
                  <a:pt x="865145" y="1972809"/>
                </a:lnTo>
                <a:lnTo>
                  <a:pt x="897360" y="1934415"/>
                </a:lnTo>
                <a:lnTo>
                  <a:pt x="929969" y="1896341"/>
                </a:lnTo>
                <a:lnTo>
                  <a:pt x="962963" y="1858584"/>
                </a:lnTo>
                <a:lnTo>
                  <a:pt x="996333" y="1821142"/>
                </a:lnTo>
                <a:lnTo>
                  <a:pt x="1030070" y="1784015"/>
                </a:lnTo>
                <a:lnTo>
                  <a:pt x="1064163" y="1747198"/>
                </a:lnTo>
                <a:lnTo>
                  <a:pt x="1098605" y="1710691"/>
                </a:lnTo>
                <a:lnTo>
                  <a:pt x="1133385" y="1674490"/>
                </a:lnTo>
                <a:lnTo>
                  <a:pt x="1168494" y="1638595"/>
                </a:lnTo>
                <a:lnTo>
                  <a:pt x="1203923" y="1603003"/>
                </a:lnTo>
                <a:lnTo>
                  <a:pt x="1239663" y="1567712"/>
                </a:lnTo>
                <a:lnTo>
                  <a:pt x="1275704" y="1532720"/>
                </a:lnTo>
                <a:lnTo>
                  <a:pt x="1312037" y="1498024"/>
                </a:lnTo>
                <a:lnTo>
                  <a:pt x="1348652" y="1463624"/>
                </a:lnTo>
                <a:lnTo>
                  <a:pt x="1385541" y="1429515"/>
                </a:lnTo>
                <a:lnTo>
                  <a:pt x="1422694" y="1395698"/>
                </a:lnTo>
                <a:lnTo>
                  <a:pt x="1460102" y="1362168"/>
                </a:lnTo>
                <a:lnTo>
                  <a:pt x="1497755" y="1328926"/>
                </a:lnTo>
                <a:lnTo>
                  <a:pt x="1535645" y="1295967"/>
                </a:lnTo>
                <a:lnTo>
                  <a:pt x="1573761" y="1263291"/>
                </a:lnTo>
                <a:lnTo>
                  <a:pt x="1612095" y="1230894"/>
                </a:lnTo>
                <a:lnTo>
                  <a:pt x="1650636" y="1198776"/>
                </a:lnTo>
                <a:lnTo>
                  <a:pt x="1689377" y="1166934"/>
                </a:lnTo>
                <a:lnTo>
                  <a:pt x="1767081" y="1104275"/>
                </a:lnTo>
                <a:lnTo>
                  <a:pt x="1845587" y="1042359"/>
                </a:lnTo>
                <a:lnTo>
                  <a:pt x="1924904" y="981281"/>
                </a:lnTo>
                <a:lnTo>
                  <a:pt x="2005040" y="921133"/>
                </a:lnTo>
                <a:lnTo>
                  <a:pt x="2045417" y="891438"/>
                </a:lnTo>
                <a:lnTo>
                  <a:pt x="2086002" y="862010"/>
                </a:lnTo>
                <a:lnTo>
                  <a:pt x="2126796" y="832863"/>
                </a:lnTo>
                <a:lnTo>
                  <a:pt x="2167799" y="804007"/>
                </a:lnTo>
                <a:lnTo>
                  <a:pt x="2209013" y="775454"/>
                </a:lnTo>
                <a:lnTo>
                  <a:pt x="2250439" y="747216"/>
                </a:lnTo>
                <a:lnTo>
                  <a:pt x="2292077" y="719305"/>
                </a:lnTo>
                <a:lnTo>
                  <a:pt x="2333929" y="691733"/>
                </a:lnTo>
                <a:lnTo>
                  <a:pt x="2375996" y="664511"/>
                </a:lnTo>
                <a:lnTo>
                  <a:pt x="2418278" y="637651"/>
                </a:lnTo>
                <a:lnTo>
                  <a:pt x="2460776" y="611165"/>
                </a:lnTo>
                <a:lnTo>
                  <a:pt x="2503493" y="585064"/>
                </a:lnTo>
                <a:lnTo>
                  <a:pt x="2546428" y="559360"/>
                </a:lnTo>
                <a:lnTo>
                  <a:pt x="2589582" y="534066"/>
                </a:lnTo>
                <a:lnTo>
                  <a:pt x="2632957" y="509192"/>
                </a:lnTo>
                <a:lnTo>
                  <a:pt x="2676554" y="484752"/>
                </a:lnTo>
                <a:lnTo>
                  <a:pt x="2720373" y="460755"/>
                </a:lnTo>
                <a:lnTo>
                  <a:pt x="2764416" y="437214"/>
                </a:lnTo>
                <a:lnTo>
                  <a:pt x="2808683" y="414141"/>
                </a:lnTo>
                <a:lnTo>
                  <a:pt x="2853176" y="391548"/>
                </a:lnTo>
                <a:lnTo>
                  <a:pt x="2897896" y="369446"/>
                </a:lnTo>
                <a:lnTo>
                  <a:pt x="2942843" y="347848"/>
                </a:lnTo>
                <a:lnTo>
                  <a:pt x="2988018" y="326764"/>
                </a:lnTo>
                <a:lnTo>
                  <a:pt x="3033423" y="306206"/>
                </a:lnTo>
                <a:lnTo>
                  <a:pt x="3079058" y="286187"/>
                </a:lnTo>
                <a:lnTo>
                  <a:pt x="3124925" y="266718"/>
                </a:lnTo>
                <a:lnTo>
                  <a:pt x="3171025" y="247811"/>
                </a:lnTo>
                <a:lnTo>
                  <a:pt x="3217358" y="229478"/>
                </a:lnTo>
                <a:lnTo>
                  <a:pt x="3263925" y="211730"/>
                </a:lnTo>
                <a:lnTo>
                  <a:pt x="3310728" y="194579"/>
                </a:lnTo>
                <a:lnTo>
                  <a:pt x="3357768" y="178037"/>
                </a:lnTo>
                <a:lnTo>
                  <a:pt x="3405045" y="162115"/>
                </a:lnTo>
                <a:lnTo>
                  <a:pt x="3452560" y="146826"/>
                </a:lnTo>
                <a:lnTo>
                  <a:pt x="3500315" y="132181"/>
                </a:lnTo>
                <a:lnTo>
                  <a:pt x="3548310" y="118192"/>
                </a:lnTo>
                <a:lnTo>
                  <a:pt x="3596546" y="104870"/>
                </a:lnTo>
                <a:lnTo>
                  <a:pt x="3645026" y="92228"/>
                </a:lnTo>
                <a:lnTo>
                  <a:pt x="3693748" y="80277"/>
                </a:lnTo>
                <a:lnTo>
                  <a:pt x="3742715" y="69029"/>
                </a:lnTo>
                <a:lnTo>
                  <a:pt x="3791927" y="58496"/>
                </a:lnTo>
                <a:lnTo>
                  <a:pt x="3841386" y="48689"/>
                </a:lnTo>
                <a:lnTo>
                  <a:pt x="3890193" y="40568"/>
                </a:lnTo>
                <a:lnTo>
                  <a:pt x="3939235" y="33054"/>
                </a:lnTo>
                <a:lnTo>
                  <a:pt x="3988503" y="26191"/>
                </a:lnTo>
                <a:lnTo>
                  <a:pt x="4037991" y="20024"/>
                </a:lnTo>
                <a:lnTo>
                  <a:pt x="4087691" y="14595"/>
                </a:lnTo>
                <a:lnTo>
                  <a:pt x="4137596" y="9949"/>
                </a:lnTo>
                <a:lnTo>
                  <a:pt x="4187698" y="6130"/>
                </a:lnTo>
                <a:lnTo>
                  <a:pt x="4237991" y="3182"/>
                </a:lnTo>
                <a:lnTo>
                  <a:pt x="4288466" y="1148"/>
                </a:lnTo>
                <a:lnTo>
                  <a:pt x="4339117" y="73"/>
                </a:lnTo>
                <a:lnTo>
                  <a:pt x="4389937" y="0"/>
                </a:lnTo>
                <a:lnTo>
                  <a:pt x="4441065" y="916"/>
                </a:lnTo>
                <a:lnTo>
                  <a:pt x="4492190" y="2783"/>
                </a:lnTo>
                <a:lnTo>
                  <a:pt x="4543288" y="5607"/>
                </a:lnTo>
                <a:lnTo>
                  <a:pt x="4594334" y="9393"/>
                </a:lnTo>
                <a:lnTo>
                  <a:pt x="4645305" y="14147"/>
                </a:lnTo>
                <a:lnTo>
                  <a:pt x="4696177" y="19874"/>
                </a:lnTo>
                <a:lnTo>
                  <a:pt x="4746927" y="26579"/>
                </a:lnTo>
                <a:lnTo>
                  <a:pt x="4797531" y="34269"/>
                </a:lnTo>
                <a:lnTo>
                  <a:pt x="4847964" y="42948"/>
                </a:lnTo>
                <a:lnTo>
                  <a:pt x="4898204" y="52622"/>
                </a:lnTo>
                <a:lnTo>
                  <a:pt x="4948226" y="63296"/>
                </a:lnTo>
                <a:lnTo>
                  <a:pt x="4998006" y="74977"/>
                </a:lnTo>
                <a:lnTo>
                  <a:pt x="5047521" y="87668"/>
                </a:lnTo>
                <a:lnTo>
                  <a:pt x="5096748" y="101377"/>
                </a:lnTo>
                <a:lnTo>
                  <a:pt x="5145661" y="116109"/>
                </a:lnTo>
                <a:lnTo>
                  <a:pt x="5194238" y="131868"/>
                </a:lnTo>
                <a:lnTo>
                  <a:pt x="5242455" y="148661"/>
                </a:lnTo>
                <a:lnTo>
                  <a:pt x="5290288" y="166492"/>
                </a:lnTo>
                <a:lnTo>
                  <a:pt x="5337712" y="185368"/>
                </a:lnTo>
                <a:lnTo>
                  <a:pt x="5384705" y="205294"/>
                </a:lnTo>
                <a:lnTo>
                  <a:pt x="5431243" y="226276"/>
                </a:lnTo>
                <a:lnTo>
                  <a:pt x="5477302" y="248318"/>
                </a:lnTo>
                <a:lnTo>
                  <a:pt x="5523001" y="271544"/>
                </a:lnTo>
                <a:lnTo>
                  <a:pt x="5567818" y="295899"/>
                </a:lnTo>
                <a:lnTo>
                  <a:pt x="5611769" y="321350"/>
                </a:lnTo>
                <a:lnTo>
                  <a:pt x="5654873" y="347868"/>
                </a:lnTo>
                <a:lnTo>
                  <a:pt x="5697149" y="375421"/>
                </a:lnTo>
                <a:lnTo>
                  <a:pt x="5738615" y="403978"/>
                </a:lnTo>
                <a:lnTo>
                  <a:pt x="5779290" y="433506"/>
                </a:lnTo>
                <a:lnTo>
                  <a:pt x="5819191" y="463977"/>
                </a:lnTo>
                <a:lnTo>
                  <a:pt x="5858338" y="495357"/>
                </a:lnTo>
                <a:lnTo>
                  <a:pt x="5896748" y="527616"/>
                </a:lnTo>
                <a:lnTo>
                  <a:pt x="5934441" y="560722"/>
                </a:lnTo>
                <a:lnTo>
                  <a:pt x="5971434" y="594645"/>
                </a:lnTo>
                <a:lnTo>
                  <a:pt x="6007746" y="629353"/>
                </a:lnTo>
                <a:lnTo>
                  <a:pt x="6043395" y="664815"/>
                </a:lnTo>
                <a:lnTo>
                  <a:pt x="6078400" y="701000"/>
                </a:lnTo>
                <a:lnTo>
                  <a:pt x="6112780" y="737876"/>
                </a:lnTo>
                <a:lnTo>
                  <a:pt x="6146551" y="775412"/>
                </a:lnTo>
                <a:lnTo>
                  <a:pt x="6179734" y="813578"/>
                </a:lnTo>
                <a:lnTo>
                  <a:pt x="6212346" y="852341"/>
                </a:lnTo>
                <a:lnTo>
                  <a:pt x="6244406" y="891671"/>
                </a:lnTo>
                <a:lnTo>
                  <a:pt x="6275932" y="931537"/>
                </a:lnTo>
                <a:lnTo>
                  <a:pt x="6306942" y="971907"/>
                </a:lnTo>
                <a:lnTo>
                  <a:pt x="6337456" y="1012749"/>
                </a:lnTo>
                <a:lnTo>
                  <a:pt x="6366908" y="1052939"/>
                </a:lnTo>
                <a:lnTo>
                  <a:pt x="6396095" y="1093349"/>
                </a:lnTo>
                <a:lnTo>
                  <a:pt x="6453710" y="1174795"/>
                </a:lnTo>
                <a:lnTo>
                  <a:pt x="6510372" y="1257012"/>
                </a:lnTo>
                <a:lnTo>
                  <a:pt x="6566153" y="1339925"/>
                </a:lnTo>
                <a:lnTo>
                  <a:pt x="6621122" y="1423459"/>
                </a:lnTo>
                <a:lnTo>
                  <a:pt x="6675351" y="1507538"/>
                </a:lnTo>
                <a:lnTo>
                  <a:pt x="6728910" y="1592087"/>
                </a:lnTo>
                <a:lnTo>
                  <a:pt x="6781872" y="1677030"/>
                </a:lnTo>
                <a:lnTo>
                  <a:pt x="6860347" y="1805020"/>
                </a:lnTo>
                <a:lnTo>
                  <a:pt x="6937875" y="1933473"/>
                </a:lnTo>
                <a:lnTo>
                  <a:pt x="7065767" y="2148516"/>
                </a:lnTo>
                <a:lnTo>
                  <a:pt x="7116464" y="2235767"/>
                </a:lnTo>
                <a:lnTo>
                  <a:pt x="7166486" y="2323396"/>
                </a:lnTo>
                <a:lnTo>
                  <a:pt x="7215765" y="2411427"/>
                </a:lnTo>
                <a:lnTo>
                  <a:pt x="7264235" y="2499880"/>
                </a:lnTo>
                <a:lnTo>
                  <a:pt x="7311830" y="2588780"/>
                </a:lnTo>
                <a:lnTo>
                  <a:pt x="7358483" y="2678147"/>
                </a:lnTo>
                <a:lnTo>
                  <a:pt x="7404128" y="2768003"/>
                </a:lnTo>
                <a:lnTo>
                  <a:pt x="7448698" y="2858372"/>
                </a:lnTo>
                <a:lnTo>
                  <a:pt x="7492126" y="2949275"/>
                </a:lnTo>
                <a:lnTo>
                  <a:pt x="7513392" y="2994934"/>
                </a:lnTo>
                <a:lnTo>
                  <a:pt x="7534347" y="3040734"/>
                </a:lnTo>
                <a:lnTo>
                  <a:pt x="7554984" y="3086679"/>
                </a:lnTo>
                <a:lnTo>
                  <a:pt x="7575294" y="3132771"/>
                </a:lnTo>
                <a:lnTo>
                  <a:pt x="7595268" y="3179014"/>
                </a:lnTo>
                <a:lnTo>
                  <a:pt x="7614900" y="3225410"/>
                </a:lnTo>
                <a:lnTo>
                  <a:pt x="7653197" y="3318502"/>
                </a:lnTo>
                <a:lnTo>
                  <a:pt x="7671859" y="3365235"/>
                </a:lnTo>
                <a:lnTo>
                  <a:pt x="7690156" y="3412157"/>
                </a:lnTo>
                <a:lnTo>
                  <a:pt x="7708080" y="3459262"/>
                </a:lnTo>
                <a:lnTo>
                  <a:pt x="7725625" y="3506545"/>
                </a:lnTo>
                <a:lnTo>
                  <a:pt x="7742783" y="3554000"/>
                </a:lnTo>
                <a:lnTo>
                  <a:pt x="7759545" y="3601623"/>
                </a:lnTo>
                <a:lnTo>
                  <a:pt x="7775905" y="3649409"/>
                </a:lnTo>
                <a:lnTo>
                  <a:pt x="7791855" y="3697352"/>
                </a:lnTo>
                <a:lnTo>
                  <a:pt x="7807387" y="3745448"/>
                </a:lnTo>
                <a:lnTo>
                  <a:pt x="7822493" y="3793692"/>
                </a:lnTo>
                <a:lnTo>
                  <a:pt x="7837166" y="3842078"/>
                </a:lnTo>
                <a:lnTo>
                  <a:pt x="7851398" y="3890601"/>
                </a:lnTo>
                <a:lnTo>
                  <a:pt x="7865182" y="3939257"/>
                </a:lnTo>
                <a:lnTo>
                  <a:pt x="7878510" y="3988040"/>
                </a:lnTo>
                <a:lnTo>
                  <a:pt x="7891375" y="4036945"/>
                </a:lnTo>
                <a:lnTo>
                  <a:pt x="7903768" y="4085968"/>
                </a:lnTo>
                <a:lnTo>
                  <a:pt x="7915683" y="4135103"/>
                </a:lnTo>
                <a:lnTo>
                  <a:pt x="7927111" y="4184344"/>
                </a:lnTo>
                <a:lnTo>
                  <a:pt x="7938045" y="4233688"/>
                </a:lnTo>
                <a:lnTo>
                  <a:pt x="7948477" y="4283128"/>
                </a:lnTo>
                <a:lnTo>
                  <a:pt x="7958400" y="4332661"/>
                </a:lnTo>
                <a:lnTo>
                  <a:pt x="7967806" y="4382280"/>
                </a:lnTo>
                <a:lnTo>
                  <a:pt x="7976688" y="4431982"/>
                </a:lnTo>
                <a:lnTo>
                  <a:pt x="7985037" y="4481759"/>
                </a:lnTo>
                <a:lnTo>
                  <a:pt x="7992847" y="4531609"/>
                </a:lnTo>
                <a:lnTo>
                  <a:pt x="8000109" y="4581525"/>
                </a:lnTo>
                <a:lnTo>
                  <a:pt x="8006817" y="4631503"/>
                </a:lnTo>
                <a:lnTo>
                  <a:pt x="8012961" y="4681537"/>
                </a:lnTo>
                <a:lnTo>
                  <a:pt x="8018536" y="4731623"/>
                </a:lnTo>
                <a:lnTo>
                  <a:pt x="8023532" y="4781755"/>
                </a:lnTo>
                <a:lnTo>
                  <a:pt x="8027943" y="4831929"/>
                </a:lnTo>
                <a:lnTo>
                  <a:pt x="8031762" y="4882139"/>
                </a:lnTo>
                <a:lnTo>
                  <a:pt x="8034979" y="4932380"/>
                </a:lnTo>
                <a:lnTo>
                  <a:pt x="8037588" y="4982647"/>
                </a:lnTo>
                <a:lnTo>
                  <a:pt x="8039581" y="5032935"/>
                </a:lnTo>
                <a:lnTo>
                  <a:pt x="8040951" y="5083240"/>
                </a:lnTo>
                <a:lnTo>
                  <a:pt x="8041689" y="5133555"/>
                </a:lnTo>
                <a:close/>
              </a:path>
            </a:pathLst>
          </a:custGeom>
          <a:solidFill>
            <a:srgbClr val="3778D3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72630" y="399140"/>
            <a:ext cx="2333624" cy="13239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59738" y="4271032"/>
            <a:ext cx="12944474" cy="17430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67123" y="1378314"/>
            <a:ext cx="555434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245" dirty="0">
                <a:solidFill>
                  <a:srgbClr val="181818"/>
                </a:solidFill>
                <a:latin typeface="Calibri"/>
                <a:cs typeface="Calibri"/>
              </a:rPr>
              <a:t>Matriks</a:t>
            </a:r>
            <a:r>
              <a:rPr sz="6400" spc="85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6400" spc="145" dirty="0">
                <a:solidFill>
                  <a:srgbClr val="181818"/>
                </a:solidFill>
                <a:latin typeface="Calibri"/>
                <a:cs typeface="Calibri"/>
              </a:rPr>
              <a:t>Mobile</a:t>
            </a:r>
            <a:endParaRPr sz="6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"/>
            <a:ext cx="8526145" cy="9745980"/>
            <a:chOff x="0" y="3"/>
            <a:chExt cx="8526145" cy="97459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"/>
              <a:ext cx="8525560" cy="58982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2380" y="4087600"/>
              <a:ext cx="7686674" cy="56578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3931" y="338113"/>
              <a:ext cx="1285874" cy="13811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629644" y="3960600"/>
            <a:ext cx="676465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220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9000" spc="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0" spc="265" dirty="0">
                <a:solidFill>
                  <a:srgbClr val="FFFFFF"/>
                </a:solidFill>
                <a:latin typeface="Calibri"/>
                <a:cs typeface="Calibri"/>
              </a:rPr>
              <a:t>Scenario</a:t>
            </a:r>
            <a:endParaRPr sz="9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29644" y="5217900"/>
            <a:ext cx="581025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b="1" spc="1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9000" b="1" spc="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0" b="1" spc="220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9000" b="1" spc="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0" b="1" spc="195" dirty="0">
                <a:solidFill>
                  <a:srgbClr val="FFFFFF"/>
                </a:solidFill>
                <a:latin typeface="Calibri"/>
                <a:cs typeface="Calibri"/>
              </a:rPr>
              <a:t>Case</a:t>
            </a:r>
            <a:endParaRPr sz="90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172630" y="399142"/>
            <a:ext cx="2333624" cy="132397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72630" y="399138"/>
            <a:ext cx="2333624" cy="13239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5691" y="2476500"/>
            <a:ext cx="7096124" cy="60960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725704" y="1067096"/>
            <a:ext cx="268351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60" dirty="0">
                <a:solidFill>
                  <a:srgbClr val="181818"/>
                </a:solidFill>
                <a:latin typeface="Calibri"/>
                <a:cs typeface="Calibri"/>
              </a:rPr>
              <a:t>Web</a:t>
            </a:r>
            <a:r>
              <a:rPr sz="6400" spc="75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6400" spc="385" dirty="0">
                <a:solidFill>
                  <a:srgbClr val="181818"/>
                </a:solidFill>
                <a:latin typeface="Calibri"/>
                <a:cs typeface="Calibri"/>
              </a:rPr>
              <a:t>UI</a:t>
            </a:r>
            <a:endParaRPr sz="6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931" y="338110"/>
            <a:ext cx="1285874" cy="13811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72630" y="399139"/>
            <a:ext cx="2333624" cy="13239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3000" y="2857500"/>
            <a:ext cx="7675776" cy="548463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28768" y="1067096"/>
            <a:ext cx="127762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95" dirty="0">
                <a:solidFill>
                  <a:srgbClr val="181818"/>
                </a:solidFill>
                <a:latin typeface="Calibri"/>
                <a:cs typeface="Calibri"/>
              </a:rPr>
              <a:t>A</a:t>
            </a:r>
            <a:r>
              <a:rPr sz="6400" spc="275" dirty="0">
                <a:solidFill>
                  <a:srgbClr val="181818"/>
                </a:solidFill>
                <a:latin typeface="Calibri"/>
                <a:cs typeface="Calibri"/>
              </a:rPr>
              <a:t>P</a:t>
            </a:r>
            <a:r>
              <a:rPr sz="6400" spc="480" dirty="0">
                <a:solidFill>
                  <a:srgbClr val="181818"/>
                </a:solidFill>
                <a:latin typeface="Calibri"/>
                <a:cs typeface="Calibri"/>
              </a:rPr>
              <a:t>I</a:t>
            </a:r>
            <a:endParaRPr sz="6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931" y="338110"/>
            <a:ext cx="1285874" cy="13811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72630" y="399140"/>
            <a:ext cx="2333624" cy="13239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5885" y="3086100"/>
            <a:ext cx="7296149" cy="5562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02053" y="1067096"/>
            <a:ext cx="253047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35" dirty="0">
                <a:solidFill>
                  <a:srgbClr val="181818"/>
                </a:solidFill>
                <a:latin typeface="Calibri"/>
                <a:cs typeface="Calibri"/>
              </a:rPr>
              <a:t>M</a:t>
            </a:r>
            <a:r>
              <a:rPr sz="6400" spc="-25" dirty="0">
                <a:solidFill>
                  <a:srgbClr val="181818"/>
                </a:solidFill>
                <a:latin typeface="Calibri"/>
                <a:cs typeface="Calibri"/>
              </a:rPr>
              <a:t>o</a:t>
            </a:r>
            <a:r>
              <a:rPr sz="6400" spc="45" dirty="0">
                <a:solidFill>
                  <a:srgbClr val="181818"/>
                </a:solidFill>
                <a:latin typeface="Calibri"/>
                <a:cs typeface="Calibri"/>
              </a:rPr>
              <a:t>b</a:t>
            </a:r>
            <a:r>
              <a:rPr sz="6400" spc="450" dirty="0">
                <a:solidFill>
                  <a:srgbClr val="181818"/>
                </a:solidFill>
                <a:latin typeface="Calibri"/>
                <a:cs typeface="Calibri"/>
              </a:rPr>
              <a:t>il</a:t>
            </a:r>
            <a:r>
              <a:rPr sz="6400" spc="-95" dirty="0">
                <a:solidFill>
                  <a:srgbClr val="181818"/>
                </a:solidFill>
                <a:latin typeface="Calibri"/>
                <a:cs typeface="Calibri"/>
              </a:rPr>
              <a:t>e</a:t>
            </a:r>
            <a:endParaRPr sz="6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1795111"/>
            <a:ext cx="15329535" cy="8445500"/>
            <a:chOff x="1028700" y="1795111"/>
            <a:chExt cx="15329535" cy="8445500"/>
          </a:xfrm>
        </p:grpSpPr>
        <p:sp>
          <p:nvSpPr>
            <p:cNvPr id="3" name="object 3"/>
            <p:cNvSpPr/>
            <p:nvPr/>
          </p:nvSpPr>
          <p:spPr>
            <a:xfrm>
              <a:off x="8305365" y="2493321"/>
              <a:ext cx="8042275" cy="7747000"/>
            </a:xfrm>
            <a:custGeom>
              <a:avLst/>
              <a:gdLst/>
              <a:ahLst/>
              <a:cxnLst/>
              <a:rect l="l" t="t" r="r" b="b"/>
              <a:pathLst>
                <a:path w="8042275" h="7747000">
                  <a:moveTo>
                    <a:pt x="8041689" y="5133555"/>
                  </a:moveTo>
                  <a:lnTo>
                    <a:pt x="8041788" y="5183876"/>
                  </a:lnTo>
                  <a:lnTo>
                    <a:pt x="8041242" y="5234199"/>
                  </a:lnTo>
                  <a:lnTo>
                    <a:pt x="8040041" y="5284517"/>
                  </a:lnTo>
                  <a:lnTo>
                    <a:pt x="8038178" y="5334826"/>
                  </a:lnTo>
                  <a:lnTo>
                    <a:pt x="8035646" y="5385120"/>
                  </a:lnTo>
                  <a:lnTo>
                    <a:pt x="8032438" y="5435396"/>
                  </a:lnTo>
                  <a:lnTo>
                    <a:pt x="8028545" y="5485646"/>
                  </a:lnTo>
                  <a:lnTo>
                    <a:pt x="8023959" y="5535868"/>
                  </a:lnTo>
                  <a:lnTo>
                    <a:pt x="8018674" y="5586055"/>
                  </a:lnTo>
                  <a:lnTo>
                    <a:pt x="8012682" y="5636202"/>
                  </a:lnTo>
                  <a:lnTo>
                    <a:pt x="8005974" y="5686305"/>
                  </a:lnTo>
                  <a:lnTo>
                    <a:pt x="7998544" y="5736358"/>
                  </a:lnTo>
                  <a:lnTo>
                    <a:pt x="7990384" y="5786357"/>
                  </a:lnTo>
                  <a:lnTo>
                    <a:pt x="7981486" y="5836296"/>
                  </a:lnTo>
                  <a:lnTo>
                    <a:pt x="7971991" y="5884475"/>
                  </a:lnTo>
                  <a:lnTo>
                    <a:pt x="7961735" y="5932451"/>
                  </a:lnTo>
                  <a:lnTo>
                    <a:pt x="7950718" y="5980205"/>
                  </a:lnTo>
                  <a:lnTo>
                    <a:pt x="7938936" y="6027716"/>
                  </a:lnTo>
                  <a:lnTo>
                    <a:pt x="7926389" y="6074968"/>
                  </a:lnTo>
                  <a:lnTo>
                    <a:pt x="7913075" y="6121941"/>
                  </a:lnTo>
                  <a:lnTo>
                    <a:pt x="7898991" y="6168616"/>
                  </a:lnTo>
                  <a:lnTo>
                    <a:pt x="7884135" y="6214974"/>
                  </a:lnTo>
                  <a:lnTo>
                    <a:pt x="7868507" y="6260998"/>
                  </a:lnTo>
                  <a:lnTo>
                    <a:pt x="7852103" y="6306667"/>
                  </a:lnTo>
                  <a:lnTo>
                    <a:pt x="7834922" y="6351964"/>
                  </a:lnTo>
                  <a:lnTo>
                    <a:pt x="7816963" y="6396869"/>
                  </a:lnTo>
                  <a:lnTo>
                    <a:pt x="7798223" y="6441363"/>
                  </a:lnTo>
                  <a:lnTo>
                    <a:pt x="7778700" y="6485429"/>
                  </a:lnTo>
                  <a:lnTo>
                    <a:pt x="7758393" y="6529047"/>
                  </a:lnTo>
                  <a:lnTo>
                    <a:pt x="7737299" y="6572199"/>
                  </a:lnTo>
                  <a:lnTo>
                    <a:pt x="7715417" y="6614865"/>
                  </a:lnTo>
                  <a:lnTo>
                    <a:pt x="7692746" y="6657027"/>
                  </a:lnTo>
                  <a:lnTo>
                    <a:pt x="7669282" y="6698667"/>
                  </a:lnTo>
                  <a:lnTo>
                    <a:pt x="7645024" y="6739764"/>
                  </a:lnTo>
                  <a:lnTo>
                    <a:pt x="7619971" y="6780302"/>
                  </a:lnTo>
                  <a:lnTo>
                    <a:pt x="7594120" y="6820260"/>
                  </a:lnTo>
                  <a:lnTo>
                    <a:pt x="7567469" y="6859621"/>
                  </a:lnTo>
                  <a:lnTo>
                    <a:pt x="7540017" y="6898365"/>
                  </a:lnTo>
                  <a:lnTo>
                    <a:pt x="7511762" y="6936473"/>
                  </a:lnTo>
                  <a:lnTo>
                    <a:pt x="7482702" y="6973928"/>
                  </a:lnTo>
                  <a:lnTo>
                    <a:pt x="7452835" y="7010710"/>
                  </a:lnTo>
                  <a:lnTo>
                    <a:pt x="7422159" y="7046799"/>
                  </a:lnTo>
                  <a:lnTo>
                    <a:pt x="7390673" y="7082179"/>
                  </a:lnTo>
                  <a:lnTo>
                    <a:pt x="7358373" y="7116829"/>
                  </a:lnTo>
                  <a:lnTo>
                    <a:pt x="7325260" y="7150732"/>
                  </a:lnTo>
                  <a:lnTo>
                    <a:pt x="7291329" y="7183868"/>
                  </a:lnTo>
                  <a:lnTo>
                    <a:pt x="7256581" y="7216218"/>
                  </a:lnTo>
                  <a:lnTo>
                    <a:pt x="7221013" y="7247764"/>
                  </a:lnTo>
                  <a:lnTo>
                    <a:pt x="7184622" y="7278488"/>
                  </a:lnTo>
                  <a:lnTo>
                    <a:pt x="7147408" y="7308369"/>
                  </a:lnTo>
                  <a:lnTo>
                    <a:pt x="7109368" y="7337390"/>
                  </a:lnTo>
                  <a:lnTo>
                    <a:pt x="7070500" y="7365532"/>
                  </a:lnTo>
                  <a:lnTo>
                    <a:pt x="7030803" y="7392776"/>
                  </a:lnTo>
                  <a:lnTo>
                    <a:pt x="6990275" y="7419103"/>
                  </a:lnTo>
                  <a:lnTo>
                    <a:pt x="6948913" y="7444495"/>
                  </a:lnTo>
                  <a:lnTo>
                    <a:pt x="6906717" y="7468932"/>
                  </a:lnTo>
                  <a:lnTo>
                    <a:pt x="6863683" y="7492396"/>
                  </a:lnTo>
                  <a:lnTo>
                    <a:pt x="6819810" y="7514869"/>
                  </a:lnTo>
                  <a:lnTo>
                    <a:pt x="6775097" y="7536331"/>
                  </a:lnTo>
                  <a:lnTo>
                    <a:pt x="6729541" y="7556764"/>
                  </a:lnTo>
                  <a:lnTo>
                    <a:pt x="6683140" y="7576148"/>
                  </a:lnTo>
                  <a:lnTo>
                    <a:pt x="6635946" y="7594461"/>
                  </a:lnTo>
                  <a:lnTo>
                    <a:pt x="6588567" y="7611649"/>
                  </a:lnTo>
                  <a:lnTo>
                    <a:pt x="6541012" y="7627728"/>
                  </a:lnTo>
                  <a:lnTo>
                    <a:pt x="6493289" y="7642714"/>
                  </a:lnTo>
                  <a:lnTo>
                    <a:pt x="6445409" y="7656622"/>
                  </a:lnTo>
                  <a:lnTo>
                    <a:pt x="6397381" y="7669467"/>
                  </a:lnTo>
                  <a:lnTo>
                    <a:pt x="6349214" y="7681265"/>
                  </a:lnTo>
                  <a:lnTo>
                    <a:pt x="6300917" y="7692030"/>
                  </a:lnTo>
                  <a:lnTo>
                    <a:pt x="6252499" y="7701780"/>
                  </a:lnTo>
                  <a:lnTo>
                    <a:pt x="6203970" y="7710528"/>
                  </a:lnTo>
                  <a:lnTo>
                    <a:pt x="6155339" y="7718290"/>
                  </a:lnTo>
                  <a:lnTo>
                    <a:pt x="6106616" y="7725082"/>
                  </a:lnTo>
                  <a:lnTo>
                    <a:pt x="6057809" y="7730920"/>
                  </a:lnTo>
                  <a:lnTo>
                    <a:pt x="6008928" y="7735817"/>
                  </a:lnTo>
                  <a:lnTo>
                    <a:pt x="5959982" y="7739791"/>
                  </a:lnTo>
                  <a:lnTo>
                    <a:pt x="5910980" y="7742855"/>
                  </a:lnTo>
                  <a:lnTo>
                    <a:pt x="5861932" y="7745027"/>
                  </a:lnTo>
                  <a:lnTo>
                    <a:pt x="5812847" y="7746320"/>
                  </a:lnTo>
                  <a:lnTo>
                    <a:pt x="5763734" y="7746751"/>
                  </a:lnTo>
                  <a:lnTo>
                    <a:pt x="5714603" y="7746335"/>
                  </a:lnTo>
                  <a:lnTo>
                    <a:pt x="5665462" y="7745087"/>
                  </a:lnTo>
                  <a:lnTo>
                    <a:pt x="5616322" y="7743022"/>
                  </a:lnTo>
                  <a:lnTo>
                    <a:pt x="5567190" y="7740157"/>
                  </a:lnTo>
                  <a:lnTo>
                    <a:pt x="5518077" y="7736506"/>
                  </a:lnTo>
                  <a:lnTo>
                    <a:pt x="5468992" y="7732085"/>
                  </a:lnTo>
                  <a:lnTo>
                    <a:pt x="5419944" y="7726909"/>
                  </a:lnTo>
                  <a:lnTo>
                    <a:pt x="5370943" y="7720993"/>
                  </a:lnTo>
                  <a:lnTo>
                    <a:pt x="5321997" y="7714354"/>
                  </a:lnTo>
                  <a:lnTo>
                    <a:pt x="5273116" y="7707006"/>
                  </a:lnTo>
                  <a:lnTo>
                    <a:pt x="5224309" y="7698965"/>
                  </a:lnTo>
                  <a:lnTo>
                    <a:pt x="5175585" y="7690246"/>
                  </a:lnTo>
                  <a:lnTo>
                    <a:pt x="5126954" y="7680864"/>
                  </a:lnTo>
                  <a:lnTo>
                    <a:pt x="5078426" y="7670836"/>
                  </a:lnTo>
                  <a:lnTo>
                    <a:pt x="5030008" y="7660176"/>
                  </a:lnTo>
                  <a:lnTo>
                    <a:pt x="4981711" y="7648899"/>
                  </a:lnTo>
                  <a:lnTo>
                    <a:pt x="4933544" y="7637022"/>
                  </a:lnTo>
                  <a:lnTo>
                    <a:pt x="4885515" y="7624559"/>
                  </a:lnTo>
                  <a:lnTo>
                    <a:pt x="4837635" y="7611527"/>
                  </a:lnTo>
                  <a:lnTo>
                    <a:pt x="4789913" y="7597940"/>
                  </a:lnTo>
                  <a:lnTo>
                    <a:pt x="4742358" y="7583813"/>
                  </a:lnTo>
                  <a:lnTo>
                    <a:pt x="4694978" y="7569163"/>
                  </a:lnTo>
                  <a:lnTo>
                    <a:pt x="4647784" y="7554004"/>
                  </a:lnTo>
                  <a:lnTo>
                    <a:pt x="4600785" y="7538352"/>
                  </a:lnTo>
                  <a:lnTo>
                    <a:pt x="4553990" y="7522222"/>
                  </a:lnTo>
                  <a:lnTo>
                    <a:pt x="4507408" y="7505630"/>
                  </a:lnTo>
                  <a:lnTo>
                    <a:pt x="4461048" y="7488591"/>
                  </a:lnTo>
                  <a:lnTo>
                    <a:pt x="4414920" y="7471121"/>
                  </a:lnTo>
                  <a:lnTo>
                    <a:pt x="4369033" y="7453235"/>
                  </a:lnTo>
                  <a:lnTo>
                    <a:pt x="4323397" y="7434948"/>
                  </a:lnTo>
                  <a:lnTo>
                    <a:pt x="4276781" y="7415838"/>
                  </a:lnTo>
                  <a:lnTo>
                    <a:pt x="4230340" y="7396388"/>
                  </a:lnTo>
                  <a:lnTo>
                    <a:pt x="4184065" y="7376610"/>
                  </a:lnTo>
                  <a:lnTo>
                    <a:pt x="4137950" y="7356518"/>
                  </a:lnTo>
                  <a:lnTo>
                    <a:pt x="4091990" y="7336126"/>
                  </a:lnTo>
                  <a:lnTo>
                    <a:pt x="4000502" y="7294494"/>
                  </a:lnTo>
                  <a:lnTo>
                    <a:pt x="3909549" y="7251819"/>
                  </a:lnTo>
                  <a:lnTo>
                    <a:pt x="3819077" y="7208210"/>
                  </a:lnTo>
                  <a:lnTo>
                    <a:pt x="3729032" y="7163772"/>
                  </a:lnTo>
                  <a:lnTo>
                    <a:pt x="3639361" y="7118614"/>
                  </a:lnTo>
                  <a:lnTo>
                    <a:pt x="3505439" y="7049756"/>
                  </a:lnTo>
                  <a:lnTo>
                    <a:pt x="3372058" y="6979877"/>
                  </a:lnTo>
                  <a:lnTo>
                    <a:pt x="2884708" y="6720740"/>
                  </a:lnTo>
                  <a:lnTo>
                    <a:pt x="2706956" y="6627777"/>
                  </a:lnTo>
                  <a:lnTo>
                    <a:pt x="2573034" y="6559341"/>
                  </a:lnTo>
                  <a:lnTo>
                    <a:pt x="2483363" y="6514529"/>
                  </a:lnTo>
                  <a:lnTo>
                    <a:pt x="2393318" y="6470492"/>
                  </a:lnTo>
                  <a:lnTo>
                    <a:pt x="2302846" y="6427337"/>
                  </a:lnTo>
                  <a:lnTo>
                    <a:pt x="2211893" y="6385170"/>
                  </a:lnTo>
                  <a:lnTo>
                    <a:pt x="2120405" y="6344099"/>
                  </a:lnTo>
                  <a:lnTo>
                    <a:pt x="2074444" y="6324007"/>
                  </a:lnTo>
                  <a:lnTo>
                    <a:pt x="2028330" y="6304230"/>
                  </a:lnTo>
                  <a:lnTo>
                    <a:pt x="1982055" y="6284779"/>
                  </a:lnTo>
                  <a:lnTo>
                    <a:pt x="1935613" y="6265670"/>
                  </a:lnTo>
                  <a:lnTo>
                    <a:pt x="1657713" y="6154380"/>
                  </a:lnTo>
                  <a:lnTo>
                    <a:pt x="1565672" y="6116400"/>
                  </a:lnTo>
                  <a:lnTo>
                    <a:pt x="1519871" y="6096997"/>
                  </a:lnTo>
                  <a:lnTo>
                    <a:pt x="1474256" y="6077251"/>
                  </a:lnTo>
                  <a:lnTo>
                    <a:pt x="1428857" y="6057109"/>
                  </a:lnTo>
                  <a:lnTo>
                    <a:pt x="1383703" y="6036520"/>
                  </a:lnTo>
                  <a:lnTo>
                    <a:pt x="1338824" y="6015434"/>
                  </a:lnTo>
                  <a:lnTo>
                    <a:pt x="1294249" y="5993798"/>
                  </a:lnTo>
                  <a:lnTo>
                    <a:pt x="1250008" y="5971561"/>
                  </a:lnTo>
                  <a:lnTo>
                    <a:pt x="1206130" y="5948672"/>
                  </a:lnTo>
                  <a:lnTo>
                    <a:pt x="1162646" y="5925080"/>
                  </a:lnTo>
                  <a:lnTo>
                    <a:pt x="1119584" y="5900732"/>
                  </a:lnTo>
                  <a:lnTo>
                    <a:pt x="1076974" y="5875577"/>
                  </a:lnTo>
                  <a:lnTo>
                    <a:pt x="1034846" y="5849565"/>
                  </a:lnTo>
                  <a:lnTo>
                    <a:pt x="993229" y="5822643"/>
                  </a:lnTo>
                  <a:lnTo>
                    <a:pt x="952154" y="5794760"/>
                  </a:lnTo>
                  <a:lnTo>
                    <a:pt x="911649" y="5765865"/>
                  </a:lnTo>
                  <a:lnTo>
                    <a:pt x="871744" y="5735907"/>
                  </a:lnTo>
                  <a:lnTo>
                    <a:pt x="832469" y="5704833"/>
                  </a:lnTo>
                  <a:lnTo>
                    <a:pt x="793433" y="5672566"/>
                  </a:lnTo>
                  <a:lnTo>
                    <a:pt x="755163" y="5639312"/>
                  </a:lnTo>
                  <a:lnTo>
                    <a:pt x="717676" y="5605102"/>
                  </a:lnTo>
                  <a:lnTo>
                    <a:pt x="680987" y="5569964"/>
                  </a:lnTo>
                  <a:lnTo>
                    <a:pt x="645111" y="5533928"/>
                  </a:lnTo>
                  <a:lnTo>
                    <a:pt x="610066" y="5497023"/>
                  </a:lnTo>
                  <a:lnTo>
                    <a:pt x="575865" y="5459280"/>
                  </a:lnTo>
                  <a:lnTo>
                    <a:pt x="542526" y="5420727"/>
                  </a:lnTo>
                  <a:lnTo>
                    <a:pt x="510064" y="5381393"/>
                  </a:lnTo>
                  <a:lnTo>
                    <a:pt x="478494" y="5341309"/>
                  </a:lnTo>
                  <a:lnTo>
                    <a:pt x="447833" y="5300503"/>
                  </a:lnTo>
                  <a:lnTo>
                    <a:pt x="418096" y="5259006"/>
                  </a:lnTo>
                  <a:lnTo>
                    <a:pt x="389299" y="5216846"/>
                  </a:lnTo>
                  <a:lnTo>
                    <a:pt x="361458" y="5174053"/>
                  </a:lnTo>
                  <a:lnTo>
                    <a:pt x="334588" y="5130657"/>
                  </a:lnTo>
                  <a:lnTo>
                    <a:pt x="308706" y="5086686"/>
                  </a:lnTo>
                  <a:lnTo>
                    <a:pt x="283827" y="5042171"/>
                  </a:lnTo>
                  <a:lnTo>
                    <a:pt x="259966" y="4997140"/>
                  </a:lnTo>
                  <a:lnTo>
                    <a:pt x="237141" y="4951624"/>
                  </a:lnTo>
                  <a:lnTo>
                    <a:pt x="215366" y="4905651"/>
                  </a:lnTo>
                  <a:lnTo>
                    <a:pt x="194656" y="4859252"/>
                  </a:lnTo>
                  <a:lnTo>
                    <a:pt x="174973" y="4813127"/>
                  </a:lnTo>
                  <a:lnTo>
                    <a:pt x="156273" y="4766584"/>
                  </a:lnTo>
                  <a:lnTo>
                    <a:pt x="138568" y="4719646"/>
                  </a:lnTo>
                  <a:lnTo>
                    <a:pt x="121869" y="4672335"/>
                  </a:lnTo>
                  <a:lnTo>
                    <a:pt x="106188" y="4624675"/>
                  </a:lnTo>
                  <a:lnTo>
                    <a:pt x="91536" y="4576689"/>
                  </a:lnTo>
                  <a:lnTo>
                    <a:pt x="77925" y="4528401"/>
                  </a:lnTo>
                  <a:lnTo>
                    <a:pt x="65367" y="4479833"/>
                  </a:lnTo>
                  <a:lnTo>
                    <a:pt x="53873" y="4431008"/>
                  </a:lnTo>
                  <a:lnTo>
                    <a:pt x="43454" y="4381949"/>
                  </a:lnTo>
                  <a:lnTo>
                    <a:pt x="34123" y="4332681"/>
                  </a:lnTo>
                  <a:lnTo>
                    <a:pt x="25890" y="4283225"/>
                  </a:lnTo>
                  <a:lnTo>
                    <a:pt x="18768" y="4233605"/>
                  </a:lnTo>
                  <a:lnTo>
                    <a:pt x="12768" y="4183845"/>
                  </a:lnTo>
                  <a:lnTo>
                    <a:pt x="7901" y="4133966"/>
                  </a:lnTo>
                  <a:lnTo>
                    <a:pt x="4179" y="4083993"/>
                  </a:lnTo>
                  <a:lnTo>
                    <a:pt x="1614" y="4033949"/>
                  </a:lnTo>
                  <a:lnTo>
                    <a:pt x="217" y="3983856"/>
                  </a:lnTo>
                  <a:lnTo>
                    <a:pt x="0" y="3933737"/>
                  </a:lnTo>
                  <a:lnTo>
                    <a:pt x="974" y="3883617"/>
                  </a:lnTo>
                  <a:lnTo>
                    <a:pt x="3150" y="3833518"/>
                  </a:lnTo>
                  <a:lnTo>
                    <a:pt x="6749" y="3783187"/>
                  </a:lnTo>
                  <a:lnTo>
                    <a:pt x="11933" y="3732841"/>
                  </a:lnTo>
                  <a:lnTo>
                    <a:pt x="18632" y="3682508"/>
                  </a:lnTo>
                  <a:lnTo>
                    <a:pt x="26776" y="3632216"/>
                  </a:lnTo>
                  <a:lnTo>
                    <a:pt x="36294" y="3581993"/>
                  </a:lnTo>
                  <a:lnTo>
                    <a:pt x="47116" y="3531867"/>
                  </a:lnTo>
                  <a:lnTo>
                    <a:pt x="59172" y="3481868"/>
                  </a:lnTo>
                  <a:lnTo>
                    <a:pt x="72390" y="3432024"/>
                  </a:lnTo>
                  <a:lnTo>
                    <a:pt x="86701" y="3382362"/>
                  </a:lnTo>
                  <a:lnTo>
                    <a:pt x="102033" y="3332912"/>
                  </a:lnTo>
                  <a:lnTo>
                    <a:pt x="118318" y="3283702"/>
                  </a:lnTo>
                  <a:lnTo>
                    <a:pt x="135483" y="3234760"/>
                  </a:lnTo>
                  <a:lnTo>
                    <a:pt x="153459" y="3186114"/>
                  </a:lnTo>
                  <a:lnTo>
                    <a:pt x="172176" y="3137793"/>
                  </a:lnTo>
                  <a:lnTo>
                    <a:pt x="191562" y="3089825"/>
                  </a:lnTo>
                  <a:lnTo>
                    <a:pt x="211547" y="3042240"/>
                  </a:lnTo>
                  <a:lnTo>
                    <a:pt x="232062" y="2995064"/>
                  </a:lnTo>
                  <a:lnTo>
                    <a:pt x="253035" y="2948327"/>
                  </a:lnTo>
                  <a:lnTo>
                    <a:pt x="274395" y="2902056"/>
                  </a:lnTo>
                  <a:lnTo>
                    <a:pt x="296074" y="2856281"/>
                  </a:lnTo>
                  <a:lnTo>
                    <a:pt x="317999" y="2811030"/>
                  </a:lnTo>
                  <a:lnTo>
                    <a:pt x="340372" y="2765805"/>
                  </a:lnTo>
                  <a:lnTo>
                    <a:pt x="363325" y="2720941"/>
                  </a:lnTo>
                  <a:lnTo>
                    <a:pt x="386850" y="2676437"/>
                  </a:lnTo>
                  <a:lnTo>
                    <a:pt x="410936" y="2632290"/>
                  </a:lnTo>
                  <a:lnTo>
                    <a:pt x="435576" y="2588498"/>
                  </a:lnTo>
                  <a:lnTo>
                    <a:pt x="460758" y="2545059"/>
                  </a:lnTo>
                  <a:lnTo>
                    <a:pt x="486474" y="2501971"/>
                  </a:lnTo>
                  <a:lnTo>
                    <a:pt x="512715" y="2459231"/>
                  </a:lnTo>
                  <a:lnTo>
                    <a:pt x="539472" y="2416839"/>
                  </a:lnTo>
                  <a:lnTo>
                    <a:pt x="566734" y="2374791"/>
                  </a:lnTo>
                  <a:lnTo>
                    <a:pt x="594493" y="2333085"/>
                  </a:lnTo>
                  <a:lnTo>
                    <a:pt x="622740" y="2291721"/>
                  </a:lnTo>
                  <a:lnTo>
                    <a:pt x="651465" y="2250694"/>
                  </a:lnTo>
                  <a:lnTo>
                    <a:pt x="680659" y="2210004"/>
                  </a:lnTo>
                  <a:lnTo>
                    <a:pt x="710312" y="2169648"/>
                  </a:lnTo>
                  <a:lnTo>
                    <a:pt x="740415" y="2129624"/>
                  </a:lnTo>
                  <a:lnTo>
                    <a:pt x="770959" y="2089931"/>
                  </a:lnTo>
                  <a:lnTo>
                    <a:pt x="801935" y="2050565"/>
                  </a:lnTo>
                  <a:lnTo>
                    <a:pt x="833334" y="2011525"/>
                  </a:lnTo>
                  <a:lnTo>
                    <a:pt x="865145" y="1972809"/>
                  </a:lnTo>
                  <a:lnTo>
                    <a:pt x="897360" y="1934415"/>
                  </a:lnTo>
                  <a:lnTo>
                    <a:pt x="929969" y="1896341"/>
                  </a:lnTo>
                  <a:lnTo>
                    <a:pt x="962963" y="1858584"/>
                  </a:lnTo>
                  <a:lnTo>
                    <a:pt x="996333" y="1821142"/>
                  </a:lnTo>
                  <a:lnTo>
                    <a:pt x="1030070" y="1784015"/>
                  </a:lnTo>
                  <a:lnTo>
                    <a:pt x="1064163" y="1747198"/>
                  </a:lnTo>
                  <a:lnTo>
                    <a:pt x="1098605" y="1710691"/>
                  </a:lnTo>
                  <a:lnTo>
                    <a:pt x="1133385" y="1674490"/>
                  </a:lnTo>
                  <a:lnTo>
                    <a:pt x="1168494" y="1638595"/>
                  </a:lnTo>
                  <a:lnTo>
                    <a:pt x="1203923" y="1603003"/>
                  </a:lnTo>
                  <a:lnTo>
                    <a:pt x="1239663" y="1567712"/>
                  </a:lnTo>
                  <a:lnTo>
                    <a:pt x="1275704" y="1532720"/>
                  </a:lnTo>
                  <a:lnTo>
                    <a:pt x="1312037" y="1498024"/>
                  </a:lnTo>
                  <a:lnTo>
                    <a:pt x="1348652" y="1463624"/>
                  </a:lnTo>
                  <a:lnTo>
                    <a:pt x="1385541" y="1429515"/>
                  </a:lnTo>
                  <a:lnTo>
                    <a:pt x="1422694" y="1395698"/>
                  </a:lnTo>
                  <a:lnTo>
                    <a:pt x="1460102" y="1362168"/>
                  </a:lnTo>
                  <a:lnTo>
                    <a:pt x="1497755" y="1328926"/>
                  </a:lnTo>
                  <a:lnTo>
                    <a:pt x="1535645" y="1295967"/>
                  </a:lnTo>
                  <a:lnTo>
                    <a:pt x="1573761" y="1263291"/>
                  </a:lnTo>
                  <a:lnTo>
                    <a:pt x="1612095" y="1230894"/>
                  </a:lnTo>
                  <a:lnTo>
                    <a:pt x="1650636" y="1198776"/>
                  </a:lnTo>
                  <a:lnTo>
                    <a:pt x="1689377" y="1166934"/>
                  </a:lnTo>
                  <a:lnTo>
                    <a:pt x="1767081" y="1104275"/>
                  </a:lnTo>
                  <a:lnTo>
                    <a:pt x="1845587" y="1042359"/>
                  </a:lnTo>
                  <a:lnTo>
                    <a:pt x="1924904" y="981281"/>
                  </a:lnTo>
                  <a:lnTo>
                    <a:pt x="2005040" y="921133"/>
                  </a:lnTo>
                  <a:lnTo>
                    <a:pt x="2045417" y="891438"/>
                  </a:lnTo>
                  <a:lnTo>
                    <a:pt x="2086002" y="862010"/>
                  </a:lnTo>
                  <a:lnTo>
                    <a:pt x="2126796" y="832863"/>
                  </a:lnTo>
                  <a:lnTo>
                    <a:pt x="2167799" y="804007"/>
                  </a:lnTo>
                  <a:lnTo>
                    <a:pt x="2209013" y="775454"/>
                  </a:lnTo>
                  <a:lnTo>
                    <a:pt x="2250439" y="747216"/>
                  </a:lnTo>
                  <a:lnTo>
                    <a:pt x="2292077" y="719305"/>
                  </a:lnTo>
                  <a:lnTo>
                    <a:pt x="2333929" y="691733"/>
                  </a:lnTo>
                  <a:lnTo>
                    <a:pt x="2375996" y="664511"/>
                  </a:lnTo>
                  <a:lnTo>
                    <a:pt x="2418278" y="637651"/>
                  </a:lnTo>
                  <a:lnTo>
                    <a:pt x="2460776" y="611165"/>
                  </a:lnTo>
                  <a:lnTo>
                    <a:pt x="2503493" y="585064"/>
                  </a:lnTo>
                  <a:lnTo>
                    <a:pt x="2546428" y="559360"/>
                  </a:lnTo>
                  <a:lnTo>
                    <a:pt x="2589582" y="534066"/>
                  </a:lnTo>
                  <a:lnTo>
                    <a:pt x="2632957" y="509192"/>
                  </a:lnTo>
                  <a:lnTo>
                    <a:pt x="2676554" y="484752"/>
                  </a:lnTo>
                  <a:lnTo>
                    <a:pt x="2720373" y="460755"/>
                  </a:lnTo>
                  <a:lnTo>
                    <a:pt x="2764416" y="437214"/>
                  </a:lnTo>
                  <a:lnTo>
                    <a:pt x="2808683" y="414141"/>
                  </a:lnTo>
                  <a:lnTo>
                    <a:pt x="2853176" y="391548"/>
                  </a:lnTo>
                  <a:lnTo>
                    <a:pt x="2897896" y="369446"/>
                  </a:lnTo>
                  <a:lnTo>
                    <a:pt x="2942843" y="347848"/>
                  </a:lnTo>
                  <a:lnTo>
                    <a:pt x="2988018" y="326764"/>
                  </a:lnTo>
                  <a:lnTo>
                    <a:pt x="3033423" y="306206"/>
                  </a:lnTo>
                  <a:lnTo>
                    <a:pt x="3079058" y="286187"/>
                  </a:lnTo>
                  <a:lnTo>
                    <a:pt x="3124925" y="266718"/>
                  </a:lnTo>
                  <a:lnTo>
                    <a:pt x="3171025" y="247811"/>
                  </a:lnTo>
                  <a:lnTo>
                    <a:pt x="3217358" y="229478"/>
                  </a:lnTo>
                  <a:lnTo>
                    <a:pt x="3263925" y="211730"/>
                  </a:lnTo>
                  <a:lnTo>
                    <a:pt x="3310728" y="194579"/>
                  </a:lnTo>
                  <a:lnTo>
                    <a:pt x="3357768" y="178037"/>
                  </a:lnTo>
                  <a:lnTo>
                    <a:pt x="3405045" y="162115"/>
                  </a:lnTo>
                  <a:lnTo>
                    <a:pt x="3452560" y="146826"/>
                  </a:lnTo>
                  <a:lnTo>
                    <a:pt x="3500315" y="132181"/>
                  </a:lnTo>
                  <a:lnTo>
                    <a:pt x="3548310" y="118192"/>
                  </a:lnTo>
                  <a:lnTo>
                    <a:pt x="3596546" y="104870"/>
                  </a:lnTo>
                  <a:lnTo>
                    <a:pt x="3645026" y="92228"/>
                  </a:lnTo>
                  <a:lnTo>
                    <a:pt x="3693748" y="80277"/>
                  </a:lnTo>
                  <a:lnTo>
                    <a:pt x="3742715" y="69029"/>
                  </a:lnTo>
                  <a:lnTo>
                    <a:pt x="3791927" y="58496"/>
                  </a:lnTo>
                  <a:lnTo>
                    <a:pt x="3841386" y="48689"/>
                  </a:lnTo>
                  <a:lnTo>
                    <a:pt x="3890193" y="40568"/>
                  </a:lnTo>
                  <a:lnTo>
                    <a:pt x="3939235" y="33054"/>
                  </a:lnTo>
                  <a:lnTo>
                    <a:pt x="3988503" y="26191"/>
                  </a:lnTo>
                  <a:lnTo>
                    <a:pt x="4037991" y="20024"/>
                  </a:lnTo>
                  <a:lnTo>
                    <a:pt x="4087691" y="14595"/>
                  </a:lnTo>
                  <a:lnTo>
                    <a:pt x="4137596" y="9949"/>
                  </a:lnTo>
                  <a:lnTo>
                    <a:pt x="4187698" y="6130"/>
                  </a:lnTo>
                  <a:lnTo>
                    <a:pt x="4237991" y="3182"/>
                  </a:lnTo>
                  <a:lnTo>
                    <a:pt x="4288466" y="1148"/>
                  </a:lnTo>
                  <a:lnTo>
                    <a:pt x="4339117" y="73"/>
                  </a:lnTo>
                  <a:lnTo>
                    <a:pt x="4389937" y="0"/>
                  </a:lnTo>
                  <a:lnTo>
                    <a:pt x="4441065" y="916"/>
                  </a:lnTo>
                  <a:lnTo>
                    <a:pt x="4492190" y="2783"/>
                  </a:lnTo>
                  <a:lnTo>
                    <a:pt x="4543288" y="5607"/>
                  </a:lnTo>
                  <a:lnTo>
                    <a:pt x="4594334" y="9393"/>
                  </a:lnTo>
                  <a:lnTo>
                    <a:pt x="4645305" y="14147"/>
                  </a:lnTo>
                  <a:lnTo>
                    <a:pt x="4696177" y="19874"/>
                  </a:lnTo>
                  <a:lnTo>
                    <a:pt x="4746927" y="26579"/>
                  </a:lnTo>
                  <a:lnTo>
                    <a:pt x="4797531" y="34269"/>
                  </a:lnTo>
                  <a:lnTo>
                    <a:pt x="4847964" y="42948"/>
                  </a:lnTo>
                  <a:lnTo>
                    <a:pt x="4898204" y="52622"/>
                  </a:lnTo>
                  <a:lnTo>
                    <a:pt x="4948226" y="63296"/>
                  </a:lnTo>
                  <a:lnTo>
                    <a:pt x="4998006" y="74977"/>
                  </a:lnTo>
                  <a:lnTo>
                    <a:pt x="5047521" y="87668"/>
                  </a:lnTo>
                  <a:lnTo>
                    <a:pt x="5096748" y="101377"/>
                  </a:lnTo>
                  <a:lnTo>
                    <a:pt x="5145661" y="116109"/>
                  </a:lnTo>
                  <a:lnTo>
                    <a:pt x="5194238" y="131868"/>
                  </a:lnTo>
                  <a:lnTo>
                    <a:pt x="5242455" y="148661"/>
                  </a:lnTo>
                  <a:lnTo>
                    <a:pt x="5290288" y="166492"/>
                  </a:lnTo>
                  <a:lnTo>
                    <a:pt x="5337712" y="185368"/>
                  </a:lnTo>
                  <a:lnTo>
                    <a:pt x="5384705" y="205294"/>
                  </a:lnTo>
                  <a:lnTo>
                    <a:pt x="5431243" y="226276"/>
                  </a:lnTo>
                  <a:lnTo>
                    <a:pt x="5477302" y="248318"/>
                  </a:lnTo>
                  <a:lnTo>
                    <a:pt x="5523001" y="271544"/>
                  </a:lnTo>
                  <a:lnTo>
                    <a:pt x="5567818" y="295899"/>
                  </a:lnTo>
                  <a:lnTo>
                    <a:pt x="5611769" y="321350"/>
                  </a:lnTo>
                  <a:lnTo>
                    <a:pt x="5654873" y="347868"/>
                  </a:lnTo>
                  <a:lnTo>
                    <a:pt x="5697149" y="375421"/>
                  </a:lnTo>
                  <a:lnTo>
                    <a:pt x="5738615" y="403978"/>
                  </a:lnTo>
                  <a:lnTo>
                    <a:pt x="5779290" y="433506"/>
                  </a:lnTo>
                  <a:lnTo>
                    <a:pt x="5819191" y="463977"/>
                  </a:lnTo>
                  <a:lnTo>
                    <a:pt x="5858338" y="495357"/>
                  </a:lnTo>
                  <a:lnTo>
                    <a:pt x="5896748" y="527616"/>
                  </a:lnTo>
                  <a:lnTo>
                    <a:pt x="5934441" y="560722"/>
                  </a:lnTo>
                  <a:lnTo>
                    <a:pt x="5971434" y="594645"/>
                  </a:lnTo>
                  <a:lnTo>
                    <a:pt x="6007746" y="629353"/>
                  </a:lnTo>
                  <a:lnTo>
                    <a:pt x="6043395" y="664815"/>
                  </a:lnTo>
                  <a:lnTo>
                    <a:pt x="6078400" y="701000"/>
                  </a:lnTo>
                  <a:lnTo>
                    <a:pt x="6112780" y="737876"/>
                  </a:lnTo>
                  <a:lnTo>
                    <a:pt x="6146551" y="775412"/>
                  </a:lnTo>
                  <a:lnTo>
                    <a:pt x="6179734" y="813578"/>
                  </a:lnTo>
                  <a:lnTo>
                    <a:pt x="6212346" y="852341"/>
                  </a:lnTo>
                  <a:lnTo>
                    <a:pt x="6244406" y="891671"/>
                  </a:lnTo>
                  <a:lnTo>
                    <a:pt x="6275932" y="931537"/>
                  </a:lnTo>
                  <a:lnTo>
                    <a:pt x="6306942" y="971907"/>
                  </a:lnTo>
                  <a:lnTo>
                    <a:pt x="6337456" y="1012749"/>
                  </a:lnTo>
                  <a:lnTo>
                    <a:pt x="6366908" y="1052939"/>
                  </a:lnTo>
                  <a:lnTo>
                    <a:pt x="6396095" y="1093349"/>
                  </a:lnTo>
                  <a:lnTo>
                    <a:pt x="6453710" y="1174795"/>
                  </a:lnTo>
                  <a:lnTo>
                    <a:pt x="6510372" y="1257012"/>
                  </a:lnTo>
                  <a:lnTo>
                    <a:pt x="6566153" y="1339925"/>
                  </a:lnTo>
                  <a:lnTo>
                    <a:pt x="6621122" y="1423459"/>
                  </a:lnTo>
                  <a:lnTo>
                    <a:pt x="6675351" y="1507538"/>
                  </a:lnTo>
                  <a:lnTo>
                    <a:pt x="6728910" y="1592087"/>
                  </a:lnTo>
                  <a:lnTo>
                    <a:pt x="6781872" y="1677030"/>
                  </a:lnTo>
                  <a:lnTo>
                    <a:pt x="6860347" y="1805020"/>
                  </a:lnTo>
                  <a:lnTo>
                    <a:pt x="6937875" y="1933473"/>
                  </a:lnTo>
                  <a:lnTo>
                    <a:pt x="7065767" y="2148516"/>
                  </a:lnTo>
                  <a:lnTo>
                    <a:pt x="7116464" y="2235767"/>
                  </a:lnTo>
                  <a:lnTo>
                    <a:pt x="7166486" y="2323396"/>
                  </a:lnTo>
                  <a:lnTo>
                    <a:pt x="7215765" y="2411427"/>
                  </a:lnTo>
                  <a:lnTo>
                    <a:pt x="7264235" y="2499880"/>
                  </a:lnTo>
                  <a:lnTo>
                    <a:pt x="7311830" y="2588780"/>
                  </a:lnTo>
                  <a:lnTo>
                    <a:pt x="7358483" y="2678147"/>
                  </a:lnTo>
                  <a:lnTo>
                    <a:pt x="7404128" y="2768003"/>
                  </a:lnTo>
                  <a:lnTo>
                    <a:pt x="7448698" y="2858372"/>
                  </a:lnTo>
                  <a:lnTo>
                    <a:pt x="7492126" y="2949275"/>
                  </a:lnTo>
                  <a:lnTo>
                    <a:pt x="7513392" y="2994934"/>
                  </a:lnTo>
                  <a:lnTo>
                    <a:pt x="7534347" y="3040734"/>
                  </a:lnTo>
                  <a:lnTo>
                    <a:pt x="7554984" y="3086679"/>
                  </a:lnTo>
                  <a:lnTo>
                    <a:pt x="7575294" y="3132771"/>
                  </a:lnTo>
                  <a:lnTo>
                    <a:pt x="7595268" y="3179014"/>
                  </a:lnTo>
                  <a:lnTo>
                    <a:pt x="7614900" y="3225410"/>
                  </a:lnTo>
                  <a:lnTo>
                    <a:pt x="7653197" y="3318502"/>
                  </a:lnTo>
                  <a:lnTo>
                    <a:pt x="7671859" y="3365235"/>
                  </a:lnTo>
                  <a:lnTo>
                    <a:pt x="7690156" y="3412157"/>
                  </a:lnTo>
                  <a:lnTo>
                    <a:pt x="7708080" y="3459262"/>
                  </a:lnTo>
                  <a:lnTo>
                    <a:pt x="7725625" y="3506545"/>
                  </a:lnTo>
                  <a:lnTo>
                    <a:pt x="7742783" y="3554000"/>
                  </a:lnTo>
                  <a:lnTo>
                    <a:pt x="7759545" y="3601623"/>
                  </a:lnTo>
                  <a:lnTo>
                    <a:pt x="7775905" y="3649409"/>
                  </a:lnTo>
                  <a:lnTo>
                    <a:pt x="7791855" y="3697352"/>
                  </a:lnTo>
                  <a:lnTo>
                    <a:pt x="7807387" y="3745448"/>
                  </a:lnTo>
                  <a:lnTo>
                    <a:pt x="7822493" y="3793692"/>
                  </a:lnTo>
                  <a:lnTo>
                    <a:pt x="7837166" y="3842078"/>
                  </a:lnTo>
                  <a:lnTo>
                    <a:pt x="7851398" y="3890601"/>
                  </a:lnTo>
                  <a:lnTo>
                    <a:pt x="7865182" y="3939257"/>
                  </a:lnTo>
                  <a:lnTo>
                    <a:pt x="7878510" y="3988040"/>
                  </a:lnTo>
                  <a:lnTo>
                    <a:pt x="7891375" y="4036945"/>
                  </a:lnTo>
                  <a:lnTo>
                    <a:pt x="7903768" y="4085968"/>
                  </a:lnTo>
                  <a:lnTo>
                    <a:pt x="7915683" y="4135103"/>
                  </a:lnTo>
                  <a:lnTo>
                    <a:pt x="7927111" y="4184344"/>
                  </a:lnTo>
                  <a:lnTo>
                    <a:pt x="7938045" y="4233688"/>
                  </a:lnTo>
                  <a:lnTo>
                    <a:pt x="7948477" y="4283128"/>
                  </a:lnTo>
                  <a:lnTo>
                    <a:pt x="7958400" y="4332661"/>
                  </a:lnTo>
                  <a:lnTo>
                    <a:pt x="7967806" y="4382280"/>
                  </a:lnTo>
                  <a:lnTo>
                    <a:pt x="7976688" y="4431982"/>
                  </a:lnTo>
                  <a:lnTo>
                    <a:pt x="7985037" y="4481759"/>
                  </a:lnTo>
                  <a:lnTo>
                    <a:pt x="7992847" y="4531609"/>
                  </a:lnTo>
                  <a:lnTo>
                    <a:pt x="8000109" y="4581525"/>
                  </a:lnTo>
                  <a:lnTo>
                    <a:pt x="8006817" y="4631503"/>
                  </a:lnTo>
                  <a:lnTo>
                    <a:pt x="8012961" y="4681537"/>
                  </a:lnTo>
                  <a:lnTo>
                    <a:pt x="8018536" y="4731623"/>
                  </a:lnTo>
                  <a:lnTo>
                    <a:pt x="8023532" y="4781755"/>
                  </a:lnTo>
                  <a:lnTo>
                    <a:pt x="8027943" y="4831929"/>
                  </a:lnTo>
                  <a:lnTo>
                    <a:pt x="8031762" y="4882139"/>
                  </a:lnTo>
                  <a:lnTo>
                    <a:pt x="8034979" y="4932380"/>
                  </a:lnTo>
                  <a:lnTo>
                    <a:pt x="8037588" y="4982647"/>
                  </a:lnTo>
                  <a:lnTo>
                    <a:pt x="8039581" y="5032935"/>
                  </a:lnTo>
                  <a:lnTo>
                    <a:pt x="8040951" y="5083240"/>
                  </a:lnTo>
                  <a:lnTo>
                    <a:pt x="8041689" y="5133555"/>
                  </a:lnTo>
                  <a:close/>
                </a:path>
              </a:pathLst>
            </a:custGeom>
            <a:solidFill>
              <a:srgbClr val="3778D3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1795111"/>
              <a:ext cx="12287249" cy="48958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97013" y="7659706"/>
              <a:ext cx="6960870" cy="95250"/>
            </a:xfrm>
            <a:custGeom>
              <a:avLst/>
              <a:gdLst/>
              <a:ahLst/>
              <a:cxnLst/>
              <a:rect l="l" t="t" r="r" b="b"/>
              <a:pathLst>
                <a:path w="6960869" h="95250">
                  <a:moveTo>
                    <a:pt x="6960839" y="95249"/>
                  </a:moveTo>
                  <a:lnTo>
                    <a:pt x="0" y="95249"/>
                  </a:lnTo>
                  <a:lnTo>
                    <a:pt x="0" y="0"/>
                  </a:lnTo>
                  <a:lnTo>
                    <a:pt x="6960839" y="0"/>
                  </a:lnTo>
                  <a:lnTo>
                    <a:pt x="6960839" y="95249"/>
                  </a:lnTo>
                  <a:close/>
                </a:path>
              </a:pathLst>
            </a:custGeom>
            <a:solidFill>
              <a:srgbClr val="377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384313" y="6573920"/>
            <a:ext cx="698690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190" dirty="0">
                <a:latin typeface="Calibri"/>
                <a:cs typeface="Calibri"/>
                <a:hlinkClick r:id="rId3"/>
              </a:rPr>
              <a:t>Test</a:t>
            </a:r>
            <a:r>
              <a:rPr sz="8000" spc="150" dirty="0">
                <a:latin typeface="Calibri"/>
                <a:cs typeface="Calibri"/>
                <a:hlinkClick r:id="rId3"/>
              </a:rPr>
              <a:t> </a:t>
            </a:r>
            <a:r>
              <a:rPr sz="8000" spc="235" dirty="0">
                <a:latin typeface="Calibri"/>
                <a:cs typeface="Calibri"/>
                <a:hlinkClick r:id="rId3"/>
              </a:rPr>
              <a:t>Scenario</a:t>
            </a:r>
            <a:r>
              <a:rPr sz="8000" spc="150" dirty="0">
                <a:latin typeface="Calibri"/>
                <a:cs typeface="Calibri"/>
                <a:hlinkClick r:id="rId3"/>
              </a:rPr>
              <a:t> </a:t>
            </a:r>
            <a:r>
              <a:rPr sz="8000" spc="10" dirty="0">
                <a:latin typeface="Calibri"/>
                <a:cs typeface="Calibri"/>
                <a:hlinkClick r:id="rId3"/>
              </a:rPr>
              <a:t>&amp;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397013" y="8774131"/>
            <a:ext cx="4170679" cy="95250"/>
          </a:xfrm>
          <a:custGeom>
            <a:avLst/>
            <a:gdLst/>
            <a:ahLst/>
            <a:cxnLst/>
            <a:rect l="l" t="t" r="r" b="b"/>
            <a:pathLst>
              <a:path w="4170680" h="95250">
                <a:moveTo>
                  <a:pt x="4170163" y="95249"/>
                </a:moveTo>
                <a:lnTo>
                  <a:pt x="0" y="95249"/>
                </a:lnTo>
                <a:lnTo>
                  <a:pt x="0" y="0"/>
                </a:lnTo>
                <a:lnTo>
                  <a:pt x="4170163" y="0"/>
                </a:lnTo>
                <a:lnTo>
                  <a:pt x="4170163" y="95249"/>
                </a:lnTo>
                <a:close/>
              </a:path>
            </a:pathLst>
          </a:custGeom>
          <a:solidFill>
            <a:srgbClr val="37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384313" y="7688345"/>
            <a:ext cx="41960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190" dirty="0">
                <a:solidFill>
                  <a:srgbClr val="3778D3"/>
                </a:solidFill>
                <a:latin typeface="Calibri"/>
                <a:cs typeface="Calibri"/>
                <a:hlinkClick r:id="rId3"/>
              </a:rPr>
              <a:t>Test</a:t>
            </a:r>
            <a:r>
              <a:rPr sz="8000" b="1" spc="125" dirty="0">
                <a:solidFill>
                  <a:srgbClr val="3778D3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8000" b="1" spc="165" dirty="0">
                <a:solidFill>
                  <a:srgbClr val="3778D3"/>
                </a:solidFill>
                <a:latin typeface="Calibri"/>
                <a:cs typeface="Calibri"/>
                <a:hlinkClick r:id="rId3"/>
              </a:rPr>
              <a:t>Case</a:t>
            </a:r>
            <a:endParaRPr sz="80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3931" y="338110"/>
            <a:ext cx="1285874" cy="13811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172630" y="399139"/>
            <a:ext cx="2333624" cy="132397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541839" y="156477"/>
            <a:ext cx="9744075" cy="9972675"/>
            <a:chOff x="8541839" y="156477"/>
            <a:chExt cx="9744075" cy="99726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70907" y="156477"/>
              <a:ext cx="8086724" cy="99726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41839" y="1718312"/>
              <a:ext cx="9744074" cy="684847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72629" y="399139"/>
              <a:ext cx="2333624" cy="132397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2625" y="4035316"/>
            <a:ext cx="4661535" cy="1299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350" spc="-60" dirty="0">
                <a:solidFill>
                  <a:srgbClr val="FFFFFF"/>
                </a:solidFill>
                <a:latin typeface="Cambria"/>
                <a:cs typeface="Cambria"/>
              </a:rPr>
              <a:t>Summary</a:t>
            </a:r>
            <a:endParaRPr sz="8350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3931" y="338110"/>
            <a:ext cx="1285874" cy="13811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80432" y="156479"/>
            <a:ext cx="8086724" cy="99726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71042" y="902420"/>
            <a:ext cx="4661535" cy="1299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350" spc="-60" dirty="0">
                <a:solidFill>
                  <a:srgbClr val="FFFFFF"/>
                </a:solidFill>
                <a:latin typeface="Cambria"/>
                <a:cs typeface="Cambria"/>
              </a:rPr>
              <a:t>Summary</a:t>
            </a:r>
            <a:endParaRPr sz="835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3931" y="338110"/>
            <a:ext cx="1285874" cy="13811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172630" y="399140"/>
            <a:ext cx="2333624" cy="13239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23841" y="3437104"/>
            <a:ext cx="180975" cy="1809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23841" y="5551654"/>
            <a:ext cx="180975" cy="1809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236492" y="3097373"/>
            <a:ext cx="14528800" cy="5764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15599"/>
              </a:lnSpc>
              <a:spcBef>
                <a:spcPts val="100"/>
              </a:spcBef>
            </a:pPr>
            <a:r>
              <a:rPr lang="en-US" sz="4000" spc="-25" dirty="0" err="1">
                <a:solidFill>
                  <a:srgbClr val="181818"/>
                </a:solidFill>
                <a:latin typeface="Verdana"/>
                <a:cs typeface="Verdana"/>
              </a:rPr>
              <a:t>alta</a:t>
            </a:r>
            <a:r>
              <a:rPr lang="en-US" sz="4000" spc="-25" dirty="0">
                <a:solidFill>
                  <a:srgbClr val="181818"/>
                </a:solidFill>
                <a:latin typeface="Verdana"/>
                <a:cs typeface="Verdana"/>
              </a:rPr>
              <a:t> Shop </a:t>
            </a:r>
            <a:r>
              <a:rPr lang="en-US" sz="4000" spc="-25" dirty="0" err="1">
                <a:solidFill>
                  <a:srgbClr val="181818"/>
                </a:solidFill>
                <a:latin typeface="Verdana"/>
                <a:cs typeface="Verdana"/>
              </a:rPr>
              <a:t>adalah</a:t>
            </a:r>
            <a:r>
              <a:rPr lang="en-US" sz="4000" spc="-25" dirty="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lang="en-US" sz="4000" spc="-25" dirty="0" err="1">
                <a:solidFill>
                  <a:srgbClr val="181818"/>
                </a:solidFill>
                <a:latin typeface="Verdana"/>
                <a:cs typeface="Verdana"/>
              </a:rPr>
              <a:t>produk</a:t>
            </a:r>
            <a:r>
              <a:rPr lang="en-US" sz="4000" spc="-25" dirty="0">
                <a:solidFill>
                  <a:srgbClr val="181818"/>
                </a:solidFill>
                <a:latin typeface="Verdana"/>
                <a:cs typeface="Verdana"/>
              </a:rPr>
              <a:t> e-commerce yang </a:t>
            </a:r>
            <a:r>
              <a:rPr lang="en-US" sz="4000" spc="-25" dirty="0" err="1">
                <a:solidFill>
                  <a:srgbClr val="181818"/>
                </a:solidFill>
                <a:latin typeface="Verdana"/>
                <a:cs typeface="Verdana"/>
              </a:rPr>
              <a:t>dikembangkan</a:t>
            </a:r>
            <a:r>
              <a:rPr lang="en-US" sz="4000" spc="-25" dirty="0">
                <a:solidFill>
                  <a:srgbClr val="181818"/>
                </a:solidFill>
                <a:latin typeface="Verdana"/>
                <a:cs typeface="Verdana"/>
              </a:rPr>
              <a:t> oleh Alterra Academy </a:t>
            </a:r>
            <a:r>
              <a:rPr lang="en-US" sz="4000" spc="-25" dirty="0" err="1">
                <a:solidFill>
                  <a:srgbClr val="181818"/>
                </a:solidFill>
                <a:latin typeface="Verdana"/>
                <a:cs typeface="Verdana"/>
              </a:rPr>
              <a:t>untuk</a:t>
            </a:r>
            <a:r>
              <a:rPr lang="en-US" sz="4000" spc="-25" dirty="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lang="en-US" sz="4000" spc="-25" dirty="0" err="1">
                <a:solidFill>
                  <a:srgbClr val="181818"/>
                </a:solidFill>
                <a:latin typeface="Verdana"/>
                <a:cs typeface="Verdana"/>
              </a:rPr>
              <a:t>menjual</a:t>
            </a:r>
            <a:r>
              <a:rPr lang="en-US" sz="4000" spc="-25" dirty="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lang="en-US" sz="4000" spc="-25" dirty="0" err="1">
                <a:solidFill>
                  <a:srgbClr val="181818"/>
                </a:solidFill>
                <a:latin typeface="Verdana"/>
                <a:cs typeface="Verdana"/>
              </a:rPr>
              <a:t>barang</a:t>
            </a:r>
            <a:endParaRPr lang="en-US" sz="4000" spc="-25" dirty="0">
              <a:solidFill>
                <a:srgbClr val="181818"/>
              </a:solidFill>
              <a:latin typeface="Verdana"/>
              <a:cs typeface="Verdana"/>
            </a:endParaRPr>
          </a:p>
          <a:p>
            <a:pPr marL="12700" marR="6350" algn="just">
              <a:lnSpc>
                <a:spcPct val="115599"/>
              </a:lnSpc>
              <a:spcBef>
                <a:spcPts val="100"/>
              </a:spcBef>
            </a:pPr>
            <a:endParaRPr lang="en-US" sz="4550" dirty="0">
              <a:latin typeface="Verdana"/>
              <a:cs typeface="Verdana"/>
            </a:endParaRPr>
          </a:p>
          <a:p>
            <a:pPr marL="12700" marR="5080" algn="just">
              <a:lnSpc>
                <a:spcPct val="115599"/>
              </a:lnSpc>
            </a:pPr>
            <a:r>
              <a:rPr lang="en-US" sz="4000" spc="-25" dirty="0">
                <a:solidFill>
                  <a:srgbClr val="181818"/>
                </a:solidFill>
                <a:latin typeface="Verdana"/>
                <a:cs typeface="Verdana"/>
              </a:rPr>
              <a:t>Alta Shop </a:t>
            </a:r>
            <a:r>
              <a:rPr lang="en-US" sz="4000" spc="-25" dirty="0" err="1">
                <a:solidFill>
                  <a:srgbClr val="181818"/>
                </a:solidFill>
                <a:latin typeface="Verdana"/>
                <a:cs typeface="Verdana"/>
              </a:rPr>
              <a:t>sudah</a:t>
            </a:r>
            <a:r>
              <a:rPr lang="en-US" sz="4000" spc="-25" dirty="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lang="en-US" sz="4000" spc="-25" dirty="0" err="1">
                <a:solidFill>
                  <a:srgbClr val="181818"/>
                </a:solidFill>
                <a:latin typeface="Verdana"/>
                <a:cs typeface="Verdana"/>
              </a:rPr>
              <a:t>memenuhi</a:t>
            </a:r>
            <a:r>
              <a:rPr lang="en-US" sz="4000" spc="-25" dirty="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lang="en-US" sz="4000" spc="-25" dirty="0" err="1">
                <a:solidFill>
                  <a:srgbClr val="181818"/>
                </a:solidFill>
                <a:latin typeface="Verdana"/>
                <a:cs typeface="Verdana"/>
              </a:rPr>
              <a:t>beberapa</a:t>
            </a:r>
            <a:r>
              <a:rPr lang="en-US" sz="4000" spc="-25" dirty="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lang="en-US" sz="4000" spc="-25" dirty="0" err="1">
                <a:solidFill>
                  <a:srgbClr val="181818"/>
                </a:solidFill>
                <a:latin typeface="Verdana"/>
                <a:cs typeface="Verdana"/>
              </a:rPr>
              <a:t>persyaratan</a:t>
            </a:r>
            <a:r>
              <a:rPr lang="en-US" sz="4000" spc="-25" dirty="0">
                <a:solidFill>
                  <a:srgbClr val="181818"/>
                </a:solidFill>
                <a:latin typeface="Verdana"/>
                <a:cs typeface="Verdana"/>
              </a:rPr>
              <a:t>, </a:t>
            </a:r>
            <a:r>
              <a:rPr lang="en-US" sz="4000" spc="-25" dirty="0" err="1">
                <a:solidFill>
                  <a:srgbClr val="181818"/>
                </a:solidFill>
                <a:latin typeface="Verdana"/>
                <a:cs typeface="Verdana"/>
              </a:rPr>
              <a:t>namun</a:t>
            </a:r>
            <a:r>
              <a:rPr lang="en-US" sz="4000" spc="-25" dirty="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lang="en-US" sz="4000" spc="-25" dirty="0" err="1">
                <a:solidFill>
                  <a:srgbClr val="181818"/>
                </a:solidFill>
                <a:latin typeface="Verdana"/>
                <a:cs typeface="Verdana"/>
              </a:rPr>
              <a:t>masih</a:t>
            </a:r>
            <a:r>
              <a:rPr lang="en-US" sz="4000" spc="-25" dirty="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lang="en-US" sz="4000" spc="-25" dirty="0" err="1">
                <a:solidFill>
                  <a:srgbClr val="181818"/>
                </a:solidFill>
                <a:latin typeface="Verdana"/>
                <a:cs typeface="Verdana"/>
              </a:rPr>
              <a:t>perlu</a:t>
            </a:r>
            <a:r>
              <a:rPr lang="en-US" sz="4000" spc="-25" dirty="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lang="en-US" sz="4000" spc="-25" dirty="0" err="1">
                <a:solidFill>
                  <a:srgbClr val="181818"/>
                </a:solidFill>
                <a:latin typeface="Verdana"/>
                <a:cs typeface="Verdana"/>
              </a:rPr>
              <a:t>perbaikan</a:t>
            </a:r>
            <a:r>
              <a:rPr lang="en-US" sz="4000" spc="-25" dirty="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lang="en-US" sz="4000" spc="-25" dirty="0" err="1">
                <a:solidFill>
                  <a:srgbClr val="181818"/>
                </a:solidFill>
                <a:latin typeface="Verdana"/>
                <a:cs typeface="Verdana"/>
              </a:rPr>
              <a:t>besar</a:t>
            </a:r>
            <a:r>
              <a:rPr lang="en-US" sz="4000" spc="-25" dirty="0">
                <a:solidFill>
                  <a:srgbClr val="181818"/>
                </a:solidFill>
                <a:latin typeface="Verdana"/>
                <a:cs typeface="Verdana"/>
              </a:rPr>
              <a:t>/</a:t>
            </a:r>
            <a:r>
              <a:rPr lang="en-US" sz="4000" spc="-25" dirty="0" err="1">
                <a:solidFill>
                  <a:srgbClr val="181818"/>
                </a:solidFill>
                <a:latin typeface="Verdana"/>
                <a:cs typeface="Verdana"/>
              </a:rPr>
              <a:t>kecil</a:t>
            </a:r>
            <a:r>
              <a:rPr lang="en-US" sz="4000" spc="-25" dirty="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lang="en-US" sz="4000" spc="-25" dirty="0" err="1">
                <a:solidFill>
                  <a:srgbClr val="181818"/>
                </a:solidFill>
                <a:latin typeface="Verdana"/>
                <a:cs typeface="Verdana"/>
              </a:rPr>
              <a:t>terutama</a:t>
            </a:r>
            <a:r>
              <a:rPr lang="en-US" sz="4000" spc="-25" dirty="0">
                <a:solidFill>
                  <a:srgbClr val="181818"/>
                </a:solidFill>
                <a:latin typeface="Verdana"/>
                <a:cs typeface="Verdana"/>
              </a:rPr>
              <a:t> bug yang </a:t>
            </a:r>
            <a:r>
              <a:rPr lang="en-US" sz="4000" spc="-25" dirty="0" err="1">
                <a:solidFill>
                  <a:srgbClr val="181818"/>
                </a:solidFill>
                <a:latin typeface="Verdana"/>
                <a:cs typeface="Verdana"/>
              </a:rPr>
              <a:t>ditemukan</a:t>
            </a:r>
            <a:r>
              <a:rPr lang="en-US" sz="4000" spc="-25" dirty="0">
                <a:solidFill>
                  <a:srgbClr val="181818"/>
                </a:solidFill>
                <a:latin typeface="Verdana"/>
                <a:cs typeface="Verdana"/>
              </a:rPr>
              <a:t> agar </a:t>
            </a:r>
            <a:r>
              <a:rPr lang="en-US" sz="4000" spc="-25" dirty="0" err="1">
                <a:solidFill>
                  <a:srgbClr val="181818"/>
                </a:solidFill>
                <a:latin typeface="Verdana"/>
                <a:cs typeface="Verdana"/>
              </a:rPr>
              <a:t>produk</a:t>
            </a:r>
            <a:r>
              <a:rPr lang="en-US" sz="4000" spc="-25" dirty="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lang="en-US" sz="4000" spc="-25" dirty="0" err="1">
                <a:solidFill>
                  <a:srgbClr val="181818"/>
                </a:solidFill>
                <a:latin typeface="Verdana"/>
                <a:cs typeface="Verdana"/>
              </a:rPr>
              <a:t>dapat</a:t>
            </a:r>
            <a:r>
              <a:rPr lang="en-US" sz="4000" spc="-25" dirty="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lang="en-US" sz="4000" spc="-25" dirty="0" err="1">
                <a:solidFill>
                  <a:srgbClr val="181818"/>
                </a:solidFill>
                <a:latin typeface="Verdana"/>
                <a:cs typeface="Verdana"/>
              </a:rPr>
              <a:t>digunakan</a:t>
            </a:r>
            <a:r>
              <a:rPr lang="en-US" sz="4000" spc="-25" dirty="0">
                <a:solidFill>
                  <a:srgbClr val="181818"/>
                </a:solidFill>
                <a:latin typeface="Verdana"/>
                <a:cs typeface="Verdana"/>
              </a:rPr>
              <a:t> </a:t>
            </a:r>
            <a:r>
              <a:rPr lang="en-US" sz="4000" spc="-25" dirty="0" err="1">
                <a:solidFill>
                  <a:srgbClr val="181818"/>
                </a:solidFill>
                <a:latin typeface="Verdana"/>
                <a:cs typeface="Verdana"/>
              </a:rPr>
              <a:t>secara</a:t>
            </a:r>
            <a:r>
              <a:rPr lang="en-US" sz="4000" spc="-25" dirty="0">
                <a:solidFill>
                  <a:srgbClr val="181818"/>
                </a:solidFill>
                <a:latin typeface="Verdana"/>
                <a:cs typeface="Verdana"/>
              </a:rPr>
              <a:t> optimal oleh </a:t>
            </a:r>
            <a:r>
              <a:rPr lang="en-US" sz="4000" spc="-25" dirty="0" err="1">
                <a:solidFill>
                  <a:srgbClr val="181818"/>
                </a:solidFill>
                <a:latin typeface="Verdana"/>
                <a:cs typeface="Verdana"/>
              </a:rPr>
              <a:t>pengguna</a:t>
            </a:r>
            <a:endParaRPr sz="4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1875" y="1369034"/>
            <a:ext cx="810450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04" dirty="0">
                <a:solidFill>
                  <a:srgbClr val="181818"/>
                </a:solidFill>
                <a:latin typeface="Calibri"/>
                <a:cs typeface="Calibri"/>
              </a:rPr>
              <a:t>Table</a:t>
            </a:r>
            <a:r>
              <a:rPr sz="8000" spc="155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8000" spc="165" dirty="0">
                <a:solidFill>
                  <a:srgbClr val="181818"/>
                </a:solidFill>
                <a:latin typeface="Calibri"/>
                <a:cs typeface="Calibri"/>
              </a:rPr>
              <a:t>Of</a:t>
            </a:r>
            <a:r>
              <a:rPr sz="8000" spc="16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8000" spc="275" dirty="0">
                <a:solidFill>
                  <a:srgbClr val="181818"/>
                </a:solidFill>
                <a:latin typeface="Calibri"/>
                <a:cs typeface="Calibri"/>
              </a:rPr>
              <a:t>Contents</a:t>
            </a:r>
            <a:endParaRPr sz="8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47045" y="3221969"/>
            <a:ext cx="1110615" cy="1149985"/>
          </a:xfrm>
          <a:custGeom>
            <a:avLst/>
            <a:gdLst/>
            <a:ahLst/>
            <a:cxnLst/>
            <a:rect l="l" t="t" r="r" b="b"/>
            <a:pathLst>
              <a:path w="1110614" h="1149985">
                <a:moveTo>
                  <a:pt x="743253" y="0"/>
                </a:moveTo>
                <a:lnTo>
                  <a:pt x="790121" y="2209"/>
                </a:lnTo>
                <a:lnTo>
                  <a:pt x="836795" y="8624"/>
                </a:lnTo>
                <a:lnTo>
                  <a:pt x="882535" y="19836"/>
                </a:lnTo>
                <a:lnTo>
                  <a:pt x="926264" y="36018"/>
                </a:lnTo>
                <a:lnTo>
                  <a:pt x="967168" y="57251"/>
                </a:lnTo>
                <a:lnTo>
                  <a:pt x="1004433" y="83616"/>
                </a:lnTo>
                <a:lnTo>
                  <a:pt x="1037245" y="115195"/>
                </a:lnTo>
                <a:lnTo>
                  <a:pt x="1064789" y="152068"/>
                </a:lnTo>
                <a:lnTo>
                  <a:pt x="1086252" y="194317"/>
                </a:lnTo>
                <a:lnTo>
                  <a:pt x="1101323" y="242076"/>
                </a:lnTo>
                <a:lnTo>
                  <a:pt x="1109145" y="290745"/>
                </a:lnTo>
                <a:lnTo>
                  <a:pt x="1110474" y="339868"/>
                </a:lnTo>
                <a:lnTo>
                  <a:pt x="1106067" y="388992"/>
                </a:lnTo>
                <a:lnTo>
                  <a:pt x="1096683" y="437660"/>
                </a:lnTo>
                <a:lnTo>
                  <a:pt x="1083077" y="485420"/>
                </a:lnTo>
                <a:lnTo>
                  <a:pt x="1066007" y="531814"/>
                </a:lnTo>
                <a:lnTo>
                  <a:pt x="1046623" y="576364"/>
                </a:lnTo>
                <a:lnTo>
                  <a:pt x="1025516" y="620033"/>
                </a:lnTo>
                <a:lnTo>
                  <a:pt x="1003275" y="663114"/>
                </a:lnTo>
                <a:lnTo>
                  <a:pt x="957746" y="748689"/>
                </a:lnTo>
                <a:lnTo>
                  <a:pt x="935635" y="791770"/>
                </a:lnTo>
                <a:lnTo>
                  <a:pt x="914747" y="835439"/>
                </a:lnTo>
                <a:lnTo>
                  <a:pt x="895669" y="879989"/>
                </a:lnTo>
                <a:lnTo>
                  <a:pt x="879696" y="919659"/>
                </a:lnTo>
                <a:lnTo>
                  <a:pt x="862480" y="958676"/>
                </a:lnTo>
                <a:lnTo>
                  <a:pt x="842427" y="996127"/>
                </a:lnTo>
                <a:lnTo>
                  <a:pt x="817946" y="1031097"/>
                </a:lnTo>
                <a:lnTo>
                  <a:pt x="792131" y="1059157"/>
                </a:lnTo>
                <a:lnTo>
                  <a:pt x="762912" y="1083932"/>
                </a:lnTo>
                <a:lnTo>
                  <a:pt x="730901" y="1105095"/>
                </a:lnTo>
                <a:lnTo>
                  <a:pt x="696709" y="1122319"/>
                </a:lnTo>
                <a:lnTo>
                  <a:pt x="624746" y="1144631"/>
                </a:lnTo>
                <a:lnTo>
                  <a:pt x="549641" y="1149708"/>
                </a:lnTo>
                <a:lnTo>
                  <a:pt x="511780" y="1144598"/>
                </a:lnTo>
                <a:lnTo>
                  <a:pt x="474333" y="1134418"/>
                </a:lnTo>
                <a:lnTo>
                  <a:pt x="437890" y="1120625"/>
                </a:lnTo>
                <a:lnTo>
                  <a:pt x="403039" y="1104678"/>
                </a:lnTo>
                <a:lnTo>
                  <a:pt x="357702" y="1079962"/>
                </a:lnTo>
                <a:lnTo>
                  <a:pt x="314931" y="1051403"/>
                </a:lnTo>
                <a:lnTo>
                  <a:pt x="274617" y="1019491"/>
                </a:lnTo>
                <a:lnTo>
                  <a:pt x="236649" y="984716"/>
                </a:lnTo>
                <a:lnTo>
                  <a:pt x="200917" y="947569"/>
                </a:lnTo>
                <a:lnTo>
                  <a:pt x="167312" y="908539"/>
                </a:lnTo>
                <a:lnTo>
                  <a:pt x="136364" y="869138"/>
                </a:lnTo>
                <a:lnTo>
                  <a:pt x="107134" y="828295"/>
                </a:lnTo>
                <a:lnTo>
                  <a:pt x="80199" y="785962"/>
                </a:lnTo>
                <a:lnTo>
                  <a:pt x="56139" y="742090"/>
                </a:lnTo>
                <a:lnTo>
                  <a:pt x="35530" y="696630"/>
                </a:lnTo>
                <a:lnTo>
                  <a:pt x="18951" y="649534"/>
                </a:lnTo>
                <a:lnTo>
                  <a:pt x="6980" y="600753"/>
                </a:lnTo>
                <a:lnTo>
                  <a:pt x="1745" y="561961"/>
                </a:lnTo>
                <a:lnTo>
                  <a:pt x="0" y="522298"/>
                </a:lnTo>
                <a:lnTo>
                  <a:pt x="2421" y="482134"/>
                </a:lnTo>
                <a:lnTo>
                  <a:pt x="9075" y="442450"/>
                </a:lnTo>
                <a:lnTo>
                  <a:pt x="20092" y="403809"/>
                </a:lnTo>
                <a:lnTo>
                  <a:pt x="35603" y="366780"/>
                </a:lnTo>
                <a:lnTo>
                  <a:pt x="56884" y="330878"/>
                </a:lnTo>
                <a:lnTo>
                  <a:pt x="82812" y="298741"/>
                </a:lnTo>
                <a:lnTo>
                  <a:pt x="112536" y="269867"/>
                </a:lnTo>
                <a:lnTo>
                  <a:pt x="145205" y="243758"/>
                </a:lnTo>
                <a:lnTo>
                  <a:pt x="183190" y="217021"/>
                </a:lnTo>
                <a:lnTo>
                  <a:pt x="222201" y="191590"/>
                </a:lnTo>
                <a:lnTo>
                  <a:pt x="261865" y="167116"/>
                </a:lnTo>
                <a:lnTo>
                  <a:pt x="301814" y="143252"/>
                </a:lnTo>
                <a:lnTo>
                  <a:pt x="342584" y="119891"/>
                </a:lnTo>
                <a:lnTo>
                  <a:pt x="383987" y="97728"/>
                </a:lnTo>
                <a:lnTo>
                  <a:pt x="426131" y="77088"/>
                </a:lnTo>
                <a:lnTo>
                  <a:pt x="469126" y="58297"/>
                </a:lnTo>
                <a:lnTo>
                  <a:pt x="512976" y="41558"/>
                </a:lnTo>
                <a:lnTo>
                  <a:pt x="557826" y="27230"/>
                </a:lnTo>
                <a:lnTo>
                  <a:pt x="603478" y="15610"/>
                </a:lnTo>
                <a:lnTo>
                  <a:pt x="649732" y="6999"/>
                </a:lnTo>
                <a:lnTo>
                  <a:pt x="696390" y="1696"/>
                </a:lnTo>
                <a:lnTo>
                  <a:pt x="743253" y="0"/>
                </a:lnTo>
                <a:close/>
              </a:path>
            </a:pathLst>
          </a:custGeom>
          <a:solidFill>
            <a:srgbClr val="37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24730" y="3509428"/>
            <a:ext cx="258762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375" dirty="0" err="1">
                <a:solidFill>
                  <a:srgbClr val="181818"/>
                </a:solidFill>
                <a:latin typeface="Arial Black"/>
                <a:cs typeface="Arial Black"/>
              </a:rPr>
              <a:t>Latar</a:t>
            </a:r>
            <a:r>
              <a:rPr lang="en-US" sz="2800" spc="-375" dirty="0">
                <a:solidFill>
                  <a:srgbClr val="181818"/>
                </a:solidFill>
                <a:latin typeface="Arial Black"/>
                <a:cs typeface="Arial Black"/>
              </a:rPr>
              <a:t> </a:t>
            </a:r>
            <a:r>
              <a:rPr lang="en-US" sz="2800" spc="-375" dirty="0" err="1">
                <a:solidFill>
                  <a:srgbClr val="181818"/>
                </a:solidFill>
                <a:latin typeface="Arial Black"/>
                <a:cs typeface="Arial Black"/>
              </a:rPr>
              <a:t>Belakang</a:t>
            </a:r>
            <a:endParaRPr sz="2800" dirty="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44994" y="3477147"/>
            <a:ext cx="4127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13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3400" b="1" spc="-54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47045" y="4988849"/>
            <a:ext cx="1110615" cy="1149985"/>
          </a:xfrm>
          <a:custGeom>
            <a:avLst/>
            <a:gdLst/>
            <a:ahLst/>
            <a:cxnLst/>
            <a:rect l="l" t="t" r="r" b="b"/>
            <a:pathLst>
              <a:path w="1110614" h="1149985">
                <a:moveTo>
                  <a:pt x="743253" y="0"/>
                </a:moveTo>
                <a:lnTo>
                  <a:pt x="790121" y="2209"/>
                </a:lnTo>
                <a:lnTo>
                  <a:pt x="836795" y="8624"/>
                </a:lnTo>
                <a:lnTo>
                  <a:pt x="882535" y="19836"/>
                </a:lnTo>
                <a:lnTo>
                  <a:pt x="926264" y="36018"/>
                </a:lnTo>
                <a:lnTo>
                  <a:pt x="967168" y="57251"/>
                </a:lnTo>
                <a:lnTo>
                  <a:pt x="1004433" y="83616"/>
                </a:lnTo>
                <a:lnTo>
                  <a:pt x="1037245" y="115195"/>
                </a:lnTo>
                <a:lnTo>
                  <a:pt x="1064789" y="152068"/>
                </a:lnTo>
                <a:lnTo>
                  <a:pt x="1086252" y="194317"/>
                </a:lnTo>
                <a:lnTo>
                  <a:pt x="1101323" y="242076"/>
                </a:lnTo>
                <a:lnTo>
                  <a:pt x="1109145" y="290745"/>
                </a:lnTo>
                <a:lnTo>
                  <a:pt x="1110474" y="339868"/>
                </a:lnTo>
                <a:lnTo>
                  <a:pt x="1106067" y="388992"/>
                </a:lnTo>
                <a:lnTo>
                  <a:pt x="1096683" y="437660"/>
                </a:lnTo>
                <a:lnTo>
                  <a:pt x="1083077" y="485420"/>
                </a:lnTo>
                <a:lnTo>
                  <a:pt x="1066007" y="531814"/>
                </a:lnTo>
                <a:lnTo>
                  <a:pt x="1046623" y="576364"/>
                </a:lnTo>
                <a:lnTo>
                  <a:pt x="1025516" y="620033"/>
                </a:lnTo>
                <a:lnTo>
                  <a:pt x="1003275" y="663114"/>
                </a:lnTo>
                <a:lnTo>
                  <a:pt x="957746" y="748689"/>
                </a:lnTo>
                <a:lnTo>
                  <a:pt x="935635" y="791770"/>
                </a:lnTo>
                <a:lnTo>
                  <a:pt x="914747" y="835439"/>
                </a:lnTo>
                <a:lnTo>
                  <a:pt x="895669" y="879989"/>
                </a:lnTo>
                <a:lnTo>
                  <a:pt x="879696" y="919659"/>
                </a:lnTo>
                <a:lnTo>
                  <a:pt x="862480" y="958676"/>
                </a:lnTo>
                <a:lnTo>
                  <a:pt x="842427" y="996127"/>
                </a:lnTo>
                <a:lnTo>
                  <a:pt x="817946" y="1031097"/>
                </a:lnTo>
                <a:lnTo>
                  <a:pt x="792131" y="1059157"/>
                </a:lnTo>
                <a:lnTo>
                  <a:pt x="762912" y="1083932"/>
                </a:lnTo>
                <a:lnTo>
                  <a:pt x="730901" y="1105095"/>
                </a:lnTo>
                <a:lnTo>
                  <a:pt x="696709" y="1122319"/>
                </a:lnTo>
                <a:lnTo>
                  <a:pt x="624746" y="1144631"/>
                </a:lnTo>
                <a:lnTo>
                  <a:pt x="549641" y="1149708"/>
                </a:lnTo>
                <a:lnTo>
                  <a:pt x="511780" y="1144598"/>
                </a:lnTo>
                <a:lnTo>
                  <a:pt x="474333" y="1134418"/>
                </a:lnTo>
                <a:lnTo>
                  <a:pt x="437890" y="1120625"/>
                </a:lnTo>
                <a:lnTo>
                  <a:pt x="403039" y="1104678"/>
                </a:lnTo>
                <a:lnTo>
                  <a:pt x="357702" y="1079962"/>
                </a:lnTo>
                <a:lnTo>
                  <a:pt x="314931" y="1051403"/>
                </a:lnTo>
                <a:lnTo>
                  <a:pt x="274617" y="1019491"/>
                </a:lnTo>
                <a:lnTo>
                  <a:pt x="236649" y="984716"/>
                </a:lnTo>
                <a:lnTo>
                  <a:pt x="200917" y="947569"/>
                </a:lnTo>
                <a:lnTo>
                  <a:pt x="167312" y="908539"/>
                </a:lnTo>
                <a:lnTo>
                  <a:pt x="136364" y="869138"/>
                </a:lnTo>
                <a:lnTo>
                  <a:pt x="107134" y="828295"/>
                </a:lnTo>
                <a:lnTo>
                  <a:pt x="80199" y="785962"/>
                </a:lnTo>
                <a:lnTo>
                  <a:pt x="56139" y="742090"/>
                </a:lnTo>
                <a:lnTo>
                  <a:pt x="35530" y="696630"/>
                </a:lnTo>
                <a:lnTo>
                  <a:pt x="18951" y="649534"/>
                </a:lnTo>
                <a:lnTo>
                  <a:pt x="6980" y="600753"/>
                </a:lnTo>
                <a:lnTo>
                  <a:pt x="1745" y="561961"/>
                </a:lnTo>
                <a:lnTo>
                  <a:pt x="0" y="522298"/>
                </a:lnTo>
                <a:lnTo>
                  <a:pt x="2421" y="482134"/>
                </a:lnTo>
                <a:lnTo>
                  <a:pt x="9075" y="442450"/>
                </a:lnTo>
                <a:lnTo>
                  <a:pt x="20092" y="403809"/>
                </a:lnTo>
                <a:lnTo>
                  <a:pt x="35603" y="366780"/>
                </a:lnTo>
                <a:lnTo>
                  <a:pt x="56884" y="330878"/>
                </a:lnTo>
                <a:lnTo>
                  <a:pt x="82812" y="298741"/>
                </a:lnTo>
                <a:lnTo>
                  <a:pt x="112536" y="269867"/>
                </a:lnTo>
                <a:lnTo>
                  <a:pt x="145205" y="243758"/>
                </a:lnTo>
                <a:lnTo>
                  <a:pt x="183190" y="217021"/>
                </a:lnTo>
                <a:lnTo>
                  <a:pt x="222201" y="191590"/>
                </a:lnTo>
                <a:lnTo>
                  <a:pt x="261865" y="167116"/>
                </a:lnTo>
                <a:lnTo>
                  <a:pt x="301814" y="143252"/>
                </a:lnTo>
                <a:lnTo>
                  <a:pt x="342584" y="119891"/>
                </a:lnTo>
                <a:lnTo>
                  <a:pt x="383987" y="97728"/>
                </a:lnTo>
                <a:lnTo>
                  <a:pt x="426131" y="77088"/>
                </a:lnTo>
                <a:lnTo>
                  <a:pt x="469126" y="58297"/>
                </a:lnTo>
                <a:lnTo>
                  <a:pt x="512976" y="41558"/>
                </a:lnTo>
                <a:lnTo>
                  <a:pt x="557826" y="27230"/>
                </a:lnTo>
                <a:lnTo>
                  <a:pt x="603478" y="15610"/>
                </a:lnTo>
                <a:lnTo>
                  <a:pt x="649732" y="6999"/>
                </a:lnTo>
                <a:lnTo>
                  <a:pt x="696390" y="1696"/>
                </a:lnTo>
                <a:lnTo>
                  <a:pt x="743253" y="0"/>
                </a:lnTo>
                <a:close/>
              </a:path>
            </a:pathLst>
          </a:custGeom>
          <a:solidFill>
            <a:srgbClr val="37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24730" y="5276309"/>
            <a:ext cx="11303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495" dirty="0">
                <a:solidFill>
                  <a:srgbClr val="181818"/>
                </a:solidFill>
                <a:latin typeface="Arial Black"/>
                <a:cs typeface="Arial Black"/>
              </a:rPr>
              <a:t>T</a:t>
            </a:r>
            <a:r>
              <a:rPr sz="3500" spc="-335" dirty="0">
                <a:solidFill>
                  <a:srgbClr val="181818"/>
                </a:solidFill>
                <a:latin typeface="Arial Black"/>
                <a:cs typeface="Arial Black"/>
              </a:rPr>
              <a:t>oo</a:t>
            </a:r>
            <a:r>
              <a:rPr sz="3500" spc="-250" dirty="0">
                <a:solidFill>
                  <a:srgbClr val="181818"/>
                </a:solidFill>
                <a:latin typeface="Arial Black"/>
                <a:cs typeface="Arial Black"/>
              </a:rPr>
              <a:t>l</a:t>
            </a:r>
            <a:r>
              <a:rPr sz="3500" spc="-420" dirty="0">
                <a:solidFill>
                  <a:srgbClr val="181818"/>
                </a:solidFill>
                <a:latin typeface="Arial Black"/>
                <a:cs typeface="Arial Black"/>
              </a:rPr>
              <a:t>s</a:t>
            </a:r>
            <a:endParaRPr sz="3500" dirty="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44994" y="5244027"/>
            <a:ext cx="4730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13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3400" b="1" spc="-6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47045" y="8513157"/>
            <a:ext cx="1110615" cy="1149985"/>
          </a:xfrm>
          <a:custGeom>
            <a:avLst/>
            <a:gdLst/>
            <a:ahLst/>
            <a:cxnLst/>
            <a:rect l="l" t="t" r="r" b="b"/>
            <a:pathLst>
              <a:path w="1110614" h="1149984">
                <a:moveTo>
                  <a:pt x="743253" y="0"/>
                </a:moveTo>
                <a:lnTo>
                  <a:pt x="790121" y="2209"/>
                </a:lnTo>
                <a:lnTo>
                  <a:pt x="836795" y="8624"/>
                </a:lnTo>
                <a:lnTo>
                  <a:pt x="882535" y="19836"/>
                </a:lnTo>
                <a:lnTo>
                  <a:pt x="926264" y="36018"/>
                </a:lnTo>
                <a:lnTo>
                  <a:pt x="967168" y="57251"/>
                </a:lnTo>
                <a:lnTo>
                  <a:pt x="1004433" y="83616"/>
                </a:lnTo>
                <a:lnTo>
                  <a:pt x="1037245" y="115195"/>
                </a:lnTo>
                <a:lnTo>
                  <a:pt x="1064789" y="152068"/>
                </a:lnTo>
                <a:lnTo>
                  <a:pt x="1086252" y="194317"/>
                </a:lnTo>
                <a:lnTo>
                  <a:pt x="1101323" y="242076"/>
                </a:lnTo>
                <a:lnTo>
                  <a:pt x="1109145" y="290745"/>
                </a:lnTo>
                <a:lnTo>
                  <a:pt x="1110474" y="339868"/>
                </a:lnTo>
                <a:lnTo>
                  <a:pt x="1106067" y="388992"/>
                </a:lnTo>
                <a:lnTo>
                  <a:pt x="1096683" y="437660"/>
                </a:lnTo>
                <a:lnTo>
                  <a:pt x="1083077" y="485420"/>
                </a:lnTo>
                <a:lnTo>
                  <a:pt x="1066007" y="531814"/>
                </a:lnTo>
                <a:lnTo>
                  <a:pt x="1046623" y="576364"/>
                </a:lnTo>
                <a:lnTo>
                  <a:pt x="1025516" y="620033"/>
                </a:lnTo>
                <a:lnTo>
                  <a:pt x="1003275" y="663114"/>
                </a:lnTo>
                <a:lnTo>
                  <a:pt x="957746" y="748689"/>
                </a:lnTo>
                <a:lnTo>
                  <a:pt x="935635" y="791770"/>
                </a:lnTo>
                <a:lnTo>
                  <a:pt x="914747" y="835439"/>
                </a:lnTo>
                <a:lnTo>
                  <a:pt x="895669" y="879989"/>
                </a:lnTo>
                <a:lnTo>
                  <a:pt x="879696" y="919659"/>
                </a:lnTo>
                <a:lnTo>
                  <a:pt x="862480" y="958676"/>
                </a:lnTo>
                <a:lnTo>
                  <a:pt x="842427" y="996127"/>
                </a:lnTo>
                <a:lnTo>
                  <a:pt x="817946" y="1031097"/>
                </a:lnTo>
                <a:lnTo>
                  <a:pt x="792131" y="1059157"/>
                </a:lnTo>
                <a:lnTo>
                  <a:pt x="762912" y="1083932"/>
                </a:lnTo>
                <a:lnTo>
                  <a:pt x="730901" y="1105095"/>
                </a:lnTo>
                <a:lnTo>
                  <a:pt x="696709" y="1122319"/>
                </a:lnTo>
                <a:lnTo>
                  <a:pt x="624746" y="1144631"/>
                </a:lnTo>
                <a:lnTo>
                  <a:pt x="549641" y="1149708"/>
                </a:lnTo>
                <a:lnTo>
                  <a:pt x="511780" y="1144598"/>
                </a:lnTo>
                <a:lnTo>
                  <a:pt x="474333" y="1134418"/>
                </a:lnTo>
                <a:lnTo>
                  <a:pt x="437890" y="1120625"/>
                </a:lnTo>
                <a:lnTo>
                  <a:pt x="403039" y="1104678"/>
                </a:lnTo>
                <a:lnTo>
                  <a:pt x="357702" y="1079962"/>
                </a:lnTo>
                <a:lnTo>
                  <a:pt x="314931" y="1051403"/>
                </a:lnTo>
                <a:lnTo>
                  <a:pt x="274617" y="1019491"/>
                </a:lnTo>
                <a:lnTo>
                  <a:pt x="236649" y="984716"/>
                </a:lnTo>
                <a:lnTo>
                  <a:pt x="200917" y="947569"/>
                </a:lnTo>
                <a:lnTo>
                  <a:pt x="167312" y="908539"/>
                </a:lnTo>
                <a:lnTo>
                  <a:pt x="136364" y="869138"/>
                </a:lnTo>
                <a:lnTo>
                  <a:pt x="107134" y="828295"/>
                </a:lnTo>
                <a:lnTo>
                  <a:pt x="80199" y="785962"/>
                </a:lnTo>
                <a:lnTo>
                  <a:pt x="56139" y="742090"/>
                </a:lnTo>
                <a:lnTo>
                  <a:pt x="35530" y="696630"/>
                </a:lnTo>
                <a:lnTo>
                  <a:pt x="18951" y="649534"/>
                </a:lnTo>
                <a:lnTo>
                  <a:pt x="6980" y="600753"/>
                </a:lnTo>
                <a:lnTo>
                  <a:pt x="1745" y="561961"/>
                </a:lnTo>
                <a:lnTo>
                  <a:pt x="0" y="522298"/>
                </a:lnTo>
                <a:lnTo>
                  <a:pt x="2421" y="482134"/>
                </a:lnTo>
                <a:lnTo>
                  <a:pt x="9075" y="442450"/>
                </a:lnTo>
                <a:lnTo>
                  <a:pt x="20092" y="403809"/>
                </a:lnTo>
                <a:lnTo>
                  <a:pt x="35603" y="366780"/>
                </a:lnTo>
                <a:lnTo>
                  <a:pt x="56884" y="330878"/>
                </a:lnTo>
                <a:lnTo>
                  <a:pt x="82812" y="298741"/>
                </a:lnTo>
                <a:lnTo>
                  <a:pt x="112536" y="269867"/>
                </a:lnTo>
                <a:lnTo>
                  <a:pt x="145205" y="243758"/>
                </a:lnTo>
                <a:lnTo>
                  <a:pt x="183190" y="217021"/>
                </a:lnTo>
                <a:lnTo>
                  <a:pt x="222201" y="191590"/>
                </a:lnTo>
                <a:lnTo>
                  <a:pt x="261865" y="167116"/>
                </a:lnTo>
                <a:lnTo>
                  <a:pt x="301814" y="143252"/>
                </a:lnTo>
                <a:lnTo>
                  <a:pt x="342584" y="119891"/>
                </a:lnTo>
                <a:lnTo>
                  <a:pt x="383987" y="97728"/>
                </a:lnTo>
                <a:lnTo>
                  <a:pt x="426131" y="77088"/>
                </a:lnTo>
                <a:lnTo>
                  <a:pt x="469126" y="58297"/>
                </a:lnTo>
                <a:lnTo>
                  <a:pt x="512976" y="41558"/>
                </a:lnTo>
                <a:lnTo>
                  <a:pt x="557826" y="27230"/>
                </a:lnTo>
                <a:lnTo>
                  <a:pt x="603478" y="15610"/>
                </a:lnTo>
                <a:lnTo>
                  <a:pt x="649732" y="6999"/>
                </a:lnTo>
                <a:lnTo>
                  <a:pt x="696390" y="1696"/>
                </a:lnTo>
                <a:lnTo>
                  <a:pt x="743253" y="0"/>
                </a:lnTo>
                <a:close/>
              </a:path>
            </a:pathLst>
          </a:custGeom>
          <a:solidFill>
            <a:srgbClr val="37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55610" y="8800617"/>
            <a:ext cx="275674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25" dirty="0" err="1">
                <a:solidFill>
                  <a:srgbClr val="181818"/>
                </a:solidFill>
                <a:latin typeface="Arial Black"/>
                <a:cs typeface="Arial Black"/>
              </a:rPr>
              <a:t>M</a:t>
            </a:r>
            <a:r>
              <a:rPr sz="2800" spc="-430" dirty="0" err="1">
                <a:solidFill>
                  <a:srgbClr val="181818"/>
                </a:solidFill>
                <a:latin typeface="Arial Black"/>
                <a:cs typeface="Arial Black"/>
              </a:rPr>
              <a:t>a</a:t>
            </a:r>
            <a:r>
              <a:rPr sz="2800" spc="-310" dirty="0" err="1">
                <a:solidFill>
                  <a:srgbClr val="181818"/>
                </a:solidFill>
                <a:latin typeface="Arial Black"/>
                <a:cs typeface="Arial Black"/>
              </a:rPr>
              <a:t>t</a:t>
            </a:r>
            <a:r>
              <a:rPr sz="2800" spc="-150" dirty="0" err="1">
                <a:solidFill>
                  <a:srgbClr val="181818"/>
                </a:solidFill>
                <a:latin typeface="Arial Black"/>
                <a:cs typeface="Arial Black"/>
              </a:rPr>
              <a:t>r</a:t>
            </a:r>
            <a:r>
              <a:rPr sz="2800" spc="-265" dirty="0" err="1">
                <a:solidFill>
                  <a:srgbClr val="181818"/>
                </a:solidFill>
                <a:latin typeface="Arial Black"/>
                <a:cs typeface="Arial Black"/>
              </a:rPr>
              <a:t>i</a:t>
            </a:r>
            <a:r>
              <a:rPr sz="2800" spc="-509" dirty="0" err="1">
                <a:solidFill>
                  <a:srgbClr val="181818"/>
                </a:solidFill>
                <a:latin typeface="Arial Black"/>
                <a:cs typeface="Arial Black"/>
              </a:rPr>
              <a:t>k</a:t>
            </a:r>
            <a:r>
              <a:rPr sz="2800" spc="-420" dirty="0" err="1">
                <a:solidFill>
                  <a:srgbClr val="181818"/>
                </a:solidFill>
                <a:latin typeface="Arial Black"/>
                <a:cs typeface="Arial Black"/>
              </a:rPr>
              <a:t>s</a:t>
            </a:r>
            <a:r>
              <a:rPr sz="2800" spc="-280" dirty="0">
                <a:solidFill>
                  <a:srgbClr val="181818"/>
                </a:solidFill>
                <a:latin typeface="Arial Black"/>
                <a:cs typeface="Arial Black"/>
              </a:rPr>
              <a:t> </a:t>
            </a:r>
            <a:r>
              <a:rPr lang="en-US" sz="2800" spc="-495" dirty="0" err="1">
                <a:solidFill>
                  <a:srgbClr val="181818"/>
                </a:solidFill>
                <a:latin typeface="Arial Black"/>
                <a:cs typeface="Arial Black"/>
              </a:rPr>
              <a:t>Pengguna</a:t>
            </a:r>
            <a:endParaRPr sz="2800" dirty="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44994" y="8768344"/>
            <a:ext cx="48196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13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3400" b="1" spc="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47045" y="6751006"/>
            <a:ext cx="1110615" cy="1149985"/>
          </a:xfrm>
          <a:custGeom>
            <a:avLst/>
            <a:gdLst/>
            <a:ahLst/>
            <a:cxnLst/>
            <a:rect l="l" t="t" r="r" b="b"/>
            <a:pathLst>
              <a:path w="1110614" h="1149984">
                <a:moveTo>
                  <a:pt x="743253" y="0"/>
                </a:moveTo>
                <a:lnTo>
                  <a:pt x="790121" y="2209"/>
                </a:lnTo>
                <a:lnTo>
                  <a:pt x="836795" y="8624"/>
                </a:lnTo>
                <a:lnTo>
                  <a:pt x="882535" y="19836"/>
                </a:lnTo>
                <a:lnTo>
                  <a:pt x="926264" y="36018"/>
                </a:lnTo>
                <a:lnTo>
                  <a:pt x="967168" y="57251"/>
                </a:lnTo>
                <a:lnTo>
                  <a:pt x="1004433" y="83616"/>
                </a:lnTo>
                <a:lnTo>
                  <a:pt x="1037245" y="115195"/>
                </a:lnTo>
                <a:lnTo>
                  <a:pt x="1064789" y="152068"/>
                </a:lnTo>
                <a:lnTo>
                  <a:pt x="1086252" y="194317"/>
                </a:lnTo>
                <a:lnTo>
                  <a:pt x="1101323" y="242076"/>
                </a:lnTo>
                <a:lnTo>
                  <a:pt x="1109145" y="290745"/>
                </a:lnTo>
                <a:lnTo>
                  <a:pt x="1110474" y="339868"/>
                </a:lnTo>
                <a:lnTo>
                  <a:pt x="1106067" y="388992"/>
                </a:lnTo>
                <a:lnTo>
                  <a:pt x="1096683" y="437660"/>
                </a:lnTo>
                <a:lnTo>
                  <a:pt x="1083077" y="485420"/>
                </a:lnTo>
                <a:lnTo>
                  <a:pt x="1066007" y="531814"/>
                </a:lnTo>
                <a:lnTo>
                  <a:pt x="1046623" y="576364"/>
                </a:lnTo>
                <a:lnTo>
                  <a:pt x="1025516" y="620033"/>
                </a:lnTo>
                <a:lnTo>
                  <a:pt x="1003275" y="663114"/>
                </a:lnTo>
                <a:lnTo>
                  <a:pt x="957746" y="748689"/>
                </a:lnTo>
                <a:lnTo>
                  <a:pt x="935635" y="791770"/>
                </a:lnTo>
                <a:lnTo>
                  <a:pt x="914747" y="835439"/>
                </a:lnTo>
                <a:lnTo>
                  <a:pt x="895669" y="879989"/>
                </a:lnTo>
                <a:lnTo>
                  <a:pt x="879696" y="919659"/>
                </a:lnTo>
                <a:lnTo>
                  <a:pt x="862480" y="958676"/>
                </a:lnTo>
                <a:lnTo>
                  <a:pt x="842427" y="996127"/>
                </a:lnTo>
                <a:lnTo>
                  <a:pt x="817946" y="1031097"/>
                </a:lnTo>
                <a:lnTo>
                  <a:pt x="792131" y="1059157"/>
                </a:lnTo>
                <a:lnTo>
                  <a:pt x="762912" y="1083932"/>
                </a:lnTo>
                <a:lnTo>
                  <a:pt x="730901" y="1105095"/>
                </a:lnTo>
                <a:lnTo>
                  <a:pt x="696709" y="1122319"/>
                </a:lnTo>
                <a:lnTo>
                  <a:pt x="624746" y="1144631"/>
                </a:lnTo>
                <a:lnTo>
                  <a:pt x="549641" y="1149708"/>
                </a:lnTo>
                <a:lnTo>
                  <a:pt x="511780" y="1144598"/>
                </a:lnTo>
                <a:lnTo>
                  <a:pt x="474333" y="1134418"/>
                </a:lnTo>
                <a:lnTo>
                  <a:pt x="437890" y="1120625"/>
                </a:lnTo>
                <a:lnTo>
                  <a:pt x="403039" y="1104678"/>
                </a:lnTo>
                <a:lnTo>
                  <a:pt x="357702" y="1079962"/>
                </a:lnTo>
                <a:lnTo>
                  <a:pt x="314931" y="1051403"/>
                </a:lnTo>
                <a:lnTo>
                  <a:pt x="274617" y="1019491"/>
                </a:lnTo>
                <a:lnTo>
                  <a:pt x="236649" y="984716"/>
                </a:lnTo>
                <a:lnTo>
                  <a:pt x="200917" y="947569"/>
                </a:lnTo>
                <a:lnTo>
                  <a:pt x="167312" y="908539"/>
                </a:lnTo>
                <a:lnTo>
                  <a:pt x="136364" y="869138"/>
                </a:lnTo>
                <a:lnTo>
                  <a:pt x="107134" y="828295"/>
                </a:lnTo>
                <a:lnTo>
                  <a:pt x="80199" y="785962"/>
                </a:lnTo>
                <a:lnTo>
                  <a:pt x="56139" y="742090"/>
                </a:lnTo>
                <a:lnTo>
                  <a:pt x="35530" y="696630"/>
                </a:lnTo>
                <a:lnTo>
                  <a:pt x="18951" y="649534"/>
                </a:lnTo>
                <a:lnTo>
                  <a:pt x="6980" y="600753"/>
                </a:lnTo>
                <a:lnTo>
                  <a:pt x="1745" y="561961"/>
                </a:lnTo>
                <a:lnTo>
                  <a:pt x="0" y="522298"/>
                </a:lnTo>
                <a:lnTo>
                  <a:pt x="2421" y="482134"/>
                </a:lnTo>
                <a:lnTo>
                  <a:pt x="9075" y="442450"/>
                </a:lnTo>
                <a:lnTo>
                  <a:pt x="20092" y="403809"/>
                </a:lnTo>
                <a:lnTo>
                  <a:pt x="35603" y="366780"/>
                </a:lnTo>
                <a:lnTo>
                  <a:pt x="56884" y="330878"/>
                </a:lnTo>
                <a:lnTo>
                  <a:pt x="82812" y="298741"/>
                </a:lnTo>
                <a:lnTo>
                  <a:pt x="112536" y="269867"/>
                </a:lnTo>
                <a:lnTo>
                  <a:pt x="145205" y="243758"/>
                </a:lnTo>
                <a:lnTo>
                  <a:pt x="183190" y="217021"/>
                </a:lnTo>
                <a:lnTo>
                  <a:pt x="222201" y="191590"/>
                </a:lnTo>
                <a:lnTo>
                  <a:pt x="261865" y="167116"/>
                </a:lnTo>
                <a:lnTo>
                  <a:pt x="301814" y="143252"/>
                </a:lnTo>
                <a:lnTo>
                  <a:pt x="342584" y="119891"/>
                </a:lnTo>
                <a:lnTo>
                  <a:pt x="383987" y="97728"/>
                </a:lnTo>
                <a:lnTo>
                  <a:pt x="426131" y="77088"/>
                </a:lnTo>
                <a:lnTo>
                  <a:pt x="469126" y="58297"/>
                </a:lnTo>
                <a:lnTo>
                  <a:pt x="512976" y="41558"/>
                </a:lnTo>
                <a:lnTo>
                  <a:pt x="557826" y="27230"/>
                </a:lnTo>
                <a:lnTo>
                  <a:pt x="603478" y="15610"/>
                </a:lnTo>
                <a:lnTo>
                  <a:pt x="649732" y="6999"/>
                </a:lnTo>
                <a:lnTo>
                  <a:pt x="696390" y="1696"/>
                </a:lnTo>
                <a:lnTo>
                  <a:pt x="743253" y="0"/>
                </a:lnTo>
                <a:close/>
              </a:path>
            </a:pathLst>
          </a:custGeom>
          <a:solidFill>
            <a:srgbClr val="37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424730" y="6752714"/>
            <a:ext cx="18973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495" dirty="0">
                <a:solidFill>
                  <a:srgbClr val="181818"/>
                </a:solidFill>
                <a:latin typeface="Arial Black"/>
                <a:cs typeface="Arial Black"/>
              </a:rPr>
              <a:t>T</a:t>
            </a:r>
            <a:r>
              <a:rPr sz="3500" spc="-440" dirty="0">
                <a:solidFill>
                  <a:srgbClr val="181818"/>
                </a:solidFill>
                <a:latin typeface="Arial Black"/>
                <a:cs typeface="Arial Black"/>
              </a:rPr>
              <a:t>e</a:t>
            </a:r>
            <a:r>
              <a:rPr sz="3500" spc="-425" dirty="0">
                <a:solidFill>
                  <a:srgbClr val="181818"/>
                </a:solidFill>
                <a:latin typeface="Arial Black"/>
                <a:cs typeface="Arial Black"/>
              </a:rPr>
              <a:t>s</a:t>
            </a:r>
            <a:r>
              <a:rPr sz="3500" spc="-305" dirty="0">
                <a:solidFill>
                  <a:srgbClr val="181818"/>
                </a:solidFill>
                <a:latin typeface="Arial Black"/>
                <a:cs typeface="Arial Black"/>
              </a:rPr>
              <a:t>t</a:t>
            </a:r>
            <a:r>
              <a:rPr sz="3500" spc="-280" dirty="0">
                <a:solidFill>
                  <a:srgbClr val="181818"/>
                </a:solidFill>
                <a:latin typeface="Arial Black"/>
                <a:cs typeface="Arial Black"/>
              </a:rPr>
              <a:t> </a:t>
            </a:r>
            <a:r>
              <a:rPr sz="3500" spc="-465" dirty="0">
                <a:solidFill>
                  <a:srgbClr val="181818"/>
                </a:solidFill>
                <a:latin typeface="Arial Black"/>
                <a:cs typeface="Arial Black"/>
              </a:rPr>
              <a:t>P</a:t>
            </a:r>
            <a:r>
              <a:rPr sz="3500" spc="-250" dirty="0">
                <a:solidFill>
                  <a:srgbClr val="181818"/>
                </a:solidFill>
                <a:latin typeface="Arial Black"/>
                <a:cs typeface="Arial Black"/>
              </a:rPr>
              <a:t>l</a:t>
            </a:r>
            <a:r>
              <a:rPr sz="3500" spc="-430" dirty="0">
                <a:solidFill>
                  <a:srgbClr val="181818"/>
                </a:solidFill>
                <a:latin typeface="Arial Black"/>
                <a:cs typeface="Arial Black"/>
              </a:rPr>
              <a:t>a</a:t>
            </a:r>
            <a:r>
              <a:rPr sz="3500" spc="-305" dirty="0">
                <a:solidFill>
                  <a:srgbClr val="181818"/>
                </a:solidFill>
                <a:latin typeface="Arial Black"/>
                <a:cs typeface="Arial Black"/>
              </a:rPr>
              <a:t>n</a:t>
            </a:r>
            <a:endParaRPr sz="3500" dirty="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44994" y="7006191"/>
            <a:ext cx="46609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13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3400" b="1" spc="-12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780241" y="4986487"/>
            <a:ext cx="1110615" cy="1149985"/>
          </a:xfrm>
          <a:custGeom>
            <a:avLst/>
            <a:gdLst/>
            <a:ahLst/>
            <a:cxnLst/>
            <a:rect l="l" t="t" r="r" b="b"/>
            <a:pathLst>
              <a:path w="1110615" h="1149985">
                <a:moveTo>
                  <a:pt x="743253" y="0"/>
                </a:moveTo>
                <a:lnTo>
                  <a:pt x="790121" y="2209"/>
                </a:lnTo>
                <a:lnTo>
                  <a:pt x="836795" y="8624"/>
                </a:lnTo>
                <a:lnTo>
                  <a:pt x="882535" y="19836"/>
                </a:lnTo>
                <a:lnTo>
                  <a:pt x="926264" y="36018"/>
                </a:lnTo>
                <a:lnTo>
                  <a:pt x="967168" y="57251"/>
                </a:lnTo>
                <a:lnTo>
                  <a:pt x="1004433" y="83616"/>
                </a:lnTo>
                <a:lnTo>
                  <a:pt x="1037245" y="115195"/>
                </a:lnTo>
                <a:lnTo>
                  <a:pt x="1064789" y="152068"/>
                </a:lnTo>
                <a:lnTo>
                  <a:pt x="1086252" y="194317"/>
                </a:lnTo>
                <a:lnTo>
                  <a:pt x="1101323" y="242076"/>
                </a:lnTo>
                <a:lnTo>
                  <a:pt x="1109145" y="290745"/>
                </a:lnTo>
                <a:lnTo>
                  <a:pt x="1110474" y="339868"/>
                </a:lnTo>
                <a:lnTo>
                  <a:pt x="1106067" y="388992"/>
                </a:lnTo>
                <a:lnTo>
                  <a:pt x="1096683" y="437660"/>
                </a:lnTo>
                <a:lnTo>
                  <a:pt x="1083077" y="485420"/>
                </a:lnTo>
                <a:lnTo>
                  <a:pt x="1066007" y="531814"/>
                </a:lnTo>
                <a:lnTo>
                  <a:pt x="1046623" y="576364"/>
                </a:lnTo>
                <a:lnTo>
                  <a:pt x="1025516" y="620033"/>
                </a:lnTo>
                <a:lnTo>
                  <a:pt x="1003275" y="663114"/>
                </a:lnTo>
                <a:lnTo>
                  <a:pt x="957746" y="748689"/>
                </a:lnTo>
                <a:lnTo>
                  <a:pt x="935635" y="791770"/>
                </a:lnTo>
                <a:lnTo>
                  <a:pt x="914747" y="835439"/>
                </a:lnTo>
                <a:lnTo>
                  <a:pt x="895669" y="879989"/>
                </a:lnTo>
                <a:lnTo>
                  <a:pt x="879696" y="919659"/>
                </a:lnTo>
                <a:lnTo>
                  <a:pt x="862480" y="958676"/>
                </a:lnTo>
                <a:lnTo>
                  <a:pt x="842427" y="996127"/>
                </a:lnTo>
                <a:lnTo>
                  <a:pt x="817946" y="1031097"/>
                </a:lnTo>
                <a:lnTo>
                  <a:pt x="792131" y="1059157"/>
                </a:lnTo>
                <a:lnTo>
                  <a:pt x="762912" y="1083932"/>
                </a:lnTo>
                <a:lnTo>
                  <a:pt x="730901" y="1105095"/>
                </a:lnTo>
                <a:lnTo>
                  <a:pt x="696709" y="1122319"/>
                </a:lnTo>
                <a:lnTo>
                  <a:pt x="624746" y="1144631"/>
                </a:lnTo>
                <a:lnTo>
                  <a:pt x="549641" y="1149708"/>
                </a:lnTo>
                <a:lnTo>
                  <a:pt x="511780" y="1144598"/>
                </a:lnTo>
                <a:lnTo>
                  <a:pt x="474333" y="1134418"/>
                </a:lnTo>
                <a:lnTo>
                  <a:pt x="437890" y="1120625"/>
                </a:lnTo>
                <a:lnTo>
                  <a:pt x="403039" y="1104678"/>
                </a:lnTo>
                <a:lnTo>
                  <a:pt x="357702" y="1079962"/>
                </a:lnTo>
                <a:lnTo>
                  <a:pt x="314931" y="1051403"/>
                </a:lnTo>
                <a:lnTo>
                  <a:pt x="274617" y="1019491"/>
                </a:lnTo>
                <a:lnTo>
                  <a:pt x="236649" y="984716"/>
                </a:lnTo>
                <a:lnTo>
                  <a:pt x="200917" y="947569"/>
                </a:lnTo>
                <a:lnTo>
                  <a:pt x="167312" y="908539"/>
                </a:lnTo>
                <a:lnTo>
                  <a:pt x="136364" y="869138"/>
                </a:lnTo>
                <a:lnTo>
                  <a:pt x="107134" y="828295"/>
                </a:lnTo>
                <a:lnTo>
                  <a:pt x="80199" y="785962"/>
                </a:lnTo>
                <a:lnTo>
                  <a:pt x="56139" y="742090"/>
                </a:lnTo>
                <a:lnTo>
                  <a:pt x="35530" y="696630"/>
                </a:lnTo>
                <a:lnTo>
                  <a:pt x="18951" y="649534"/>
                </a:lnTo>
                <a:lnTo>
                  <a:pt x="6980" y="600753"/>
                </a:lnTo>
                <a:lnTo>
                  <a:pt x="1745" y="561961"/>
                </a:lnTo>
                <a:lnTo>
                  <a:pt x="0" y="522298"/>
                </a:lnTo>
                <a:lnTo>
                  <a:pt x="2421" y="482134"/>
                </a:lnTo>
                <a:lnTo>
                  <a:pt x="9075" y="442450"/>
                </a:lnTo>
                <a:lnTo>
                  <a:pt x="20092" y="403809"/>
                </a:lnTo>
                <a:lnTo>
                  <a:pt x="35603" y="366780"/>
                </a:lnTo>
                <a:lnTo>
                  <a:pt x="56884" y="330878"/>
                </a:lnTo>
                <a:lnTo>
                  <a:pt x="82812" y="298741"/>
                </a:lnTo>
                <a:lnTo>
                  <a:pt x="112536" y="269867"/>
                </a:lnTo>
                <a:lnTo>
                  <a:pt x="145205" y="243758"/>
                </a:lnTo>
                <a:lnTo>
                  <a:pt x="183190" y="217021"/>
                </a:lnTo>
                <a:lnTo>
                  <a:pt x="222201" y="191590"/>
                </a:lnTo>
                <a:lnTo>
                  <a:pt x="261865" y="167116"/>
                </a:lnTo>
                <a:lnTo>
                  <a:pt x="301814" y="143252"/>
                </a:lnTo>
                <a:lnTo>
                  <a:pt x="342584" y="119891"/>
                </a:lnTo>
                <a:lnTo>
                  <a:pt x="383987" y="97728"/>
                </a:lnTo>
                <a:lnTo>
                  <a:pt x="426131" y="77088"/>
                </a:lnTo>
                <a:lnTo>
                  <a:pt x="469126" y="58297"/>
                </a:lnTo>
                <a:lnTo>
                  <a:pt x="512976" y="41558"/>
                </a:lnTo>
                <a:lnTo>
                  <a:pt x="557826" y="27230"/>
                </a:lnTo>
                <a:lnTo>
                  <a:pt x="603478" y="15610"/>
                </a:lnTo>
                <a:lnTo>
                  <a:pt x="649732" y="6999"/>
                </a:lnTo>
                <a:lnTo>
                  <a:pt x="696390" y="1696"/>
                </a:lnTo>
                <a:lnTo>
                  <a:pt x="743253" y="0"/>
                </a:lnTo>
                <a:close/>
              </a:path>
            </a:pathLst>
          </a:custGeom>
          <a:solidFill>
            <a:srgbClr val="37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357926" y="5273946"/>
            <a:ext cx="230124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35" dirty="0">
                <a:solidFill>
                  <a:srgbClr val="181818"/>
                </a:solidFill>
                <a:latin typeface="Arial Black"/>
                <a:cs typeface="Arial Black"/>
              </a:rPr>
              <a:t>B</a:t>
            </a:r>
            <a:r>
              <a:rPr sz="3500" spc="-310" dirty="0">
                <a:solidFill>
                  <a:srgbClr val="181818"/>
                </a:solidFill>
                <a:latin typeface="Arial Black"/>
                <a:cs typeface="Arial Black"/>
              </a:rPr>
              <a:t>u</a:t>
            </a:r>
            <a:r>
              <a:rPr sz="3500" spc="-295" dirty="0">
                <a:solidFill>
                  <a:srgbClr val="181818"/>
                </a:solidFill>
                <a:latin typeface="Arial Black"/>
                <a:cs typeface="Arial Black"/>
              </a:rPr>
              <a:t>g</a:t>
            </a:r>
            <a:r>
              <a:rPr sz="3500" spc="-280" dirty="0">
                <a:solidFill>
                  <a:srgbClr val="181818"/>
                </a:solidFill>
                <a:latin typeface="Arial Black"/>
                <a:cs typeface="Arial Black"/>
              </a:rPr>
              <a:t> </a:t>
            </a:r>
            <a:r>
              <a:rPr sz="3500" spc="-575" dirty="0">
                <a:solidFill>
                  <a:srgbClr val="181818"/>
                </a:solidFill>
                <a:latin typeface="Arial Black"/>
                <a:cs typeface="Arial Black"/>
              </a:rPr>
              <a:t>R</a:t>
            </a:r>
            <a:r>
              <a:rPr sz="3500" spc="-440" dirty="0">
                <a:solidFill>
                  <a:srgbClr val="181818"/>
                </a:solidFill>
                <a:latin typeface="Arial Black"/>
                <a:cs typeface="Arial Black"/>
              </a:rPr>
              <a:t>e</a:t>
            </a:r>
            <a:r>
              <a:rPr sz="3500" spc="-300" dirty="0">
                <a:solidFill>
                  <a:srgbClr val="181818"/>
                </a:solidFill>
                <a:latin typeface="Arial Black"/>
                <a:cs typeface="Arial Black"/>
              </a:rPr>
              <a:t>p</a:t>
            </a:r>
            <a:r>
              <a:rPr sz="3500" spc="-335" dirty="0">
                <a:solidFill>
                  <a:srgbClr val="181818"/>
                </a:solidFill>
                <a:latin typeface="Arial Black"/>
                <a:cs typeface="Arial Black"/>
              </a:rPr>
              <a:t>o</a:t>
            </a:r>
            <a:r>
              <a:rPr sz="3500" spc="-150" dirty="0">
                <a:solidFill>
                  <a:srgbClr val="181818"/>
                </a:solidFill>
                <a:latin typeface="Arial Black"/>
                <a:cs typeface="Arial Black"/>
              </a:rPr>
              <a:t>r</a:t>
            </a:r>
            <a:r>
              <a:rPr sz="3500" spc="-305" dirty="0">
                <a:solidFill>
                  <a:srgbClr val="181818"/>
                </a:solidFill>
                <a:latin typeface="Arial Black"/>
                <a:cs typeface="Arial Black"/>
              </a:rPr>
              <a:t>t</a:t>
            </a:r>
            <a:endParaRPr sz="3500" dirty="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78190" y="5241673"/>
            <a:ext cx="464184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85" dirty="0">
                <a:solidFill>
                  <a:srgbClr val="FFFFFF"/>
                </a:solidFill>
                <a:latin typeface="SimSun"/>
                <a:cs typeface="SimSun"/>
              </a:rPr>
              <a:t>0</a:t>
            </a:r>
            <a:r>
              <a:rPr sz="3400" spc="-45" dirty="0">
                <a:solidFill>
                  <a:srgbClr val="FFFFFF"/>
                </a:solidFill>
                <a:latin typeface="SimSun"/>
                <a:cs typeface="SimSun"/>
              </a:rPr>
              <a:t>6</a:t>
            </a:r>
            <a:endParaRPr sz="3400">
              <a:latin typeface="SimSun"/>
              <a:cs typeface="SimSu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780241" y="8513157"/>
            <a:ext cx="1110615" cy="1149985"/>
          </a:xfrm>
          <a:custGeom>
            <a:avLst/>
            <a:gdLst/>
            <a:ahLst/>
            <a:cxnLst/>
            <a:rect l="l" t="t" r="r" b="b"/>
            <a:pathLst>
              <a:path w="1110615" h="1149984">
                <a:moveTo>
                  <a:pt x="743253" y="0"/>
                </a:moveTo>
                <a:lnTo>
                  <a:pt x="790121" y="2209"/>
                </a:lnTo>
                <a:lnTo>
                  <a:pt x="836795" y="8624"/>
                </a:lnTo>
                <a:lnTo>
                  <a:pt x="882535" y="19836"/>
                </a:lnTo>
                <a:lnTo>
                  <a:pt x="926264" y="36018"/>
                </a:lnTo>
                <a:lnTo>
                  <a:pt x="967168" y="57251"/>
                </a:lnTo>
                <a:lnTo>
                  <a:pt x="1004433" y="83616"/>
                </a:lnTo>
                <a:lnTo>
                  <a:pt x="1037245" y="115195"/>
                </a:lnTo>
                <a:lnTo>
                  <a:pt x="1064789" y="152068"/>
                </a:lnTo>
                <a:lnTo>
                  <a:pt x="1086252" y="194317"/>
                </a:lnTo>
                <a:lnTo>
                  <a:pt x="1101323" y="242076"/>
                </a:lnTo>
                <a:lnTo>
                  <a:pt x="1109145" y="290745"/>
                </a:lnTo>
                <a:lnTo>
                  <a:pt x="1110474" y="339868"/>
                </a:lnTo>
                <a:lnTo>
                  <a:pt x="1106067" y="388992"/>
                </a:lnTo>
                <a:lnTo>
                  <a:pt x="1096683" y="437660"/>
                </a:lnTo>
                <a:lnTo>
                  <a:pt x="1083077" y="485420"/>
                </a:lnTo>
                <a:lnTo>
                  <a:pt x="1066007" y="531814"/>
                </a:lnTo>
                <a:lnTo>
                  <a:pt x="1046623" y="576364"/>
                </a:lnTo>
                <a:lnTo>
                  <a:pt x="1025516" y="620033"/>
                </a:lnTo>
                <a:lnTo>
                  <a:pt x="1003275" y="663114"/>
                </a:lnTo>
                <a:lnTo>
                  <a:pt x="957746" y="748689"/>
                </a:lnTo>
                <a:lnTo>
                  <a:pt x="935635" y="791770"/>
                </a:lnTo>
                <a:lnTo>
                  <a:pt x="914747" y="835439"/>
                </a:lnTo>
                <a:lnTo>
                  <a:pt x="895669" y="879989"/>
                </a:lnTo>
                <a:lnTo>
                  <a:pt x="879696" y="919659"/>
                </a:lnTo>
                <a:lnTo>
                  <a:pt x="862480" y="958676"/>
                </a:lnTo>
                <a:lnTo>
                  <a:pt x="842427" y="996127"/>
                </a:lnTo>
                <a:lnTo>
                  <a:pt x="817946" y="1031097"/>
                </a:lnTo>
                <a:lnTo>
                  <a:pt x="792131" y="1059157"/>
                </a:lnTo>
                <a:lnTo>
                  <a:pt x="762912" y="1083932"/>
                </a:lnTo>
                <a:lnTo>
                  <a:pt x="730901" y="1105095"/>
                </a:lnTo>
                <a:lnTo>
                  <a:pt x="696709" y="1122319"/>
                </a:lnTo>
                <a:lnTo>
                  <a:pt x="624746" y="1144631"/>
                </a:lnTo>
                <a:lnTo>
                  <a:pt x="549641" y="1149708"/>
                </a:lnTo>
                <a:lnTo>
                  <a:pt x="511780" y="1144598"/>
                </a:lnTo>
                <a:lnTo>
                  <a:pt x="474333" y="1134418"/>
                </a:lnTo>
                <a:lnTo>
                  <a:pt x="437890" y="1120625"/>
                </a:lnTo>
                <a:lnTo>
                  <a:pt x="403039" y="1104678"/>
                </a:lnTo>
                <a:lnTo>
                  <a:pt x="357702" y="1079962"/>
                </a:lnTo>
                <a:lnTo>
                  <a:pt x="314931" y="1051403"/>
                </a:lnTo>
                <a:lnTo>
                  <a:pt x="274617" y="1019491"/>
                </a:lnTo>
                <a:lnTo>
                  <a:pt x="236649" y="984716"/>
                </a:lnTo>
                <a:lnTo>
                  <a:pt x="200917" y="947569"/>
                </a:lnTo>
                <a:lnTo>
                  <a:pt x="167312" y="908539"/>
                </a:lnTo>
                <a:lnTo>
                  <a:pt x="136364" y="869138"/>
                </a:lnTo>
                <a:lnTo>
                  <a:pt x="107134" y="828295"/>
                </a:lnTo>
                <a:lnTo>
                  <a:pt x="80199" y="785962"/>
                </a:lnTo>
                <a:lnTo>
                  <a:pt x="56139" y="742090"/>
                </a:lnTo>
                <a:lnTo>
                  <a:pt x="35530" y="696630"/>
                </a:lnTo>
                <a:lnTo>
                  <a:pt x="18951" y="649534"/>
                </a:lnTo>
                <a:lnTo>
                  <a:pt x="6980" y="600753"/>
                </a:lnTo>
                <a:lnTo>
                  <a:pt x="1745" y="561961"/>
                </a:lnTo>
                <a:lnTo>
                  <a:pt x="0" y="522298"/>
                </a:lnTo>
                <a:lnTo>
                  <a:pt x="2421" y="482134"/>
                </a:lnTo>
                <a:lnTo>
                  <a:pt x="9075" y="442450"/>
                </a:lnTo>
                <a:lnTo>
                  <a:pt x="20092" y="403809"/>
                </a:lnTo>
                <a:lnTo>
                  <a:pt x="35603" y="366780"/>
                </a:lnTo>
                <a:lnTo>
                  <a:pt x="56884" y="330878"/>
                </a:lnTo>
                <a:lnTo>
                  <a:pt x="82812" y="298741"/>
                </a:lnTo>
                <a:lnTo>
                  <a:pt x="112536" y="269867"/>
                </a:lnTo>
                <a:lnTo>
                  <a:pt x="145205" y="243758"/>
                </a:lnTo>
                <a:lnTo>
                  <a:pt x="183190" y="217021"/>
                </a:lnTo>
                <a:lnTo>
                  <a:pt x="222201" y="191590"/>
                </a:lnTo>
                <a:lnTo>
                  <a:pt x="261865" y="167116"/>
                </a:lnTo>
                <a:lnTo>
                  <a:pt x="301814" y="143252"/>
                </a:lnTo>
                <a:lnTo>
                  <a:pt x="342584" y="119891"/>
                </a:lnTo>
                <a:lnTo>
                  <a:pt x="383987" y="97728"/>
                </a:lnTo>
                <a:lnTo>
                  <a:pt x="426131" y="77088"/>
                </a:lnTo>
                <a:lnTo>
                  <a:pt x="469126" y="58297"/>
                </a:lnTo>
                <a:lnTo>
                  <a:pt x="512976" y="41558"/>
                </a:lnTo>
                <a:lnTo>
                  <a:pt x="557826" y="27230"/>
                </a:lnTo>
                <a:lnTo>
                  <a:pt x="603478" y="15610"/>
                </a:lnTo>
                <a:lnTo>
                  <a:pt x="649732" y="6999"/>
                </a:lnTo>
                <a:lnTo>
                  <a:pt x="696390" y="1696"/>
                </a:lnTo>
                <a:lnTo>
                  <a:pt x="743253" y="0"/>
                </a:lnTo>
                <a:close/>
              </a:path>
            </a:pathLst>
          </a:custGeom>
          <a:solidFill>
            <a:srgbClr val="37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357926" y="8800617"/>
            <a:ext cx="11417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85" dirty="0">
                <a:solidFill>
                  <a:srgbClr val="181818"/>
                </a:solidFill>
                <a:latin typeface="Arial Black"/>
                <a:cs typeface="Arial Black"/>
              </a:rPr>
              <a:t>Q</a:t>
            </a:r>
            <a:r>
              <a:rPr sz="3500" spc="-280" dirty="0">
                <a:solidFill>
                  <a:srgbClr val="181818"/>
                </a:solidFill>
                <a:latin typeface="Arial Black"/>
                <a:cs typeface="Arial Black"/>
              </a:rPr>
              <a:t> </a:t>
            </a:r>
            <a:r>
              <a:rPr sz="3500" spc="-685" dirty="0">
                <a:solidFill>
                  <a:srgbClr val="181818"/>
                </a:solidFill>
                <a:latin typeface="Arial Black"/>
                <a:cs typeface="Arial Black"/>
              </a:rPr>
              <a:t>&amp;</a:t>
            </a:r>
            <a:r>
              <a:rPr sz="3500" spc="-280" dirty="0">
                <a:solidFill>
                  <a:srgbClr val="181818"/>
                </a:solidFill>
                <a:latin typeface="Arial Black"/>
                <a:cs typeface="Arial Black"/>
              </a:rPr>
              <a:t> </a:t>
            </a:r>
            <a:r>
              <a:rPr sz="3500" spc="-480" dirty="0">
                <a:solidFill>
                  <a:srgbClr val="181818"/>
                </a:solidFill>
                <a:latin typeface="Arial Black"/>
                <a:cs typeface="Arial Black"/>
              </a:rPr>
              <a:t>A</a:t>
            </a:r>
            <a:endParaRPr sz="35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78190" y="8768344"/>
            <a:ext cx="48196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85" dirty="0">
                <a:solidFill>
                  <a:srgbClr val="FFFFFF"/>
                </a:solidFill>
                <a:latin typeface="SimSun"/>
                <a:cs typeface="SimSun"/>
              </a:rPr>
              <a:t>0</a:t>
            </a:r>
            <a:r>
              <a:rPr sz="3400" spc="100" dirty="0">
                <a:solidFill>
                  <a:srgbClr val="FFFFFF"/>
                </a:solidFill>
                <a:latin typeface="SimSun"/>
                <a:cs typeface="SimSun"/>
              </a:rPr>
              <a:t>8</a:t>
            </a:r>
            <a:endParaRPr sz="3400">
              <a:latin typeface="SimSun"/>
              <a:cs typeface="SimSu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780241" y="6751006"/>
            <a:ext cx="1110615" cy="1149985"/>
          </a:xfrm>
          <a:custGeom>
            <a:avLst/>
            <a:gdLst/>
            <a:ahLst/>
            <a:cxnLst/>
            <a:rect l="l" t="t" r="r" b="b"/>
            <a:pathLst>
              <a:path w="1110615" h="1149984">
                <a:moveTo>
                  <a:pt x="743253" y="0"/>
                </a:moveTo>
                <a:lnTo>
                  <a:pt x="790121" y="2209"/>
                </a:lnTo>
                <a:lnTo>
                  <a:pt x="836795" y="8624"/>
                </a:lnTo>
                <a:lnTo>
                  <a:pt x="882535" y="19836"/>
                </a:lnTo>
                <a:lnTo>
                  <a:pt x="926264" y="36018"/>
                </a:lnTo>
                <a:lnTo>
                  <a:pt x="967168" y="57251"/>
                </a:lnTo>
                <a:lnTo>
                  <a:pt x="1004433" y="83616"/>
                </a:lnTo>
                <a:lnTo>
                  <a:pt x="1037245" y="115195"/>
                </a:lnTo>
                <a:lnTo>
                  <a:pt x="1064789" y="152068"/>
                </a:lnTo>
                <a:lnTo>
                  <a:pt x="1086252" y="194317"/>
                </a:lnTo>
                <a:lnTo>
                  <a:pt x="1101323" y="242076"/>
                </a:lnTo>
                <a:lnTo>
                  <a:pt x="1109145" y="290745"/>
                </a:lnTo>
                <a:lnTo>
                  <a:pt x="1110474" y="339868"/>
                </a:lnTo>
                <a:lnTo>
                  <a:pt x="1106067" y="388992"/>
                </a:lnTo>
                <a:lnTo>
                  <a:pt x="1096683" y="437660"/>
                </a:lnTo>
                <a:lnTo>
                  <a:pt x="1083077" y="485420"/>
                </a:lnTo>
                <a:lnTo>
                  <a:pt x="1066007" y="531814"/>
                </a:lnTo>
                <a:lnTo>
                  <a:pt x="1046623" y="576364"/>
                </a:lnTo>
                <a:lnTo>
                  <a:pt x="1025516" y="620033"/>
                </a:lnTo>
                <a:lnTo>
                  <a:pt x="1003275" y="663114"/>
                </a:lnTo>
                <a:lnTo>
                  <a:pt x="957746" y="748689"/>
                </a:lnTo>
                <a:lnTo>
                  <a:pt x="935635" y="791770"/>
                </a:lnTo>
                <a:lnTo>
                  <a:pt x="914747" y="835439"/>
                </a:lnTo>
                <a:lnTo>
                  <a:pt x="895669" y="879989"/>
                </a:lnTo>
                <a:lnTo>
                  <a:pt x="879696" y="919659"/>
                </a:lnTo>
                <a:lnTo>
                  <a:pt x="862480" y="958676"/>
                </a:lnTo>
                <a:lnTo>
                  <a:pt x="842427" y="996127"/>
                </a:lnTo>
                <a:lnTo>
                  <a:pt x="817946" y="1031097"/>
                </a:lnTo>
                <a:lnTo>
                  <a:pt x="792131" y="1059157"/>
                </a:lnTo>
                <a:lnTo>
                  <a:pt x="762912" y="1083932"/>
                </a:lnTo>
                <a:lnTo>
                  <a:pt x="730901" y="1105095"/>
                </a:lnTo>
                <a:lnTo>
                  <a:pt x="696709" y="1122319"/>
                </a:lnTo>
                <a:lnTo>
                  <a:pt x="624746" y="1144631"/>
                </a:lnTo>
                <a:lnTo>
                  <a:pt x="549641" y="1149708"/>
                </a:lnTo>
                <a:lnTo>
                  <a:pt x="511780" y="1144598"/>
                </a:lnTo>
                <a:lnTo>
                  <a:pt x="474333" y="1134418"/>
                </a:lnTo>
                <a:lnTo>
                  <a:pt x="437890" y="1120625"/>
                </a:lnTo>
                <a:lnTo>
                  <a:pt x="403039" y="1104678"/>
                </a:lnTo>
                <a:lnTo>
                  <a:pt x="357702" y="1079962"/>
                </a:lnTo>
                <a:lnTo>
                  <a:pt x="314931" y="1051403"/>
                </a:lnTo>
                <a:lnTo>
                  <a:pt x="274617" y="1019491"/>
                </a:lnTo>
                <a:lnTo>
                  <a:pt x="236649" y="984716"/>
                </a:lnTo>
                <a:lnTo>
                  <a:pt x="200917" y="947569"/>
                </a:lnTo>
                <a:lnTo>
                  <a:pt x="167312" y="908539"/>
                </a:lnTo>
                <a:lnTo>
                  <a:pt x="136364" y="869138"/>
                </a:lnTo>
                <a:lnTo>
                  <a:pt x="107134" y="828295"/>
                </a:lnTo>
                <a:lnTo>
                  <a:pt x="80199" y="785962"/>
                </a:lnTo>
                <a:lnTo>
                  <a:pt x="56139" y="742090"/>
                </a:lnTo>
                <a:lnTo>
                  <a:pt x="35530" y="696630"/>
                </a:lnTo>
                <a:lnTo>
                  <a:pt x="18951" y="649534"/>
                </a:lnTo>
                <a:lnTo>
                  <a:pt x="6980" y="600753"/>
                </a:lnTo>
                <a:lnTo>
                  <a:pt x="1745" y="561961"/>
                </a:lnTo>
                <a:lnTo>
                  <a:pt x="0" y="522298"/>
                </a:lnTo>
                <a:lnTo>
                  <a:pt x="2421" y="482134"/>
                </a:lnTo>
                <a:lnTo>
                  <a:pt x="9075" y="442450"/>
                </a:lnTo>
                <a:lnTo>
                  <a:pt x="20092" y="403809"/>
                </a:lnTo>
                <a:lnTo>
                  <a:pt x="35603" y="366780"/>
                </a:lnTo>
                <a:lnTo>
                  <a:pt x="56884" y="330878"/>
                </a:lnTo>
                <a:lnTo>
                  <a:pt x="82812" y="298741"/>
                </a:lnTo>
                <a:lnTo>
                  <a:pt x="112536" y="269867"/>
                </a:lnTo>
                <a:lnTo>
                  <a:pt x="145205" y="243758"/>
                </a:lnTo>
                <a:lnTo>
                  <a:pt x="183190" y="217021"/>
                </a:lnTo>
                <a:lnTo>
                  <a:pt x="222201" y="191590"/>
                </a:lnTo>
                <a:lnTo>
                  <a:pt x="261865" y="167116"/>
                </a:lnTo>
                <a:lnTo>
                  <a:pt x="301814" y="143252"/>
                </a:lnTo>
                <a:lnTo>
                  <a:pt x="342584" y="119891"/>
                </a:lnTo>
                <a:lnTo>
                  <a:pt x="383987" y="97728"/>
                </a:lnTo>
                <a:lnTo>
                  <a:pt x="426131" y="77088"/>
                </a:lnTo>
                <a:lnTo>
                  <a:pt x="469126" y="58297"/>
                </a:lnTo>
                <a:lnTo>
                  <a:pt x="512976" y="41558"/>
                </a:lnTo>
                <a:lnTo>
                  <a:pt x="557826" y="27230"/>
                </a:lnTo>
                <a:lnTo>
                  <a:pt x="603478" y="15610"/>
                </a:lnTo>
                <a:lnTo>
                  <a:pt x="649732" y="6999"/>
                </a:lnTo>
                <a:lnTo>
                  <a:pt x="696390" y="1696"/>
                </a:lnTo>
                <a:lnTo>
                  <a:pt x="743253" y="0"/>
                </a:lnTo>
                <a:close/>
              </a:path>
            </a:pathLst>
          </a:custGeom>
          <a:solidFill>
            <a:srgbClr val="37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357926" y="7038464"/>
            <a:ext cx="250534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500" spc="-385" dirty="0">
                <a:solidFill>
                  <a:srgbClr val="181818"/>
                </a:solidFill>
                <a:latin typeface="Arial Black"/>
                <a:cs typeface="Arial Black"/>
              </a:rPr>
              <a:t>Kesimpulan</a:t>
            </a:r>
            <a:endParaRPr sz="3500" dirty="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078190" y="7006191"/>
            <a:ext cx="4508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13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3400" b="1" spc="-24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3400">
              <a:latin typeface="Calibri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72630" y="399139"/>
            <a:ext cx="2333624" cy="1323974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9780241" y="3221969"/>
            <a:ext cx="1110615" cy="1149985"/>
          </a:xfrm>
          <a:custGeom>
            <a:avLst/>
            <a:gdLst/>
            <a:ahLst/>
            <a:cxnLst/>
            <a:rect l="l" t="t" r="r" b="b"/>
            <a:pathLst>
              <a:path w="1110615" h="1149985">
                <a:moveTo>
                  <a:pt x="743253" y="0"/>
                </a:moveTo>
                <a:lnTo>
                  <a:pt x="790121" y="2209"/>
                </a:lnTo>
                <a:lnTo>
                  <a:pt x="836795" y="8624"/>
                </a:lnTo>
                <a:lnTo>
                  <a:pt x="882535" y="19836"/>
                </a:lnTo>
                <a:lnTo>
                  <a:pt x="926264" y="36018"/>
                </a:lnTo>
                <a:lnTo>
                  <a:pt x="967168" y="57251"/>
                </a:lnTo>
                <a:lnTo>
                  <a:pt x="1004433" y="83616"/>
                </a:lnTo>
                <a:lnTo>
                  <a:pt x="1037245" y="115195"/>
                </a:lnTo>
                <a:lnTo>
                  <a:pt x="1064789" y="152068"/>
                </a:lnTo>
                <a:lnTo>
                  <a:pt x="1086252" y="194317"/>
                </a:lnTo>
                <a:lnTo>
                  <a:pt x="1101323" y="242076"/>
                </a:lnTo>
                <a:lnTo>
                  <a:pt x="1109145" y="290745"/>
                </a:lnTo>
                <a:lnTo>
                  <a:pt x="1110474" y="339868"/>
                </a:lnTo>
                <a:lnTo>
                  <a:pt x="1106067" y="388992"/>
                </a:lnTo>
                <a:lnTo>
                  <a:pt x="1096683" y="437660"/>
                </a:lnTo>
                <a:lnTo>
                  <a:pt x="1083077" y="485420"/>
                </a:lnTo>
                <a:lnTo>
                  <a:pt x="1066007" y="531814"/>
                </a:lnTo>
                <a:lnTo>
                  <a:pt x="1046623" y="576364"/>
                </a:lnTo>
                <a:lnTo>
                  <a:pt x="1025516" y="620033"/>
                </a:lnTo>
                <a:lnTo>
                  <a:pt x="1003275" y="663114"/>
                </a:lnTo>
                <a:lnTo>
                  <a:pt x="957746" y="748689"/>
                </a:lnTo>
                <a:lnTo>
                  <a:pt x="935635" y="791770"/>
                </a:lnTo>
                <a:lnTo>
                  <a:pt x="914747" y="835439"/>
                </a:lnTo>
                <a:lnTo>
                  <a:pt x="895669" y="879989"/>
                </a:lnTo>
                <a:lnTo>
                  <a:pt x="879696" y="919659"/>
                </a:lnTo>
                <a:lnTo>
                  <a:pt x="862480" y="958676"/>
                </a:lnTo>
                <a:lnTo>
                  <a:pt x="842427" y="996127"/>
                </a:lnTo>
                <a:lnTo>
                  <a:pt x="817946" y="1031097"/>
                </a:lnTo>
                <a:lnTo>
                  <a:pt x="792131" y="1059157"/>
                </a:lnTo>
                <a:lnTo>
                  <a:pt x="762912" y="1083932"/>
                </a:lnTo>
                <a:lnTo>
                  <a:pt x="730901" y="1105095"/>
                </a:lnTo>
                <a:lnTo>
                  <a:pt x="696709" y="1122319"/>
                </a:lnTo>
                <a:lnTo>
                  <a:pt x="624746" y="1144631"/>
                </a:lnTo>
                <a:lnTo>
                  <a:pt x="549641" y="1149708"/>
                </a:lnTo>
                <a:lnTo>
                  <a:pt x="511780" y="1144598"/>
                </a:lnTo>
                <a:lnTo>
                  <a:pt x="474333" y="1134418"/>
                </a:lnTo>
                <a:lnTo>
                  <a:pt x="437890" y="1120625"/>
                </a:lnTo>
                <a:lnTo>
                  <a:pt x="403039" y="1104678"/>
                </a:lnTo>
                <a:lnTo>
                  <a:pt x="357702" y="1079962"/>
                </a:lnTo>
                <a:lnTo>
                  <a:pt x="314931" y="1051403"/>
                </a:lnTo>
                <a:lnTo>
                  <a:pt x="274617" y="1019491"/>
                </a:lnTo>
                <a:lnTo>
                  <a:pt x="236649" y="984716"/>
                </a:lnTo>
                <a:lnTo>
                  <a:pt x="200917" y="947569"/>
                </a:lnTo>
                <a:lnTo>
                  <a:pt x="167312" y="908539"/>
                </a:lnTo>
                <a:lnTo>
                  <a:pt x="136364" y="869138"/>
                </a:lnTo>
                <a:lnTo>
                  <a:pt x="107134" y="828295"/>
                </a:lnTo>
                <a:lnTo>
                  <a:pt x="80199" y="785962"/>
                </a:lnTo>
                <a:lnTo>
                  <a:pt x="56139" y="742090"/>
                </a:lnTo>
                <a:lnTo>
                  <a:pt x="35530" y="696630"/>
                </a:lnTo>
                <a:lnTo>
                  <a:pt x="18951" y="649534"/>
                </a:lnTo>
                <a:lnTo>
                  <a:pt x="6980" y="600753"/>
                </a:lnTo>
                <a:lnTo>
                  <a:pt x="1745" y="561961"/>
                </a:lnTo>
                <a:lnTo>
                  <a:pt x="0" y="522298"/>
                </a:lnTo>
                <a:lnTo>
                  <a:pt x="2421" y="482134"/>
                </a:lnTo>
                <a:lnTo>
                  <a:pt x="9075" y="442450"/>
                </a:lnTo>
                <a:lnTo>
                  <a:pt x="20092" y="403809"/>
                </a:lnTo>
                <a:lnTo>
                  <a:pt x="35603" y="366780"/>
                </a:lnTo>
                <a:lnTo>
                  <a:pt x="56884" y="330878"/>
                </a:lnTo>
                <a:lnTo>
                  <a:pt x="82812" y="298741"/>
                </a:lnTo>
                <a:lnTo>
                  <a:pt x="112536" y="269867"/>
                </a:lnTo>
                <a:lnTo>
                  <a:pt x="145205" y="243758"/>
                </a:lnTo>
                <a:lnTo>
                  <a:pt x="183190" y="217021"/>
                </a:lnTo>
                <a:lnTo>
                  <a:pt x="222201" y="191590"/>
                </a:lnTo>
                <a:lnTo>
                  <a:pt x="261865" y="167116"/>
                </a:lnTo>
                <a:lnTo>
                  <a:pt x="301814" y="143252"/>
                </a:lnTo>
                <a:lnTo>
                  <a:pt x="342584" y="119891"/>
                </a:lnTo>
                <a:lnTo>
                  <a:pt x="383987" y="97728"/>
                </a:lnTo>
                <a:lnTo>
                  <a:pt x="426131" y="77088"/>
                </a:lnTo>
                <a:lnTo>
                  <a:pt x="469126" y="58297"/>
                </a:lnTo>
                <a:lnTo>
                  <a:pt x="512976" y="41558"/>
                </a:lnTo>
                <a:lnTo>
                  <a:pt x="557826" y="27230"/>
                </a:lnTo>
                <a:lnTo>
                  <a:pt x="603478" y="15610"/>
                </a:lnTo>
                <a:lnTo>
                  <a:pt x="649732" y="6999"/>
                </a:lnTo>
                <a:lnTo>
                  <a:pt x="696390" y="1696"/>
                </a:lnTo>
                <a:lnTo>
                  <a:pt x="743253" y="0"/>
                </a:lnTo>
                <a:close/>
              </a:path>
            </a:pathLst>
          </a:custGeom>
          <a:solidFill>
            <a:srgbClr val="37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357926" y="3223678"/>
            <a:ext cx="322262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495" dirty="0">
                <a:solidFill>
                  <a:srgbClr val="181818"/>
                </a:solidFill>
                <a:latin typeface="Arial Black"/>
                <a:cs typeface="Arial Black"/>
              </a:rPr>
              <a:t>T</a:t>
            </a:r>
            <a:r>
              <a:rPr sz="3500" spc="-440" dirty="0">
                <a:solidFill>
                  <a:srgbClr val="181818"/>
                </a:solidFill>
                <a:latin typeface="Arial Black"/>
                <a:cs typeface="Arial Black"/>
              </a:rPr>
              <a:t>e</a:t>
            </a:r>
            <a:r>
              <a:rPr sz="3500" spc="-425" dirty="0">
                <a:solidFill>
                  <a:srgbClr val="181818"/>
                </a:solidFill>
                <a:latin typeface="Arial Black"/>
                <a:cs typeface="Arial Black"/>
              </a:rPr>
              <a:t>s</a:t>
            </a:r>
            <a:r>
              <a:rPr sz="3500" spc="-305" dirty="0">
                <a:solidFill>
                  <a:srgbClr val="181818"/>
                </a:solidFill>
                <a:latin typeface="Arial Black"/>
                <a:cs typeface="Arial Black"/>
              </a:rPr>
              <a:t>t</a:t>
            </a:r>
            <a:r>
              <a:rPr sz="3500" spc="-280" dirty="0">
                <a:solidFill>
                  <a:srgbClr val="181818"/>
                </a:solidFill>
                <a:latin typeface="Arial Black"/>
                <a:cs typeface="Arial Black"/>
              </a:rPr>
              <a:t> </a:t>
            </a:r>
            <a:r>
              <a:rPr sz="3500" spc="-440" dirty="0">
                <a:solidFill>
                  <a:srgbClr val="181818"/>
                </a:solidFill>
                <a:latin typeface="Arial Black"/>
                <a:cs typeface="Arial Black"/>
              </a:rPr>
              <a:t>S</a:t>
            </a:r>
            <a:r>
              <a:rPr sz="3500" spc="-560" dirty="0">
                <a:solidFill>
                  <a:srgbClr val="181818"/>
                </a:solidFill>
                <a:latin typeface="Arial Black"/>
                <a:cs typeface="Arial Black"/>
              </a:rPr>
              <a:t>c</a:t>
            </a:r>
            <a:r>
              <a:rPr sz="3500" spc="-440" dirty="0">
                <a:solidFill>
                  <a:srgbClr val="181818"/>
                </a:solidFill>
                <a:latin typeface="Arial Black"/>
                <a:cs typeface="Arial Black"/>
              </a:rPr>
              <a:t>e</a:t>
            </a:r>
            <a:r>
              <a:rPr sz="3500" spc="-310" dirty="0">
                <a:solidFill>
                  <a:srgbClr val="181818"/>
                </a:solidFill>
                <a:latin typeface="Arial Black"/>
                <a:cs typeface="Arial Black"/>
              </a:rPr>
              <a:t>n</a:t>
            </a:r>
            <a:r>
              <a:rPr sz="3500" spc="-430" dirty="0">
                <a:solidFill>
                  <a:srgbClr val="181818"/>
                </a:solidFill>
                <a:latin typeface="Arial Black"/>
                <a:cs typeface="Arial Black"/>
              </a:rPr>
              <a:t>a</a:t>
            </a:r>
            <a:r>
              <a:rPr sz="3500" spc="-150" dirty="0">
                <a:solidFill>
                  <a:srgbClr val="181818"/>
                </a:solidFill>
                <a:latin typeface="Arial Black"/>
                <a:cs typeface="Arial Black"/>
              </a:rPr>
              <a:t>r</a:t>
            </a:r>
            <a:r>
              <a:rPr sz="3500" spc="-265" dirty="0">
                <a:solidFill>
                  <a:srgbClr val="181818"/>
                </a:solidFill>
                <a:latin typeface="Arial Black"/>
                <a:cs typeface="Arial Black"/>
              </a:rPr>
              <a:t>i</a:t>
            </a:r>
            <a:r>
              <a:rPr sz="3500" spc="-330" dirty="0">
                <a:solidFill>
                  <a:srgbClr val="181818"/>
                </a:solidFill>
                <a:latin typeface="Arial Black"/>
                <a:cs typeface="Arial Black"/>
              </a:rPr>
              <a:t>o</a:t>
            </a:r>
            <a:r>
              <a:rPr sz="3500" spc="-280" dirty="0">
                <a:solidFill>
                  <a:srgbClr val="181818"/>
                </a:solidFill>
                <a:latin typeface="Arial Black"/>
                <a:cs typeface="Arial Black"/>
              </a:rPr>
              <a:t> </a:t>
            </a:r>
            <a:r>
              <a:rPr sz="3500" spc="-685" dirty="0">
                <a:solidFill>
                  <a:srgbClr val="181818"/>
                </a:solidFill>
                <a:latin typeface="Arial Black"/>
                <a:cs typeface="Arial Black"/>
              </a:rPr>
              <a:t>&amp;</a:t>
            </a:r>
            <a:endParaRPr sz="3500">
              <a:latin typeface="Arial Black"/>
              <a:cs typeface="Arial Black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357926" y="3795178"/>
            <a:ext cx="200787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495" dirty="0">
                <a:solidFill>
                  <a:srgbClr val="181818"/>
                </a:solidFill>
                <a:latin typeface="Arial Black"/>
                <a:cs typeface="Arial Black"/>
              </a:rPr>
              <a:t>T</a:t>
            </a:r>
            <a:r>
              <a:rPr sz="3500" spc="-440" dirty="0">
                <a:solidFill>
                  <a:srgbClr val="181818"/>
                </a:solidFill>
                <a:latin typeface="Arial Black"/>
                <a:cs typeface="Arial Black"/>
              </a:rPr>
              <a:t>e</a:t>
            </a:r>
            <a:r>
              <a:rPr sz="3500" spc="-425" dirty="0">
                <a:solidFill>
                  <a:srgbClr val="181818"/>
                </a:solidFill>
                <a:latin typeface="Arial Black"/>
                <a:cs typeface="Arial Black"/>
              </a:rPr>
              <a:t>s</a:t>
            </a:r>
            <a:r>
              <a:rPr sz="3500" spc="-305" dirty="0">
                <a:solidFill>
                  <a:srgbClr val="181818"/>
                </a:solidFill>
                <a:latin typeface="Arial Black"/>
                <a:cs typeface="Arial Black"/>
              </a:rPr>
              <a:t>t</a:t>
            </a:r>
            <a:r>
              <a:rPr sz="3500" spc="-280" dirty="0">
                <a:solidFill>
                  <a:srgbClr val="181818"/>
                </a:solidFill>
                <a:latin typeface="Arial Black"/>
                <a:cs typeface="Arial Black"/>
              </a:rPr>
              <a:t> </a:t>
            </a:r>
            <a:r>
              <a:rPr sz="3500" spc="-459" dirty="0">
                <a:solidFill>
                  <a:srgbClr val="181818"/>
                </a:solidFill>
                <a:latin typeface="Arial Black"/>
                <a:cs typeface="Arial Black"/>
              </a:rPr>
              <a:t>C</a:t>
            </a:r>
            <a:r>
              <a:rPr sz="3500" spc="-430" dirty="0">
                <a:solidFill>
                  <a:srgbClr val="181818"/>
                </a:solidFill>
                <a:latin typeface="Arial Black"/>
                <a:cs typeface="Arial Black"/>
              </a:rPr>
              <a:t>a</a:t>
            </a:r>
            <a:r>
              <a:rPr sz="3500" spc="-425" dirty="0">
                <a:solidFill>
                  <a:srgbClr val="181818"/>
                </a:solidFill>
                <a:latin typeface="Arial Black"/>
                <a:cs typeface="Arial Black"/>
              </a:rPr>
              <a:t>s</a:t>
            </a:r>
            <a:r>
              <a:rPr sz="3500" spc="-434" dirty="0">
                <a:solidFill>
                  <a:srgbClr val="181818"/>
                </a:solidFill>
                <a:latin typeface="Arial Black"/>
                <a:cs typeface="Arial Black"/>
              </a:rPr>
              <a:t>e</a:t>
            </a:r>
            <a:endParaRPr sz="3500" dirty="0">
              <a:latin typeface="Arial Black"/>
              <a:cs typeface="Arial Black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078190" y="3477155"/>
            <a:ext cx="4616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85" dirty="0">
                <a:solidFill>
                  <a:srgbClr val="FFFFFF"/>
                </a:solidFill>
                <a:latin typeface="SimSun"/>
                <a:cs typeface="SimSun"/>
              </a:rPr>
              <a:t>0</a:t>
            </a:r>
            <a:r>
              <a:rPr sz="3400" spc="-60" dirty="0">
                <a:solidFill>
                  <a:srgbClr val="FFFFFF"/>
                </a:solidFill>
                <a:latin typeface="SimSun"/>
                <a:cs typeface="SimSun"/>
              </a:rPr>
              <a:t>5</a:t>
            </a:r>
            <a:endParaRPr sz="3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3931" y="338110"/>
            <a:ext cx="7390765" cy="8463280"/>
            <a:chOff x="743931" y="338110"/>
            <a:chExt cx="7390765" cy="84632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699" y="1485935"/>
              <a:ext cx="7105649" cy="73151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0260" y="1952368"/>
              <a:ext cx="6181724" cy="63817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3931" y="338110"/>
              <a:ext cx="1285874" cy="138112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0206435" y="3348112"/>
            <a:ext cx="6426200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0" b="1" spc="-70" dirty="0">
                <a:solidFill>
                  <a:srgbClr val="FFFFFF"/>
                </a:solidFill>
                <a:latin typeface="Cambria"/>
                <a:cs typeface="Cambria"/>
              </a:rPr>
              <a:t>Q</a:t>
            </a:r>
            <a:r>
              <a:rPr sz="20000" b="1" spc="5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0" b="1" spc="-675" dirty="0">
                <a:solidFill>
                  <a:srgbClr val="FFFFFF"/>
                </a:solidFill>
                <a:latin typeface="Cambria"/>
                <a:cs typeface="Cambria"/>
              </a:rPr>
              <a:t>&amp;</a:t>
            </a:r>
            <a:r>
              <a:rPr sz="20000" b="1" spc="5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0" b="1" spc="-60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endParaRPr sz="20000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172630" y="399139"/>
            <a:ext cx="2333624" cy="132397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3692" y="4542878"/>
            <a:ext cx="5715635" cy="4807585"/>
            <a:chOff x="783692" y="4542878"/>
            <a:chExt cx="5715635" cy="4807585"/>
          </a:xfrm>
        </p:grpSpPr>
        <p:sp>
          <p:nvSpPr>
            <p:cNvPr id="3" name="object 3"/>
            <p:cNvSpPr/>
            <p:nvPr/>
          </p:nvSpPr>
          <p:spPr>
            <a:xfrm>
              <a:off x="783692" y="4542878"/>
              <a:ext cx="5715635" cy="4807585"/>
            </a:xfrm>
            <a:custGeom>
              <a:avLst/>
              <a:gdLst/>
              <a:ahLst/>
              <a:cxnLst/>
              <a:rect l="l" t="t" r="r" b="b"/>
              <a:pathLst>
                <a:path w="5715635" h="4807584">
                  <a:moveTo>
                    <a:pt x="0" y="3372174"/>
                  </a:moveTo>
                  <a:lnTo>
                    <a:pt x="579" y="3329875"/>
                  </a:lnTo>
                  <a:lnTo>
                    <a:pt x="2310" y="3288419"/>
                  </a:lnTo>
                  <a:lnTo>
                    <a:pt x="5164" y="3247786"/>
                  </a:lnTo>
                  <a:lnTo>
                    <a:pt x="9113" y="3207953"/>
                  </a:lnTo>
                  <a:lnTo>
                    <a:pt x="14127" y="3168898"/>
                  </a:lnTo>
                  <a:lnTo>
                    <a:pt x="20176" y="3130600"/>
                  </a:lnTo>
                  <a:lnTo>
                    <a:pt x="27233" y="3093038"/>
                  </a:lnTo>
                  <a:lnTo>
                    <a:pt x="44253" y="3020032"/>
                  </a:lnTo>
                  <a:lnTo>
                    <a:pt x="64953" y="2949708"/>
                  </a:lnTo>
                  <a:lnTo>
                    <a:pt x="89103" y="2881890"/>
                  </a:lnTo>
                  <a:lnTo>
                    <a:pt x="116469" y="2816407"/>
                  </a:lnTo>
                  <a:lnTo>
                    <a:pt x="146821" y="2753084"/>
                  </a:lnTo>
                  <a:lnTo>
                    <a:pt x="179925" y="2691748"/>
                  </a:lnTo>
                  <a:lnTo>
                    <a:pt x="215551" y="2632225"/>
                  </a:lnTo>
                  <a:lnTo>
                    <a:pt x="253467" y="2574342"/>
                  </a:lnTo>
                  <a:lnTo>
                    <a:pt x="293440" y="2517926"/>
                  </a:lnTo>
                  <a:lnTo>
                    <a:pt x="335238" y="2462802"/>
                  </a:lnTo>
                  <a:lnTo>
                    <a:pt x="378630" y="2408798"/>
                  </a:lnTo>
                  <a:lnTo>
                    <a:pt x="423384" y="2355740"/>
                  </a:lnTo>
                  <a:lnTo>
                    <a:pt x="469268" y="2303454"/>
                  </a:lnTo>
                  <a:lnTo>
                    <a:pt x="516050" y="2251767"/>
                  </a:lnTo>
                  <a:lnTo>
                    <a:pt x="563498" y="2200505"/>
                  </a:lnTo>
                  <a:lnTo>
                    <a:pt x="731463" y="2021934"/>
                  </a:lnTo>
                  <a:lnTo>
                    <a:pt x="779039" y="1970440"/>
                  </a:lnTo>
                  <a:lnTo>
                    <a:pt x="826005" y="1918417"/>
                  </a:lnTo>
                  <a:lnTo>
                    <a:pt x="872130" y="1865691"/>
                  </a:lnTo>
                  <a:lnTo>
                    <a:pt x="917182" y="1812089"/>
                  </a:lnTo>
                  <a:lnTo>
                    <a:pt x="960928" y="1757439"/>
                  </a:lnTo>
                  <a:lnTo>
                    <a:pt x="1003138" y="1701565"/>
                  </a:lnTo>
                  <a:lnTo>
                    <a:pt x="1043578" y="1644295"/>
                  </a:lnTo>
                  <a:lnTo>
                    <a:pt x="1082018" y="1585455"/>
                  </a:lnTo>
                  <a:lnTo>
                    <a:pt x="1118225" y="1524871"/>
                  </a:lnTo>
                  <a:lnTo>
                    <a:pt x="1151968" y="1462371"/>
                  </a:lnTo>
                  <a:lnTo>
                    <a:pt x="1183014" y="1397781"/>
                  </a:lnTo>
                  <a:lnTo>
                    <a:pt x="1211131" y="1330926"/>
                  </a:lnTo>
                  <a:lnTo>
                    <a:pt x="1236089" y="1261634"/>
                  </a:lnTo>
                  <a:lnTo>
                    <a:pt x="1257653" y="1189732"/>
                  </a:lnTo>
                  <a:lnTo>
                    <a:pt x="1267091" y="1152747"/>
                  </a:lnTo>
                  <a:lnTo>
                    <a:pt x="1275594" y="1115045"/>
                  </a:lnTo>
                  <a:lnTo>
                    <a:pt x="1293392" y="1024687"/>
                  </a:lnTo>
                  <a:lnTo>
                    <a:pt x="1304951" y="974155"/>
                  </a:lnTo>
                  <a:lnTo>
                    <a:pt x="1317777" y="924999"/>
                  </a:lnTo>
                  <a:lnTo>
                    <a:pt x="1331838" y="877213"/>
                  </a:lnTo>
                  <a:lnTo>
                    <a:pt x="1347103" y="830789"/>
                  </a:lnTo>
                  <a:lnTo>
                    <a:pt x="1363539" y="785718"/>
                  </a:lnTo>
                  <a:lnTo>
                    <a:pt x="1381113" y="741994"/>
                  </a:lnTo>
                  <a:lnTo>
                    <a:pt x="1399794" y="699608"/>
                  </a:lnTo>
                  <a:lnTo>
                    <a:pt x="1419549" y="658553"/>
                  </a:lnTo>
                  <a:lnTo>
                    <a:pt x="1440347" y="618821"/>
                  </a:lnTo>
                  <a:lnTo>
                    <a:pt x="1462154" y="580406"/>
                  </a:lnTo>
                  <a:lnTo>
                    <a:pt x="1484939" y="543298"/>
                  </a:lnTo>
                  <a:lnTo>
                    <a:pt x="1508670" y="507490"/>
                  </a:lnTo>
                  <a:lnTo>
                    <a:pt x="1533314" y="472975"/>
                  </a:lnTo>
                  <a:lnTo>
                    <a:pt x="1558840" y="439745"/>
                  </a:lnTo>
                  <a:lnTo>
                    <a:pt x="1585214" y="407793"/>
                  </a:lnTo>
                  <a:lnTo>
                    <a:pt x="1612405" y="377110"/>
                  </a:lnTo>
                  <a:lnTo>
                    <a:pt x="1640381" y="347690"/>
                  </a:lnTo>
                  <a:lnTo>
                    <a:pt x="1669109" y="319524"/>
                  </a:lnTo>
                  <a:lnTo>
                    <a:pt x="1698557" y="292605"/>
                  </a:lnTo>
                  <a:lnTo>
                    <a:pt x="1728694" y="266924"/>
                  </a:lnTo>
                  <a:lnTo>
                    <a:pt x="1759486" y="242476"/>
                  </a:lnTo>
                  <a:lnTo>
                    <a:pt x="1790901" y="219251"/>
                  </a:lnTo>
                  <a:lnTo>
                    <a:pt x="1822909" y="197243"/>
                  </a:lnTo>
                  <a:lnTo>
                    <a:pt x="1855475" y="176443"/>
                  </a:lnTo>
                  <a:lnTo>
                    <a:pt x="1888568" y="156844"/>
                  </a:lnTo>
                  <a:lnTo>
                    <a:pt x="1922157" y="138439"/>
                  </a:lnTo>
                  <a:lnTo>
                    <a:pt x="1956208" y="121219"/>
                  </a:lnTo>
                  <a:lnTo>
                    <a:pt x="2025568" y="90306"/>
                  </a:lnTo>
                  <a:lnTo>
                    <a:pt x="2096393" y="64043"/>
                  </a:lnTo>
                  <a:lnTo>
                    <a:pt x="2168425" y="42370"/>
                  </a:lnTo>
                  <a:lnTo>
                    <a:pt x="2241406" y="25226"/>
                  </a:lnTo>
                  <a:lnTo>
                    <a:pt x="2315078" y="12549"/>
                  </a:lnTo>
                  <a:lnTo>
                    <a:pt x="2389184" y="4278"/>
                  </a:lnTo>
                  <a:lnTo>
                    <a:pt x="2463466" y="352"/>
                  </a:lnTo>
                  <a:lnTo>
                    <a:pt x="2500593" y="0"/>
                  </a:lnTo>
                  <a:lnTo>
                    <a:pt x="2537668" y="710"/>
                  </a:lnTo>
                  <a:lnTo>
                    <a:pt x="2611530" y="5291"/>
                  </a:lnTo>
                  <a:lnTo>
                    <a:pt x="2684796" y="14033"/>
                  </a:lnTo>
                  <a:lnTo>
                    <a:pt x="2757208" y="26875"/>
                  </a:lnTo>
                  <a:lnTo>
                    <a:pt x="2828509" y="43757"/>
                  </a:lnTo>
                  <a:lnTo>
                    <a:pt x="2898440" y="64616"/>
                  </a:lnTo>
                  <a:lnTo>
                    <a:pt x="2966745" y="89393"/>
                  </a:lnTo>
                  <a:lnTo>
                    <a:pt x="3033165" y="118024"/>
                  </a:lnTo>
                  <a:lnTo>
                    <a:pt x="3097444" y="150451"/>
                  </a:lnTo>
                  <a:lnTo>
                    <a:pt x="3159323" y="186610"/>
                  </a:lnTo>
                  <a:lnTo>
                    <a:pt x="3218546" y="226442"/>
                  </a:lnTo>
                  <a:lnTo>
                    <a:pt x="3274854" y="269885"/>
                  </a:lnTo>
                  <a:lnTo>
                    <a:pt x="3327990" y="316877"/>
                  </a:lnTo>
                  <a:lnTo>
                    <a:pt x="3377696" y="367358"/>
                  </a:lnTo>
                  <a:lnTo>
                    <a:pt x="3423715" y="421266"/>
                  </a:lnTo>
                  <a:lnTo>
                    <a:pt x="3465789" y="478541"/>
                  </a:lnTo>
                  <a:lnTo>
                    <a:pt x="3503661" y="539120"/>
                  </a:lnTo>
                  <a:lnTo>
                    <a:pt x="3537073" y="602944"/>
                  </a:lnTo>
                  <a:lnTo>
                    <a:pt x="3574715" y="687838"/>
                  </a:lnTo>
                  <a:lnTo>
                    <a:pt x="3597486" y="737579"/>
                  </a:lnTo>
                  <a:lnTo>
                    <a:pt x="3620333" y="785315"/>
                  </a:lnTo>
                  <a:lnTo>
                    <a:pt x="3643255" y="831086"/>
                  </a:lnTo>
                  <a:lnTo>
                    <a:pt x="3666247" y="874931"/>
                  </a:lnTo>
                  <a:lnTo>
                    <a:pt x="3689305" y="916890"/>
                  </a:lnTo>
                  <a:lnTo>
                    <a:pt x="3712427" y="957003"/>
                  </a:lnTo>
                  <a:lnTo>
                    <a:pt x="3735608" y="995309"/>
                  </a:lnTo>
                  <a:lnTo>
                    <a:pt x="3758846" y="1031848"/>
                  </a:lnTo>
                  <a:lnTo>
                    <a:pt x="3782136" y="1066660"/>
                  </a:lnTo>
                  <a:lnTo>
                    <a:pt x="3805476" y="1099783"/>
                  </a:lnTo>
                  <a:lnTo>
                    <a:pt x="3828861" y="1131258"/>
                  </a:lnTo>
                  <a:lnTo>
                    <a:pt x="3875755" y="1189422"/>
                  </a:lnTo>
                  <a:lnTo>
                    <a:pt x="3922789" y="1241467"/>
                  </a:lnTo>
                  <a:lnTo>
                    <a:pt x="3969935" y="1287712"/>
                  </a:lnTo>
                  <a:lnTo>
                    <a:pt x="4017165" y="1328472"/>
                  </a:lnTo>
                  <a:lnTo>
                    <a:pt x="4064451" y="1364064"/>
                  </a:lnTo>
                  <a:lnTo>
                    <a:pt x="4111766" y="1394806"/>
                  </a:lnTo>
                  <a:lnTo>
                    <a:pt x="4159080" y="1421014"/>
                  </a:lnTo>
                  <a:lnTo>
                    <a:pt x="4206365" y="1443005"/>
                  </a:lnTo>
                  <a:lnTo>
                    <a:pt x="4253594" y="1461096"/>
                  </a:lnTo>
                  <a:lnTo>
                    <a:pt x="4300739" y="1475604"/>
                  </a:lnTo>
                  <a:lnTo>
                    <a:pt x="4347770" y="1486845"/>
                  </a:lnTo>
                  <a:lnTo>
                    <a:pt x="4394661" y="1495137"/>
                  </a:lnTo>
                  <a:lnTo>
                    <a:pt x="4441383" y="1500796"/>
                  </a:lnTo>
                  <a:lnTo>
                    <a:pt x="4487907" y="1504140"/>
                  </a:lnTo>
                  <a:lnTo>
                    <a:pt x="4534206" y="1505485"/>
                  </a:lnTo>
                  <a:lnTo>
                    <a:pt x="4557262" y="1505506"/>
                  </a:lnTo>
                  <a:lnTo>
                    <a:pt x="4580252" y="1505147"/>
                  </a:lnTo>
                  <a:lnTo>
                    <a:pt x="4626016" y="1503445"/>
                  </a:lnTo>
                  <a:lnTo>
                    <a:pt x="4671470" y="1500694"/>
                  </a:lnTo>
                  <a:lnTo>
                    <a:pt x="4716586" y="1497211"/>
                  </a:lnTo>
                  <a:lnTo>
                    <a:pt x="4849625" y="1485544"/>
                  </a:lnTo>
                  <a:lnTo>
                    <a:pt x="4893109" y="1482305"/>
                  </a:lnTo>
                  <a:lnTo>
                    <a:pt x="4936113" y="1479918"/>
                  </a:lnTo>
                  <a:lnTo>
                    <a:pt x="4978611" y="1478701"/>
                  </a:lnTo>
                  <a:lnTo>
                    <a:pt x="4999661" y="1478630"/>
                  </a:lnTo>
                  <a:lnTo>
                    <a:pt x="5020574" y="1478970"/>
                  </a:lnTo>
                  <a:lnTo>
                    <a:pt x="5061973" y="1481043"/>
                  </a:lnTo>
                  <a:lnTo>
                    <a:pt x="5102782" y="1485236"/>
                  </a:lnTo>
                  <a:lnTo>
                    <a:pt x="5142971" y="1491867"/>
                  </a:lnTo>
                  <a:lnTo>
                    <a:pt x="5182513" y="1501251"/>
                  </a:lnTo>
                  <a:lnTo>
                    <a:pt x="5221380" y="1513706"/>
                  </a:lnTo>
                  <a:lnTo>
                    <a:pt x="5259542" y="1529549"/>
                  </a:lnTo>
                  <a:lnTo>
                    <a:pt x="5296973" y="1549097"/>
                  </a:lnTo>
                  <a:lnTo>
                    <a:pt x="5333644" y="1572666"/>
                  </a:lnTo>
                  <a:lnTo>
                    <a:pt x="5369526" y="1600573"/>
                  </a:lnTo>
                  <a:lnTo>
                    <a:pt x="5404592" y="1633135"/>
                  </a:lnTo>
                  <a:lnTo>
                    <a:pt x="5438814" y="1670670"/>
                  </a:lnTo>
                  <a:lnTo>
                    <a:pt x="5472164" y="1713493"/>
                  </a:lnTo>
                  <a:lnTo>
                    <a:pt x="5504612" y="1761922"/>
                  </a:lnTo>
                  <a:lnTo>
                    <a:pt x="5536132" y="1816274"/>
                  </a:lnTo>
                  <a:lnTo>
                    <a:pt x="5566695" y="1876865"/>
                  </a:lnTo>
                  <a:lnTo>
                    <a:pt x="5596272" y="1944013"/>
                  </a:lnTo>
                  <a:lnTo>
                    <a:pt x="5610683" y="1980144"/>
                  </a:lnTo>
                  <a:lnTo>
                    <a:pt x="5626682" y="2023252"/>
                  </a:lnTo>
                  <a:lnTo>
                    <a:pt x="5641305" y="2066079"/>
                  </a:lnTo>
                  <a:lnTo>
                    <a:pt x="5654564" y="2108617"/>
                  </a:lnTo>
                  <a:lnTo>
                    <a:pt x="5666474" y="2150857"/>
                  </a:lnTo>
                  <a:lnTo>
                    <a:pt x="5677046" y="2192793"/>
                  </a:lnTo>
                  <a:lnTo>
                    <a:pt x="5686295" y="2234414"/>
                  </a:lnTo>
                  <a:lnTo>
                    <a:pt x="5694233" y="2275714"/>
                  </a:lnTo>
                  <a:lnTo>
                    <a:pt x="5700874" y="2316684"/>
                  </a:lnTo>
                  <a:lnTo>
                    <a:pt x="5706231" y="2357316"/>
                  </a:lnTo>
                  <a:lnTo>
                    <a:pt x="5710317" y="2397602"/>
                  </a:lnTo>
                  <a:lnTo>
                    <a:pt x="5713145" y="2437533"/>
                  </a:lnTo>
                  <a:lnTo>
                    <a:pt x="5714729" y="2477101"/>
                  </a:lnTo>
                  <a:lnTo>
                    <a:pt x="5715082" y="2516299"/>
                  </a:lnTo>
                  <a:lnTo>
                    <a:pt x="5714217" y="2555117"/>
                  </a:lnTo>
                  <a:lnTo>
                    <a:pt x="5712147" y="2593548"/>
                  </a:lnTo>
                  <a:lnTo>
                    <a:pt x="5708885" y="2631584"/>
                  </a:lnTo>
                  <a:lnTo>
                    <a:pt x="5698840" y="2706436"/>
                  </a:lnTo>
                  <a:lnTo>
                    <a:pt x="5684187" y="2779608"/>
                  </a:lnTo>
                  <a:lnTo>
                    <a:pt x="5665032" y="2851033"/>
                  </a:lnTo>
                  <a:lnTo>
                    <a:pt x="5641481" y="2920648"/>
                  </a:lnTo>
                  <a:lnTo>
                    <a:pt x="5613639" y="2988386"/>
                  </a:lnTo>
                  <a:lnTo>
                    <a:pt x="5581612" y="3054181"/>
                  </a:lnTo>
                  <a:lnTo>
                    <a:pt x="5545506" y="3117968"/>
                  </a:lnTo>
                  <a:lnTo>
                    <a:pt x="5505426" y="3179682"/>
                  </a:lnTo>
                  <a:lnTo>
                    <a:pt x="5461478" y="3239257"/>
                  </a:lnTo>
                  <a:lnTo>
                    <a:pt x="5413768" y="3296627"/>
                  </a:lnTo>
                  <a:lnTo>
                    <a:pt x="5362402" y="3351728"/>
                  </a:lnTo>
                  <a:lnTo>
                    <a:pt x="5307485" y="3404492"/>
                  </a:lnTo>
                  <a:lnTo>
                    <a:pt x="5278728" y="3429978"/>
                  </a:lnTo>
                  <a:lnTo>
                    <a:pt x="5249122" y="3454856"/>
                  </a:lnTo>
                  <a:lnTo>
                    <a:pt x="5218682" y="3479116"/>
                  </a:lnTo>
                  <a:lnTo>
                    <a:pt x="5187421" y="3502752"/>
                  </a:lnTo>
                  <a:lnTo>
                    <a:pt x="5155351" y="3525755"/>
                  </a:lnTo>
                  <a:lnTo>
                    <a:pt x="5122485" y="3548117"/>
                  </a:lnTo>
                  <a:lnTo>
                    <a:pt x="5088838" y="3569829"/>
                  </a:lnTo>
                  <a:lnTo>
                    <a:pt x="5054422" y="3590883"/>
                  </a:lnTo>
                  <a:lnTo>
                    <a:pt x="5019250" y="3611272"/>
                  </a:lnTo>
                  <a:lnTo>
                    <a:pt x="4983336" y="3630987"/>
                  </a:lnTo>
                  <a:lnTo>
                    <a:pt x="4946692" y="3650019"/>
                  </a:lnTo>
                  <a:lnTo>
                    <a:pt x="4909333" y="3668361"/>
                  </a:lnTo>
                  <a:lnTo>
                    <a:pt x="4871271" y="3686005"/>
                  </a:lnTo>
                  <a:lnTo>
                    <a:pt x="4832520" y="3702941"/>
                  </a:lnTo>
                  <a:lnTo>
                    <a:pt x="4793092" y="3719163"/>
                  </a:lnTo>
                  <a:lnTo>
                    <a:pt x="4753001" y="3734661"/>
                  </a:lnTo>
                  <a:lnTo>
                    <a:pt x="4712260" y="3749429"/>
                  </a:lnTo>
                  <a:lnTo>
                    <a:pt x="4670883" y="3763456"/>
                  </a:lnTo>
                  <a:lnTo>
                    <a:pt x="4628882" y="3776736"/>
                  </a:lnTo>
                  <a:lnTo>
                    <a:pt x="4586270" y="3789260"/>
                  </a:lnTo>
                  <a:lnTo>
                    <a:pt x="4543062" y="3801020"/>
                  </a:lnTo>
                  <a:lnTo>
                    <a:pt x="4499270" y="3812007"/>
                  </a:lnTo>
                  <a:lnTo>
                    <a:pt x="4454907" y="3822214"/>
                  </a:lnTo>
                  <a:lnTo>
                    <a:pt x="4409987" y="3831632"/>
                  </a:lnTo>
                  <a:lnTo>
                    <a:pt x="4364523" y="3840253"/>
                  </a:lnTo>
                  <a:lnTo>
                    <a:pt x="4318527" y="3848069"/>
                  </a:lnTo>
                  <a:lnTo>
                    <a:pt x="4272014" y="3855072"/>
                  </a:lnTo>
                  <a:lnTo>
                    <a:pt x="4224997" y="3861254"/>
                  </a:lnTo>
                  <a:lnTo>
                    <a:pt x="4177488" y="3866605"/>
                  </a:lnTo>
                  <a:lnTo>
                    <a:pt x="4129500" y="3871119"/>
                  </a:lnTo>
                  <a:lnTo>
                    <a:pt x="4081048" y="3874787"/>
                  </a:lnTo>
                  <a:lnTo>
                    <a:pt x="4032144" y="3877600"/>
                  </a:lnTo>
                  <a:lnTo>
                    <a:pt x="3982802" y="3879551"/>
                  </a:lnTo>
                  <a:lnTo>
                    <a:pt x="3933035" y="3880632"/>
                  </a:lnTo>
                  <a:lnTo>
                    <a:pt x="3882855" y="3880833"/>
                  </a:lnTo>
                  <a:lnTo>
                    <a:pt x="3832276" y="3880148"/>
                  </a:lnTo>
                  <a:lnTo>
                    <a:pt x="3781312" y="3878567"/>
                  </a:lnTo>
                  <a:lnTo>
                    <a:pt x="3729975" y="3876083"/>
                  </a:lnTo>
                  <a:lnTo>
                    <a:pt x="3678280" y="3872688"/>
                  </a:lnTo>
                  <a:lnTo>
                    <a:pt x="3626238" y="3868372"/>
                  </a:lnTo>
                  <a:lnTo>
                    <a:pt x="3573863" y="3863129"/>
                  </a:lnTo>
                  <a:lnTo>
                    <a:pt x="3521169" y="3856949"/>
                  </a:lnTo>
                  <a:lnTo>
                    <a:pt x="3468168" y="3849825"/>
                  </a:lnTo>
                  <a:lnTo>
                    <a:pt x="3441696" y="3846621"/>
                  </a:lnTo>
                  <a:lnTo>
                    <a:pt x="3414854" y="3844525"/>
                  </a:lnTo>
                  <a:lnTo>
                    <a:pt x="3387651" y="3843511"/>
                  </a:lnTo>
                  <a:lnTo>
                    <a:pt x="3360096" y="3843551"/>
                  </a:lnTo>
                  <a:lnTo>
                    <a:pt x="3303961" y="3846680"/>
                  </a:lnTo>
                  <a:lnTo>
                    <a:pt x="3246516" y="3853688"/>
                  </a:lnTo>
                  <a:lnTo>
                    <a:pt x="3187828" y="3864353"/>
                  </a:lnTo>
                  <a:lnTo>
                    <a:pt x="3127963" y="3878449"/>
                  </a:lnTo>
                  <a:lnTo>
                    <a:pt x="3066990" y="3895756"/>
                  </a:lnTo>
                  <a:lnTo>
                    <a:pt x="3004975" y="3916048"/>
                  </a:lnTo>
                  <a:lnTo>
                    <a:pt x="2941985" y="3939102"/>
                  </a:lnTo>
                  <a:lnTo>
                    <a:pt x="2878087" y="3964696"/>
                  </a:lnTo>
                  <a:lnTo>
                    <a:pt x="2813347" y="3992606"/>
                  </a:lnTo>
                  <a:lnTo>
                    <a:pt x="2747834" y="4022608"/>
                  </a:lnTo>
                  <a:lnTo>
                    <a:pt x="2681614" y="4054480"/>
                  </a:lnTo>
                  <a:lnTo>
                    <a:pt x="2614753" y="4087997"/>
                  </a:lnTo>
                  <a:lnTo>
                    <a:pt x="2547320" y="4122936"/>
                  </a:lnTo>
                  <a:lnTo>
                    <a:pt x="2479381" y="4159075"/>
                  </a:lnTo>
                  <a:lnTo>
                    <a:pt x="2411002" y="4196189"/>
                  </a:lnTo>
                  <a:lnTo>
                    <a:pt x="2030068" y="4407775"/>
                  </a:lnTo>
                  <a:lnTo>
                    <a:pt x="1960469" y="4445787"/>
                  </a:lnTo>
                  <a:lnTo>
                    <a:pt x="1890934" y="4483098"/>
                  </a:lnTo>
                  <a:lnTo>
                    <a:pt x="1821529" y="4519487"/>
                  </a:lnTo>
                  <a:lnTo>
                    <a:pt x="1786896" y="4537266"/>
                  </a:lnTo>
                  <a:lnTo>
                    <a:pt x="1752321" y="4554730"/>
                  </a:lnTo>
                  <a:lnTo>
                    <a:pt x="1717813" y="4571852"/>
                  </a:lnTo>
                  <a:lnTo>
                    <a:pt x="1683378" y="4588603"/>
                  </a:lnTo>
                  <a:lnTo>
                    <a:pt x="1614767" y="4620883"/>
                  </a:lnTo>
                  <a:lnTo>
                    <a:pt x="1546554" y="4651347"/>
                  </a:lnTo>
                  <a:lnTo>
                    <a:pt x="1478807" y="4679771"/>
                  </a:lnTo>
                  <a:lnTo>
                    <a:pt x="1411592" y="4705931"/>
                  </a:lnTo>
                  <a:lnTo>
                    <a:pt x="1344976" y="4729606"/>
                  </a:lnTo>
                  <a:lnTo>
                    <a:pt x="1279027" y="4750570"/>
                  </a:lnTo>
                  <a:lnTo>
                    <a:pt x="1213812" y="4768601"/>
                  </a:lnTo>
                  <a:lnTo>
                    <a:pt x="1149397" y="4783476"/>
                  </a:lnTo>
                  <a:lnTo>
                    <a:pt x="1085849" y="4794971"/>
                  </a:lnTo>
                  <a:lnTo>
                    <a:pt x="1023236" y="4802862"/>
                  </a:lnTo>
                  <a:lnTo>
                    <a:pt x="961625" y="4806927"/>
                  </a:lnTo>
                  <a:lnTo>
                    <a:pt x="931216" y="4807455"/>
                  </a:lnTo>
                  <a:lnTo>
                    <a:pt x="901082" y="4806942"/>
                  </a:lnTo>
                  <a:lnTo>
                    <a:pt x="841674" y="4802683"/>
                  </a:lnTo>
                  <a:lnTo>
                    <a:pt x="783469" y="4793928"/>
                  </a:lnTo>
                  <a:lnTo>
                    <a:pt x="726534" y="4780453"/>
                  </a:lnTo>
                  <a:lnTo>
                    <a:pt x="670935" y="4762034"/>
                  </a:lnTo>
                  <a:lnTo>
                    <a:pt x="616739" y="4738448"/>
                  </a:lnTo>
                  <a:lnTo>
                    <a:pt x="564014" y="4709472"/>
                  </a:lnTo>
                  <a:lnTo>
                    <a:pt x="512827" y="4674882"/>
                  </a:lnTo>
                  <a:lnTo>
                    <a:pt x="463244" y="4634456"/>
                  </a:lnTo>
                  <a:lnTo>
                    <a:pt x="415332" y="4587969"/>
                  </a:lnTo>
                  <a:lnTo>
                    <a:pt x="369159" y="4535199"/>
                  </a:lnTo>
                  <a:lnTo>
                    <a:pt x="324792" y="4475921"/>
                  </a:lnTo>
                  <a:lnTo>
                    <a:pt x="303306" y="4443773"/>
                  </a:lnTo>
                  <a:lnTo>
                    <a:pt x="282297" y="4409913"/>
                  </a:lnTo>
                  <a:lnTo>
                    <a:pt x="261772" y="4374316"/>
                  </a:lnTo>
                  <a:lnTo>
                    <a:pt x="241741" y="4336952"/>
                  </a:lnTo>
                  <a:lnTo>
                    <a:pt x="222212" y="4297794"/>
                  </a:lnTo>
                  <a:lnTo>
                    <a:pt x="203192" y="4256813"/>
                  </a:lnTo>
                  <a:lnTo>
                    <a:pt x="184691" y="4213983"/>
                  </a:lnTo>
                  <a:lnTo>
                    <a:pt x="166717" y="4169274"/>
                  </a:lnTo>
                  <a:lnTo>
                    <a:pt x="149277" y="4122659"/>
                  </a:lnTo>
                  <a:lnTo>
                    <a:pt x="129096" y="4065102"/>
                  </a:lnTo>
                  <a:lnTo>
                    <a:pt x="110502" y="4008713"/>
                  </a:lnTo>
                  <a:lnTo>
                    <a:pt x="93466" y="3953472"/>
                  </a:lnTo>
                  <a:lnTo>
                    <a:pt x="77959" y="3899356"/>
                  </a:lnTo>
                  <a:lnTo>
                    <a:pt x="63951" y="3846344"/>
                  </a:lnTo>
                  <a:lnTo>
                    <a:pt x="51415" y="3794415"/>
                  </a:lnTo>
                  <a:lnTo>
                    <a:pt x="40321" y="3743546"/>
                  </a:lnTo>
                  <a:lnTo>
                    <a:pt x="30640" y="3693716"/>
                  </a:lnTo>
                  <a:lnTo>
                    <a:pt x="22342" y="3644903"/>
                  </a:lnTo>
                  <a:lnTo>
                    <a:pt x="15400" y="3597086"/>
                  </a:lnTo>
                  <a:lnTo>
                    <a:pt x="9784" y="3550243"/>
                  </a:lnTo>
                  <a:lnTo>
                    <a:pt x="5465" y="3504352"/>
                  </a:lnTo>
                  <a:lnTo>
                    <a:pt x="2413" y="3459391"/>
                  </a:lnTo>
                  <a:lnTo>
                    <a:pt x="601" y="3415339"/>
                  </a:lnTo>
                  <a:lnTo>
                    <a:pt x="0" y="3372174"/>
                  </a:lnTo>
                  <a:close/>
                </a:path>
              </a:pathLst>
            </a:custGeom>
            <a:solidFill>
              <a:srgbClr val="3778D3">
                <a:alpha val="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6276" y="5503619"/>
              <a:ext cx="4571999" cy="37528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65550" y="3257146"/>
            <a:ext cx="932942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0" spc="-295" dirty="0">
                <a:solidFill>
                  <a:srgbClr val="181818"/>
                </a:solidFill>
                <a:latin typeface="Cambria"/>
                <a:cs typeface="Cambria"/>
              </a:rPr>
              <a:t>Thank</a:t>
            </a:r>
            <a:r>
              <a:rPr sz="15000" spc="360" dirty="0">
                <a:solidFill>
                  <a:srgbClr val="181818"/>
                </a:solidFill>
                <a:latin typeface="Cambria"/>
                <a:cs typeface="Cambria"/>
              </a:rPr>
              <a:t> </a:t>
            </a:r>
            <a:r>
              <a:rPr sz="15000" spc="-30" dirty="0">
                <a:solidFill>
                  <a:srgbClr val="181818"/>
                </a:solidFill>
                <a:latin typeface="Cambria"/>
                <a:cs typeface="Cambria"/>
              </a:rPr>
              <a:t>You</a:t>
            </a:r>
            <a:endParaRPr sz="150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3931" y="338113"/>
            <a:ext cx="1285874" cy="13811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172630" y="399142"/>
            <a:ext cx="2333624" cy="13239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13506" y="1954856"/>
            <a:ext cx="8042275" cy="7747000"/>
            <a:chOff x="9413506" y="1954856"/>
            <a:chExt cx="8042275" cy="7747000"/>
          </a:xfrm>
        </p:grpSpPr>
        <p:sp>
          <p:nvSpPr>
            <p:cNvPr id="3" name="object 3"/>
            <p:cNvSpPr/>
            <p:nvPr/>
          </p:nvSpPr>
          <p:spPr>
            <a:xfrm>
              <a:off x="9413506" y="1954856"/>
              <a:ext cx="8042275" cy="7747000"/>
            </a:xfrm>
            <a:custGeom>
              <a:avLst/>
              <a:gdLst/>
              <a:ahLst/>
              <a:cxnLst/>
              <a:rect l="l" t="t" r="r" b="b"/>
              <a:pathLst>
                <a:path w="8042275" h="7747000">
                  <a:moveTo>
                    <a:pt x="8041689" y="5133555"/>
                  </a:moveTo>
                  <a:lnTo>
                    <a:pt x="8041788" y="5183876"/>
                  </a:lnTo>
                  <a:lnTo>
                    <a:pt x="8041242" y="5234199"/>
                  </a:lnTo>
                  <a:lnTo>
                    <a:pt x="8040041" y="5284517"/>
                  </a:lnTo>
                  <a:lnTo>
                    <a:pt x="8038178" y="5334826"/>
                  </a:lnTo>
                  <a:lnTo>
                    <a:pt x="8035646" y="5385120"/>
                  </a:lnTo>
                  <a:lnTo>
                    <a:pt x="8032438" y="5435396"/>
                  </a:lnTo>
                  <a:lnTo>
                    <a:pt x="8028545" y="5485646"/>
                  </a:lnTo>
                  <a:lnTo>
                    <a:pt x="8023959" y="5535868"/>
                  </a:lnTo>
                  <a:lnTo>
                    <a:pt x="8018674" y="5586055"/>
                  </a:lnTo>
                  <a:lnTo>
                    <a:pt x="8012682" y="5636202"/>
                  </a:lnTo>
                  <a:lnTo>
                    <a:pt x="8005974" y="5686305"/>
                  </a:lnTo>
                  <a:lnTo>
                    <a:pt x="7998544" y="5736358"/>
                  </a:lnTo>
                  <a:lnTo>
                    <a:pt x="7990384" y="5786357"/>
                  </a:lnTo>
                  <a:lnTo>
                    <a:pt x="7981486" y="5836296"/>
                  </a:lnTo>
                  <a:lnTo>
                    <a:pt x="7971991" y="5884475"/>
                  </a:lnTo>
                  <a:lnTo>
                    <a:pt x="7961735" y="5932451"/>
                  </a:lnTo>
                  <a:lnTo>
                    <a:pt x="7950718" y="5980205"/>
                  </a:lnTo>
                  <a:lnTo>
                    <a:pt x="7938936" y="6027716"/>
                  </a:lnTo>
                  <a:lnTo>
                    <a:pt x="7926389" y="6074968"/>
                  </a:lnTo>
                  <a:lnTo>
                    <a:pt x="7913075" y="6121941"/>
                  </a:lnTo>
                  <a:lnTo>
                    <a:pt x="7898991" y="6168616"/>
                  </a:lnTo>
                  <a:lnTo>
                    <a:pt x="7884135" y="6214974"/>
                  </a:lnTo>
                  <a:lnTo>
                    <a:pt x="7868507" y="6260998"/>
                  </a:lnTo>
                  <a:lnTo>
                    <a:pt x="7852103" y="6306667"/>
                  </a:lnTo>
                  <a:lnTo>
                    <a:pt x="7834922" y="6351964"/>
                  </a:lnTo>
                  <a:lnTo>
                    <a:pt x="7816963" y="6396869"/>
                  </a:lnTo>
                  <a:lnTo>
                    <a:pt x="7798223" y="6441363"/>
                  </a:lnTo>
                  <a:lnTo>
                    <a:pt x="7778700" y="6485429"/>
                  </a:lnTo>
                  <a:lnTo>
                    <a:pt x="7758393" y="6529047"/>
                  </a:lnTo>
                  <a:lnTo>
                    <a:pt x="7737299" y="6572199"/>
                  </a:lnTo>
                  <a:lnTo>
                    <a:pt x="7715417" y="6614865"/>
                  </a:lnTo>
                  <a:lnTo>
                    <a:pt x="7692746" y="6657027"/>
                  </a:lnTo>
                  <a:lnTo>
                    <a:pt x="7669282" y="6698667"/>
                  </a:lnTo>
                  <a:lnTo>
                    <a:pt x="7645024" y="6739764"/>
                  </a:lnTo>
                  <a:lnTo>
                    <a:pt x="7619971" y="6780302"/>
                  </a:lnTo>
                  <a:lnTo>
                    <a:pt x="7594120" y="6820260"/>
                  </a:lnTo>
                  <a:lnTo>
                    <a:pt x="7567469" y="6859621"/>
                  </a:lnTo>
                  <a:lnTo>
                    <a:pt x="7540017" y="6898365"/>
                  </a:lnTo>
                  <a:lnTo>
                    <a:pt x="7511762" y="6936473"/>
                  </a:lnTo>
                  <a:lnTo>
                    <a:pt x="7482702" y="6973928"/>
                  </a:lnTo>
                  <a:lnTo>
                    <a:pt x="7452835" y="7010710"/>
                  </a:lnTo>
                  <a:lnTo>
                    <a:pt x="7422159" y="7046799"/>
                  </a:lnTo>
                  <a:lnTo>
                    <a:pt x="7390673" y="7082179"/>
                  </a:lnTo>
                  <a:lnTo>
                    <a:pt x="7358373" y="7116829"/>
                  </a:lnTo>
                  <a:lnTo>
                    <a:pt x="7325260" y="7150732"/>
                  </a:lnTo>
                  <a:lnTo>
                    <a:pt x="7291329" y="7183868"/>
                  </a:lnTo>
                  <a:lnTo>
                    <a:pt x="7256581" y="7216218"/>
                  </a:lnTo>
                  <a:lnTo>
                    <a:pt x="7221013" y="7247764"/>
                  </a:lnTo>
                  <a:lnTo>
                    <a:pt x="7184622" y="7278488"/>
                  </a:lnTo>
                  <a:lnTo>
                    <a:pt x="7147408" y="7308369"/>
                  </a:lnTo>
                  <a:lnTo>
                    <a:pt x="7109368" y="7337390"/>
                  </a:lnTo>
                  <a:lnTo>
                    <a:pt x="7070500" y="7365532"/>
                  </a:lnTo>
                  <a:lnTo>
                    <a:pt x="7030803" y="7392776"/>
                  </a:lnTo>
                  <a:lnTo>
                    <a:pt x="6990275" y="7419103"/>
                  </a:lnTo>
                  <a:lnTo>
                    <a:pt x="6948913" y="7444495"/>
                  </a:lnTo>
                  <a:lnTo>
                    <a:pt x="6906717" y="7468932"/>
                  </a:lnTo>
                  <a:lnTo>
                    <a:pt x="6863683" y="7492396"/>
                  </a:lnTo>
                  <a:lnTo>
                    <a:pt x="6819810" y="7514869"/>
                  </a:lnTo>
                  <a:lnTo>
                    <a:pt x="6775097" y="7536331"/>
                  </a:lnTo>
                  <a:lnTo>
                    <a:pt x="6729541" y="7556764"/>
                  </a:lnTo>
                  <a:lnTo>
                    <a:pt x="6683140" y="7576148"/>
                  </a:lnTo>
                  <a:lnTo>
                    <a:pt x="6635946" y="7594461"/>
                  </a:lnTo>
                  <a:lnTo>
                    <a:pt x="6588567" y="7611649"/>
                  </a:lnTo>
                  <a:lnTo>
                    <a:pt x="6541012" y="7627728"/>
                  </a:lnTo>
                  <a:lnTo>
                    <a:pt x="6493289" y="7642714"/>
                  </a:lnTo>
                  <a:lnTo>
                    <a:pt x="6445409" y="7656622"/>
                  </a:lnTo>
                  <a:lnTo>
                    <a:pt x="6397381" y="7669467"/>
                  </a:lnTo>
                  <a:lnTo>
                    <a:pt x="6349214" y="7681265"/>
                  </a:lnTo>
                  <a:lnTo>
                    <a:pt x="6300917" y="7692030"/>
                  </a:lnTo>
                  <a:lnTo>
                    <a:pt x="6252499" y="7701780"/>
                  </a:lnTo>
                  <a:lnTo>
                    <a:pt x="6203970" y="7710528"/>
                  </a:lnTo>
                  <a:lnTo>
                    <a:pt x="6155339" y="7718290"/>
                  </a:lnTo>
                  <a:lnTo>
                    <a:pt x="6106616" y="7725082"/>
                  </a:lnTo>
                  <a:lnTo>
                    <a:pt x="6057809" y="7730920"/>
                  </a:lnTo>
                  <a:lnTo>
                    <a:pt x="6008928" y="7735817"/>
                  </a:lnTo>
                  <a:lnTo>
                    <a:pt x="5959982" y="7739791"/>
                  </a:lnTo>
                  <a:lnTo>
                    <a:pt x="5910980" y="7742855"/>
                  </a:lnTo>
                  <a:lnTo>
                    <a:pt x="5861932" y="7745027"/>
                  </a:lnTo>
                  <a:lnTo>
                    <a:pt x="5812847" y="7746320"/>
                  </a:lnTo>
                  <a:lnTo>
                    <a:pt x="5763734" y="7746751"/>
                  </a:lnTo>
                  <a:lnTo>
                    <a:pt x="5714603" y="7746335"/>
                  </a:lnTo>
                  <a:lnTo>
                    <a:pt x="5665462" y="7745087"/>
                  </a:lnTo>
                  <a:lnTo>
                    <a:pt x="5616322" y="7743022"/>
                  </a:lnTo>
                  <a:lnTo>
                    <a:pt x="5567190" y="7740157"/>
                  </a:lnTo>
                  <a:lnTo>
                    <a:pt x="5518077" y="7736506"/>
                  </a:lnTo>
                  <a:lnTo>
                    <a:pt x="5468992" y="7732085"/>
                  </a:lnTo>
                  <a:lnTo>
                    <a:pt x="5419944" y="7726909"/>
                  </a:lnTo>
                  <a:lnTo>
                    <a:pt x="5370943" y="7720993"/>
                  </a:lnTo>
                  <a:lnTo>
                    <a:pt x="5321997" y="7714354"/>
                  </a:lnTo>
                  <a:lnTo>
                    <a:pt x="5273116" y="7707006"/>
                  </a:lnTo>
                  <a:lnTo>
                    <a:pt x="5224309" y="7698965"/>
                  </a:lnTo>
                  <a:lnTo>
                    <a:pt x="5175585" y="7690246"/>
                  </a:lnTo>
                  <a:lnTo>
                    <a:pt x="5126954" y="7680864"/>
                  </a:lnTo>
                  <a:lnTo>
                    <a:pt x="5078426" y="7670836"/>
                  </a:lnTo>
                  <a:lnTo>
                    <a:pt x="5030008" y="7660176"/>
                  </a:lnTo>
                  <a:lnTo>
                    <a:pt x="4981711" y="7648899"/>
                  </a:lnTo>
                  <a:lnTo>
                    <a:pt x="4933544" y="7637022"/>
                  </a:lnTo>
                  <a:lnTo>
                    <a:pt x="4885515" y="7624559"/>
                  </a:lnTo>
                  <a:lnTo>
                    <a:pt x="4837635" y="7611527"/>
                  </a:lnTo>
                  <a:lnTo>
                    <a:pt x="4789913" y="7597940"/>
                  </a:lnTo>
                  <a:lnTo>
                    <a:pt x="4742358" y="7583813"/>
                  </a:lnTo>
                  <a:lnTo>
                    <a:pt x="4694978" y="7569163"/>
                  </a:lnTo>
                  <a:lnTo>
                    <a:pt x="4647784" y="7554004"/>
                  </a:lnTo>
                  <a:lnTo>
                    <a:pt x="4600785" y="7538352"/>
                  </a:lnTo>
                  <a:lnTo>
                    <a:pt x="4553990" y="7522222"/>
                  </a:lnTo>
                  <a:lnTo>
                    <a:pt x="4507408" y="7505630"/>
                  </a:lnTo>
                  <a:lnTo>
                    <a:pt x="4461048" y="7488591"/>
                  </a:lnTo>
                  <a:lnTo>
                    <a:pt x="4414920" y="7471121"/>
                  </a:lnTo>
                  <a:lnTo>
                    <a:pt x="4369033" y="7453235"/>
                  </a:lnTo>
                  <a:lnTo>
                    <a:pt x="4323397" y="7434948"/>
                  </a:lnTo>
                  <a:lnTo>
                    <a:pt x="4276781" y="7415838"/>
                  </a:lnTo>
                  <a:lnTo>
                    <a:pt x="4230340" y="7396388"/>
                  </a:lnTo>
                  <a:lnTo>
                    <a:pt x="4184065" y="7376610"/>
                  </a:lnTo>
                  <a:lnTo>
                    <a:pt x="4137950" y="7356518"/>
                  </a:lnTo>
                  <a:lnTo>
                    <a:pt x="4091990" y="7336126"/>
                  </a:lnTo>
                  <a:lnTo>
                    <a:pt x="4000502" y="7294494"/>
                  </a:lnTo>
                  <a:lnTo>
                    <a:pt x="3909549" y="7251819"/>
                  </a:lnTo>
                  <a:lnTo>
                    <a:pt x="3819077" y="7208210"/>
                  </a:lnTo>
                  <a:lnTo>
                    <a:pt x="3729032" y="7163772"/>
                  </a:lnTo>
                  <a:lnTo>
                    <a:pt x="3639361" y="7118614"/>
                  </a:lnTo>
                  <a:lnTo>
                    <a:pt x="3505439" y="7049756"/>
                  </a:lnTo>
                  <a:lnTo>
                    <a:pt x="3372058" y="6979877"/>
                  </a:lnTo>
                  <a:lnTo>
                    <a:pt x="2884708" y="6720740"/>
                  </a:lnTo>
                  <a:lnTo>
                    <a:pt x="2706956" y="6627777"/>
                  </a:lnTo>
                  <a:lnTo>
                    <a:pt x="2573034" y="6559341"/>
                  </a:lnTo>
                  <a:lnTo>
                    <a:pt x="2483363" y="6514529"/>
                  </a:lnTo>
                  <a:lnTo>
                    <a:pt x="2393318" y="6470492"/>
                  </a:lnTo>
                  <a:lnTo>
                    <a:pt x="2302846" y="6427337"/>
                  </a:lnTo>
                  <a:lnTo>
                    <a:pt x="2211893" y="6385170"/>
                  </a:lnTo>
                  <a:lnTo>
                    <a:pt x="2120405" y="6344099"/>
                  </a:lnTo>
                  <a:lnTo>
                    <a:pt x="2074444" y="6324007"/>
                  </a:lnTo>
                  <a:lnTo>
                    <a:pt x="2028330" y="6304230"/>
                  </a:lnTo>
                  <a:lnTo>
                    <a:pt x="1982055" y="6284779"/>
                  </a:lnTo>
                  <a:lnTo>
                    <a:pt x="1935613" y="6265670"/>
                  </a:lnTo>
                  <a:lnTo>
                    <a:pt x="1657713" y="6154380"/>
                  </a:lnTo>
                  <a:lnTo>
                    <a:pt x="1565672" y="6116400"/>
                  </a:lnTo>
                  <a:lnTo>
                    <a:pt x="1519871" y="6096997"/>
                  </a:lnTo>
                  <a:lnTo>
                    <a:pt x="1474256" y="6077251"/>
                  </a:lnTo>
                  <a:lnTo>
                    <a:pt x="1428857" y="6057109"/>
                  </a:lnTo>
                  <a:lnTo>
                    <a:pt x="1383703" y="6036520"/>
                  </a:lnTo>
                  <a:lnTo>
                    <a:pt x="1338824" y="6015434"/>
                  </a:lnTo>
                  <a:lnTo>
                    <a:pt x="1294249" y="5993798"/>
                  </a:lnTo>
                  <a:lnTo>
                    <a:pt x="1250008" y="5971561"/>
                  </a:lnTo>
                  <a:lnTo>
                    <a:pt x="1206130" y="5948672"/>
                  </a:lnTo>
                  <a:lnTo>
                    <a:pt x="1162646" y="5925080"/>
                  </a:lnTo>
                  <a:lnTo>
                    <a:pt x="1119584" y="5900732"/>
                  </a:lnTo>
                  <a:lnTo>
                    <a:pt x="1076974" y="5875577"/>
                  </a:lnTo>
                  <a:lnTo>
                    <a:pt x="1034846" y="5849565"/>
                  </a:lnTo>
                  <a:lnTo>
                    <a:pt x="993229" y="5822643"/>
                  </a:lnTo>
                  <a:lnTo>
                    <a:pt x="952154" y="5794760"/>
                  </a:lnTo>
                  <a:lnTo>
                    <a:pt x="911649" y="5765865"/>
                  </a:lnTo>
                  <a:lnTo>
                    <a:pt x="871744" y="5735907"/>
                  </a:lnTo>
                  <a:lnTo>
                    <a:pt x="832469" y="5704833"/>
                  </a:lnTo>
                  <a:lnTo>
                    <a:pt x="793433" y="5672566"/>
                  </a:lnTo>
                  <a:lnTo>
                    <a:pt x="755163" y="5639312"/>
                  </a:lnTo>
                  <a:lnTo>
                    <a:pt x="717676" y="5605102"/>
                  </a:lnTo>
                  <a:lnTo>
                    <a:pt x="680987" y="5569964"/>
                  </a:lnTo>
                  <a:lnTo>
                    <a:pt x="645111" y="5533928"/>
                  </a:lnTo>
                  <a:lnTo>
                    <a:pt x="610066" y="5497023"/>
                  </a:lnTo>
                  <a:lnTo>
                    <a:pt x="575865" y="5459280"/>
                  </a:lnTo>
                  <a:lnTo>
                    <a:pt x="542526" y="5420727"/>
                  </a:lnTo>
                  <a:lnTo>
                    <a:pt x="510064" y="5381393"/>
                  </a:lnTo>
                  <a:lnTo>
                    <a:pt x="478494" y="5341309"/>
                  </a:lnTo>
                  <a:lnTo>
                    <a:pt x="447833" y="5300503"/>
                  </a:lnTo>
                  <a:lnTo>
                    <a:pt x="418096" y="5259006"/>
                  </a:lnTo>
                  <a:lnTo>
                    <a:pt x="389299" y="5216846"/>
                  </a:lnTo>
                  <a:lnTo>
                    <a:pt x="361458" y="5174053"/>
                  </a:lnTo>
                  <a:lnTo>
                    <a:pt x="334588" y="5130657"/>
                  </a:lnTo>
                  <a:lnTo>
                    <a:pt x="308706" y="5086686"/>
                  </a:lnTo>
                  <a:lnTo>
                    <a:pt x="283827" y="5042171"/>
                  </a:lnTo>
                  <a:lnTo>
                    <a:pt x="259966" y="4997140"/>
                  </a:lnTo>
                  <a:lnTo>
                    <a:pt x="237141" y="4951624"/>
                  </a:lnTo>
                  <a:lnTo>
                    <a:pt x="215366" y="4905651"/>
                  </a:lnTo>
                  <a:lnTo>
                    <a:pt x="194656" y="4859252"/>
                  </a:lnTo>
                  <a:lnTo>
                    <a:pt x="174973" y="4813127"/>
                  </a:lnTo>
                  <a:lnTo>
                    <a:pt x="156273" y="4766584"/>
                  </a:lnTo>
                  <a:lnTo>
                    <a:pt x="138568" y="4719646"/>
                  </a:lnTo>
                  <a:lnTo>
                    <a:pt x="121869" y="4672335"/>
                  </a:lnTo>
                  <a:lnTo>
                    <a:pt x="106188" y="4624675"/>
                  </a:lnTo>
                  <a:lnTo>
                    <a:pt x="91536" y="4576689"/>
                  </a:lnTo>
                  <a:lnTo>
                    <a:pt x="77925" y="4528401"/>
                  </a:lnTo>
                  <a:lnTo>
                    <a:pt x="65367" y="4479833"/>
                  </a:lnTo>
                  <a:lnTo>
                    <a:pt x="53873" y="4431008"/>
                  </a:lnTo>
                  <a:lnTo>
                    <a:pt x="43454" y="4381949"/>
                  </a:lnTo>
                  <a:lnTo>
                    <a:pt x="34123" y="4332681"/>
                  </a:lnTo>
                  <a:lnTo>
                    <a:pt x="25890" y="4283225"/>
                  </a:lnTo>
                  <a:lnTo>
                    <a:pt x="18768" y="4233605"/>
                  </a:lnTo>
                  <a:lnTo>
                    <a:pt x="12768" y="4183845"/>
                  </a:lnTo>
                  <a:lnTo>
                    <a:pt x="7901" y="4133966"/>
                  </a:lnTo>
                  <a:lnTo>
                    <a:pt x="4179" y="4083993"/>
                  </a:lnTo>
                  <a:lnTo>
                    <a:pt x="1614" y="4033949"/>
                  </a:lnTo>
                  <a:lnTo>
                    <a:pt x="217" y="3983856"/>
                  </a:lnTo>
                  <a:lnTo>
                    <a:pt x="0" y="3933737"/>
                  </a:lnTo>
                  <a:lnTo>
                    <a:pt x="974" y="3883617"/>
                  </a:lnTo>
                  <a:lnTo>
                    <a:pt x="3150" y="3833518"/>
                  </a:lnTo>
                  <a:lnTo>
                    <a:pt x="6749" y="3783187"/>
                  </a:lnTo>
                  <a:lnTo>
                    <a:pt x="11933" y="3732841"/>
                  </a:lnTo>
                  <a:lnTo>
                    <a:pt x="18632" y="3682508"/>
                  </a:lnTo>
                  <a:lnTo>
                    <a:pt x="26776" y="3632216"/>
                  </a:lnTo>
                  <a:lnTo>
                    <a:pt x="36294" y="3581993"/>
                  </a:lnTo>
                  <a:lnTo>
                    <a:pt x="47116" y="3531867"/>
                  </a:lnTo>
                  <a:lnTo>
                    <a:pt x="59172" y="3481868"/>
                  </a:lnTo>
                  <a:lnTo>
                    <a:pt x="72390" y="3432024"/>
                  </a:lnTo>
                  <a:lnTo>
                    <a:pt x="86701" y="3382362"/>
                  </a:lnTo>
                  <a:lnTo>
                    <a:pt x="102033" y="3332912"/>
                  </a:lnTo>
                  <a:lnTo>
                    <a:pt x="118318" y="3283702"/>
                  </a:lnTo>
                  <a:lnTo>
                    <a:pt x="135483" y="3234760"/>
                  </a:lnTo>
                  <a:lnTo>
                    <a:pt x="153459" y="3186114"/>
                  </a:lnTo>
                  <a:lnTo>
                    <a:pt x="172176" y="3137793"/>
                  </a:lnTo>
                  <a:lnTo>
                    <a:pt x="191562" y="3089825"/>
                  </a:lnTo>
                  <a:lnTo>
                    <a:pt x="211547" y="3042240"/>
                  </a:lnTo>
                  <a:lnTo>
                    <a:pt x="232062" y="2995064"/>
                  </a:lnTo>
                  <a:lnTo>
                    <a:pt x="253035" y="2948327"/>
                  </a:lnTo>
                  <a:lnTo>
                    <a:pt x="274395" y="2902056"/>
                  </a:lnTo>
                  <a:lnTo>
                    <a:pt x="296074" y="2856281"/>
                  </a:lnTo>
                  <a:lnTo>
                    <a:pt x="317999" y="2811030"/>
                  </a:lnTo>
                  <a:lnTo>
                    <a:pt x="340372" y="2765805"/>
                  </a:lnTo>
                  <a:lnTo>
                    <a:pt x="363325" y="2720941"/>
                  </a:lnTo>
                  <a:lnTo>
                    <a:pt x="386850" y="2676437"/>
                  </a:lnTo>
                  <a:lnTo>
                    <a:pt x="410936" y="2632290"/>
                  </a:lnTo>
                  <a:lnTo>
                    <a:pt x="435576" y="2588498"/>
                  </a:lnTo>
                  <a:lnTo>
                    <a:pt x="460758" y="2545059"/>
                  </a:lnTo>
                  <a:lnTo>
                    <a:pt x="486474" y="2501971"/>
                  </a:lnTo>
                  <a:lnTo>
                    <a:pt x="512715" y="2459231"/>
                  </a:lnTo>
                  <a:lnTo>
                    <a:pt x="539472" y="2416839"/>
                  </a:lnTo>
                  <a:lnTo>
                    <a:pt x="566734" y="2374791"/>
                  </a:lnTo>
                  <a:lnTo>
                    <a:pt x="594493" y="2333085"/>
                  </a:lnTo>
                  <a:lnTo>
                    <a:pt x="622740" y="2291721"/>
                  </a:lnTo>
                  <a:lnTo>
                    <a:pt x="651465" y="2250694"/>
                  </a:lnTo>
                  <a:lnTo>
                    <a:pt x="680659" y="2210004"/>
                  </a:lnTo>
                  <a:lnTo>
                    <a:pt x="710312" y="2169648"/>
                  </a:lnTo>
                  <a:lnTo>
                    <a:pt x="740415" y="2129624"/>
                  </a:lnTo>
                  <a:lnTo>
                    <a:pt x="770959" y="2089931"/>
                  </a:lnTo>
                  <a:lnTo>
                    <a:pt x="801935" y="2050565"/>
                  </a:lnTo>
                  <a:lnTo>
                    <a:pt x="833334" y="2011525"/>
                  </a:lnTo>
                  <a:lnTo>
                    <a:pt x="865145" y="1972809"/>
                  </a:lnTo>
                  <a:lnTo>
                    <a:pt x="897360" y="1934415"/>
                  </a:lnTo>
                  <a:lnTo>
                    <a:pt x="929969" y="1896341"/>
                  </a:lnTo>
                  <a:lnTo>
                    <a:pt x="962963" y="1858584"/>
                  </a:lnTo>
                  <a:lnTo>
                    <a:pt x="996333" y="1821142"/>
                  </a:lnTo>
                  <a:lnTo>
                    <a:pt x="1030070" y="1784015"/>
                  </a:lnTo>
                  <a:lnTo>
                    <a:pt x="1064163" y="1747198"/>
                  </a:lnTo>
                  <a:lnTo>
                    <a:pt x="1098605" y="1710691"/>
                  </a:lnTo>
                  <a:lnTo>
                    <a:pt x="1133385" y="1674490"/>
                  </a:lnTo>
                  <a:lnTo>
                    <a:pt x="1168494" y="1638595"/>
                  </a:lnTo>
                  <a:lnTo>
                    <a:pt x="1203923" y="1603003"/>
                  </a:lnTo>
                  <a:lnTo>
                    <a:pt x="1239663" y="1567712"/>
                  </a:lnTo>
                  <a:lnTo>
                    <a:pt x="1275704" y="1532720"/>
                  </a:lnTo>
                  <a:lnTo>
                    <a:pt x="1312037" y="1498024"/>
                  </a:lnTo>
                  <a:lnTo>
                    <a:pt x="1348652" y="1463624"/>
                  </a:lnTo>
                  <a:lnTo>
                    <a:pt x="1385541" y="1429515"/>
                  </a:lnTo>
                  <a:lnTo>
                    <a:pt x="1422694" y="1395698"/>
                  </a:lnTo>
                  <a:lnTo>
                    <a:pt x="1460102" y="1362168"/>
                  </a:lnTo>
                  <a:lnTo>
                    <a:pt x="1497755" y="1328926"/>
                  </a:lnTo>
                  <a:lnTo>
                    <a:pt x="1535645" y="1295967"/>
                  </a:lnTo>
                  <a:lnTo>
                    <a:pt x="1573761" y="1263291"/>
                  </a:lnTo>
                  <a:lnTo>
                    <a:pt x="1612095" y="1230894"/>
                  </a:lnTo>
                  <a:lnTo>
                    <a:pt x="1650636" y="1198776"/>
                  </a:lnTo>
                  <a:lnTo>
                    <a:pt x="1689377" y="1166934"/>
                  </a:lnTo>
                  <a:lnTo>
                    <a:pt x="1767081" y="1104275"/>
                  </a:lnTo>
                  <a:lnTo>
                    <a:pt x="1845587" y="1042359"/>
                  </a:lnTo>
                  <a:lnTo>
                    <a:pt x="1924904" y="981281"/>
                  </a:lnTo>
                  <a:lnTo>
                    <a:pt x="2005040" y="921133"/>
                  </a:lnTo>
                  <a:lnTo>
                    <a:pt x="2045417" y="891438"/>
                  </a:lnTo>
                  <a:lnTo>
                    <a:pt x="2086002" y="862010"/>
                  </a:lnTo>
                  <a:lnTo>
                    <a:pt x="2126796" y="832863"/>
                  </a:lnTo>
                  <a:lnTo>
                    <a:pt x="2167799" y="804007"/>
                  </a:lnTo>
                  <a:lnTo>
                    <a:pt x="2209013" y="775454"/>
                  </a:lnTo>
                  <a:lnTo>
                    <a:pt x="2250439" y="747216"/>
                  </a:lnTo>
                  <a:lnTo>
                    <a:pt x="2292077" y="719305"/>
                  </a:lnTo>
                  <a:lnTo>
                    <a:pt x="2333929" y="691733"/>
                  </a:lnTo>
                  <a:lnTo>
                    <a:pt x="2375996" y="664511"/>
                  </a:lnTo>
                  <a:lnTo>
                    <a:pt x="2418278" y="637651"/>
                  </a:lnTo>
                  <a:lnTo>
                    <a:pt x="2460776" y="611165"/>
                  </a:lnTo>
                  <a:lnTo>
                    <a:pt x="2503493" y="585064"/>
                  </a:lnTo>
                  <a:lnTo>
                    <a:pt x="2546428" y="559360"/>
                  </a:lnTo>
                  <a:lnTo>
                    <a:pt x="2589582" y="534066"/>
                  </a:lnTo>
                  <a:lnTo>
                    <a:pt x="2632957" y="509192"/>
                  </a:lnTo>
                  <a:lnTo>
                    <a:pt x="2676554" y="484752"/>
                  </a:lnTo>
                  <a:lnTo>
                    <a:pt x="2720373" y="460755"/>
                  </a:lnTo>
                  <a:lnTo>
                    <a:pt x="2764416" y="437214"/>
                  </a:lnTo>
                  <a:lnTo>
                    <a:pt x="2808683" y="414141"/>
                  </a:lnTo>
                  <a:lnTo>
                    <a:pt x="2853176" y="391548"/>
                  </a:lnTo>
                  <a:lnTo>
                    <a:pt x="2897896" y="369446"/>
                  </a:lnTo>
                  <a:lnTo>
                    <a:pt x="2942843" y="347848"/>
                  </a:lnTo>
                  <a:lnTo>
                    <a:pt x="2988018" y="326764"/>
                  </a:lnTo>
                  <a:lnTo>
                    <a:pt x="3033423" y="306206"/>
                  </a:lnTo>
                  <a:lnTo>
                    <a:pt x="3079058" y="286187"/>
                  </a:lnTo>
                  <a:lnTo>
                    <a:pt x="3124925" y="266718"/>
                  </a:lnTo>
                  <a:lnTo>
                    <a:pt x="3171025" y="247811"/>
                  </a:lnTo>
                  <a:lnTo>
                    <a:pt x="3217358" y="229478"/>
                  </a:lnTo>
                  <a:lnTo>
                    <a:pt x="3263925" y="211730"/>
                  </a:lnTo>
                  <a:lnTo>
                    <a:pt x="3310728" y="194579"/>
                  </a:lnTo>
                  <a:lnTo>
                    <a:pt x="3357768" y="178037"/>
                  </a:lnTo>
                  <a:lnTo>
                    <a:pt x="3405045" y="162115"/>
                  </a:lnTo>
                  <a:lnTo>
                    <a:pt x="3452560" y="146826"/>
                  </a:lnTo>
                  <a:lnTo>
                    <a:pt x="3500315" y="132181"/>
                  </a:lnTo>
                  <a:lnTo>
                    <a:pt x="3548310" y="118192"/>
                  </a:lnTo>
                  <a:lnTo>
                    <a:pt x="3596546" y="104870"/>
                  </a:lnTo>
                  <a:lnTo>
                    <a:pt x="3645026" y="92228"/>
                  </a:lnTo>
                  <a:lnTo>
                    <a:pt x="3693748" y="80277"/>
                  </a:lnTo>
                  <a:lnTo>
                    <a:pt x="3742715" y="69029"/>
                  </a:lnTo>
                  <a:lnTo>
                    <a:pt x="3791927" y="58496"/>
                  </a:lnTo>
                  <a:lnTo>
                    <a:pt x="3841386" y="48689"/>
                  </a:lnTo>
                  <a:lnTo>
                    <a:pt x="3890193" y="40568"/>
                  </a:lnTo>
                  <a:lnTo>
                    <a:pt x="3939235" y="33054"/>
                  </a:lnTo>
                  <a:lnTo>
                    <a:pt x="3988503" y="26191"/>
                  </a:lnTo>
                  <a:lnTo>
                    <a:pt x="4037991" y="20024"/>
                  </a:lnTo>
                  <a:lnTo>
                    <a:pt x="4087691" y="14595"/>
                  </a:lnTo>
                  <a:lnTo>
                    <a:pt x="4137596" y="9949"/>
                  </a:lnTo>
                  <a:lnTo>
                    <a:pt x="4187698" y="6130"/>
                  </a:lnTo>
                  <a:lnTo>
                    <a:pt x="4237991" y="3182"/>
                  </a:lnTo>
                  <a:lnTo>
                    <a:pt x="4288466" y="1148"/>
                  </a:lnTo>
                  <a:lnTo>
                    <a:pt x="4339117" y="73"/>
                  </a:lnTo>
                  <a:lnTo>
                    <a:pt x="4389937" y="0"/>
                  </a:lnTo>
                  <a:lnTo>
                    <a:pt x="4441065" y="916"/>
                  </a:lnTo>
                  <a:lnTo>
                    <a:pt x="4492190" y="2783"/>
                  </a:lnTo>
                  <a:lnTo>
                    <a:pt x="4543288" y="5607"/>
                  </a:lnTo>
                  <a:lnTo>
                    <a:pt x="4594334" y="9393"/>
                  </a:lnTo>
                  <a:lnTo>
                    <a:pt x="4645305" y="14147"/>
                  </a:lnTo>
                  <a:lnTo>
                    <a:pt x="4696177" y="19874"/>
                  </a:lnTo>
                  <a:lnTo>
                    <a:pt x="4746927" y="26579"/>
                  </a:lnTo>
                  <a:lnTo>
                    <a:pt x="4797531" y="34269"/>
                  </a:lnTo>
                  <a:lnTo>
                    <a:pt x="4847964" y="42948"/>
                  </a:lnTo>
                  <a:lnTo>
                    <a:pt x="4898204" y="52622"/>
                  </a:lnTo>
                  <a:lnTo>
                    <a:pt x="4948226" y="63296"/>
                  </a:lnTo>
                  <a:lnTo>
                    <a:pt x="4998006" y="74977"/>
                  </a:lnTo>
                  <a:lnTo>
                    <a:pt x="5047521" y="87668"/>
                  </a:lnTo>
                  <a:lnTo>
                    <a:pt x="5096748" y="101377"/>
                  </a:lnTo>
                  <a:lnTo>
                    <a:pt x="5145661" y="116109"/>
                  </a:lnTo>
                  <a:lnTo>
                    <a:pt x="5194238" y="131868"/>
                  </a:lnTo>
                  <a:lnTo>
                    <a:pt x="5242455" y="148661"/>
                  </a:lnTo>
                  <a:lnTo>
                    <a:pt x="5290288" y="166492"/>
                  </a:lnTo>
                  <a:lnTo>
                    <a:pt x="5337712" y="185368"/>
                  </a:lnTo>
                  <a:lnTo>
                    <a:pt x="5384705" y="205294"/>
                  </a:lnTo>
                  <a:lnTo>
                    <a:pt x="5431243" y="226276"/>
                  </a:lnTo>
                  <a:lnTo>
                    <a:pt x="5477302" y="248318"/>
                  </a:lnTo>
                  <a:lnTo>
                    <a:pt x="5523001" y="271544"/>
                  </a:lnTo>
                  <a:lnTo>
                    <a:pt x="5567818" y="295899"/>
                  </a:lnTo>
                  <a:lnTo>
                    <a:pt x="5611769" y="321350"/>
                  </a:lnTo>
                  <a:lnTo>
                    <a:pt x="5654873" y="347868"/>
                  </a:lnTo>
                  <a:lnTo>
                    <a:pt x="5697149" y="375421"/>
                  </a:lnTo>
                  <a:lnTo>
                    <a:pt x="5738615" y="403978"/>
                  </a:lnTo>
                  <a:lnTo>
                    <a:pt x="5779290" y="433506"/>
                  </a:lnTo>
                  <a:lnTo>
                    <a:pt x="5819191" y="463977"/>
                  </a:lnTo>
                  <a:lnTo>
                    <a:pt x="5858338" y="495357"/>
                  </a:lnTo>
                  <a:lnTo>
                    <a:pt x="5896748" y="527616"/>
                  </a:lnTo>
                  <a:lnTo>
                    <a:pt x="5934441" y="560722"/>
                  </a:lnTo>
                  <a:lnTo>
                    <a:pt x="5971434" y="594645"/>
                  </a:lnTo>
                  <a:lnTo>
                    <a:pt x="6007746" y="629353"/>
                  </a:lnTo>
                  <a:lnTo>
                    <a:pt x="6043395" y="664815"/>
                  </a:lnTo>
                  <a:lnTo>
                    <a:pt x="6078400" y="701000"/>
                  </a:lnTo>
                  <a:lnTo>
                    <a:pt x="6112780" y="737876"/>
                  </a:lnTo>
                  <a:lnTo>
                    <a:pt x="6146551" y="775412"/>
                  </a:lnTo>
                  <a:lnTo>
                    <a:pt x="6179734" y="813578"/>
                  </a:lnTo>
                  <a:lnTo>
                    <a:pt x="6212346" y="852341"/>
                  </a:lnTo>
                  <a:lnTo>
                    <a:pt x="6244406" y="891671"/>
                  </a:lnTo>
                  <a:lnTo>
                    <a:pt x="6275932" y="931537"/>
                  </a:lnTo>
                  <a:lnTo>
                    <a:pt x="6306942" y="971907"/>
                  </a:lnTo>
                  <a:lnTo>
                    <a:pt x="6337456" y="1012749"/>
                  </a:lnTo>
                  <a:lnTo>
                    <a:pt x="6366908" y="1052939"/>
                  </a:lnTo>
                  <a:lnTo>
                    <a:pt x="6396095" y="1093349"/>
                  </a:lnTo>
                  <a:lnTo>
                    <a:pt x="6453710" y="1174795"/>
                  </a:lnTo>
                  <a:lnTo>
                    <a:pt x="6510372" y="1257012"/>
                  </a:lnTo>
                  <a:lnTo>
                    <a:pt x="6566153" y="1339925"/>
                  </a:lnTo>
                  <a:lnTo>
                    <a:pt x="6621122" y="1423459"/>
                  </a:lnTo>
                  <a:lnTo>
                    <a:pt x="6675351" y="1507538"/>
                  </a:lnTo>
                  <a:lnTo>
                    <a:pt x="6728910" y="1592087"/>
                  </a:lnTo>
                  <a:lnTo>
                    <a:pt x="6781872" y="1677030"/>
                  </a:lnTo>
                  <a:lnTo>
                    <a:pt x="6860347" y="1805020"/>
                  </a:lnTo>
                  <a:lnTo>
                    <a:pt x="6937875" y="1933473"/>
                  </a:lnTo>
                  <a:lnTo>
                    <a:pt x="7065767" y="2148516"/>
                  </a:lnTo>
                  <a:lnTo>
                    <a:pt x="7116464" y="2235767"/>
                  </a:lnTo>
                  <a:lnTo>
                    <a:pt x="7166486" y="2323396"/>
                  </a:lnTo>
                  <a:lnTo>
                    <a:pt x="7215765" y="2411427"/>
                  </a:lnTo>
                  <a:lnTo>
                    <a:pt x="7264235" y="2499880"/>
                  </a:lnTo>
                  <a:lnTo>
                    <a:pt x="7311830" y="2588780"/>
                  </a:lnTo>
                  <a:lnTo>
                    <a:pt x="7358483" y="2678147"/>
                  </a:lnTo>
                  <a:lnTo>
                    <a:pt x="7404128" y="2768003"/>
                  </a:lnTo>
                  <a:lnTo>
                    <a:pt x="7448698" y="2858372"/>
                  </a:lnTo>
                  <a:lnTo>
                    <a:pt x="7492126" y="2949275"/>
                  </a:lnTo>
                  <a:lnTo>
                    <a:pt x="7513392" y="2994934"/>
                  </a:lnTo>
                  <a:lnTo>
                    <a:pt x="7534347" y="3040734"/>
                  </a:lnTo>
                  <a:lnTo>
                    <a:pt x="7554984" y="3086679"/>
                  </a:lnTo>
                  <a:lnTo>
                    <a:pt x="7575294" y="3132771"/>
                  </a:lnTo>
                  <a:lnTo>
                    <a:pt x="7595268" y="3179014"/>
                  </a:lnTo>
                  <a:lnTo>
                    <a:pt x="7614900" y="3225410"/>
                  </a:lnTo>
                  <a:lnTo>
                    <a:pt x="7653197" y="3318502"/>
                  </a:lnTo>
                  <a:lnTo>
                    <a:pt x="7671859" y="3365235"/>
                  </a:lnTo>
                  <a:lnTo>
                    <a:pt x="7690156" y="3412157"/>
                  </a:lnTo>
                  <a:lnTo>
                    <a:pt x="7708080" y="3459262"/>
                  </a:lnTo>
                  <a:lnTo>
                    <a:pt x="7725625" y="3506545"/>
                  </a:lnTo>
                  <a:lnTo>
                    <a:pt x="7742783" y="3554000"/>
                  </a:lnTo>
                  <a:lnTo>
                    <a:pt x="7759545" y="3601623"/>
                  </a:lnTo>
                  <a:lnTo>
                    <a:pt x="7775905" y="3649409"/>
                  </a:lnTo>
                  <a:lnTo>
                    <a:pt x="7791855" y="3697352"/>
                  </a:lnTo>
                  <a:lnTo>
                    <a:pt x="7807387" y="3745448"/>
                  </a:lnTo>
                  <a:lnTo>
                    <a:pt x="7822493" y="3793692"/>
                  </a:lnTo>
                  <a:lnTo>
                    <a:pt x="7837166" y="3842078"/>
                  </a:lnTo>
                  <a:lnTo>
                    <a:pt x="7851398" y="3890601"/>
                  </a:lnTo>
                  <a:lnTo>
                    <a:pt x="7865182" y="3939257"/>
                  </a:lnTo>
                  <a:lnTo>
                    <a:pt x="7878510" y="3988040"/>
                  </a:lnTo>
                  <a:lnTo>
                    <a:pt x="7891375" y="4036945"/>
                  </a:lnTo>
                  <a:lnTo>
                    <a:pt x="7903768" y="4085968"/>
                  </a:lnTo>
                  <a:lnTo>
                    <a:pt x="7915683" y="4135103"/>
                  </a:lnTo>
                  <a:lnTo>
                    <a:pt x="7927111" y="4184344"/>
                  </a:lnTo>
                  <a:lnTo>
                    <a:pt x="7938045" y="4233688"/>
                  </a:lnTo>
                  <a:lnTo>
                    <a:pt x="7948477" y="4283128"/>
                  </a:lnTo>
                  <a:lnTo>
                    <a:pt x="7958400" y="4332661"/>
                  </a:lnTo>
                  <a:lnTo>
                    <a:pt x="7967806" y="4382280"/>
                  </a:lnTo>
                  <a:lnTo>
                    <a:pt x="7976688" y="4431982"/>
                  </a:lnTo>
                  <a:lnTo>
                    <a:pt x="7985037" y="4481759"/>
                  </a:lnTo>
                  <a:lnTo>
                    <a:pt x="7992847" y="4531609"/>
                  </a:lnTo>
                  <a:lnTo>
                    <a:pt x="8000109" y="4581525"/>
                  </a:lnTo>
                  <a:lnTo>
                    <a:pt x="8006817" y="4631503"/>
                  </a:lnTo>
                  <a:lnTo>
                    <a:pt x="8012961" y="4681537"/>
                  </a:lnTo>
                  <a:lnTo>
                    <a:pt x="8018536" y="4731623"/>
                  </a:lnTo>
                  <a:lnTo>
                    <a:pt x="8023532" y="4781755"/>
                  </a:lnTo>
                  <a:lnTo>
                    <a:pt x="8027943" y="4831929"/>
                  </a:lnTo>
                  <a:lnTo>
                    <a:pt x="8031762" y="4882139"/>
                  </a:lnTo>
                  <a:lnTo>
                    <a:pt x="8034979" y="4932380"/>
                  </a:lnTo>
                  <a:lnTo>
                    <a:pt x="8037588" y="4982647"/>
                  </a:lnTo>
                  <a:lnTo>
                    <a:pt x="8039581" y="5032935"/>
                  </a:lnTo>
                  <a:lnTo>
                    <a:pt x="8040951" y="5083240"/>
                  </a:lnTo>
                  <a:lnTo>
                    <a:pt x="8041689" y="5133555"/>
                  </a:lnTo>
                  <a:close/>
                </a:path>
              </a:pathLst>
            </a:custGeom>
            <a:solidFill>
              <a:srgbClr val="3778D3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62849" y="2717880"/>
              <a:ext cx="6572249" cy="52292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4522046"/>
            <a:ext cx="617855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000" spc="540" dirty="0" err="1">
                <a:latin typeface="Calibri"/>
                <a:cs typeface="Calibri"/>
              </a:rPr>
              <a:t>Latar</a:t>
            </a:r>
            <a:r>
              <a:rPr lang="en-US" sz="6000" spc="540" dirty="0">
                <a:latin typeface="Calibri"/>
                <a:cs typeface="Calibri"/>
              </a:rPr>
              <a:t> </a:t>
            </a:r>
            <a:r>
              <a:rPr lang="en-US" sz="6000" spc="540" dirty="0" err="1">
                <a:latin typeface="Calibri"/>
                <a:cs typeface="Calibri"/>
              </a:rPr>
              <a:t>Belakang</a:t>
            </a:r>
            <a:endParaRPr sz="60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72630" y="399140"/>
            <a:ext cx="2333624" cy="13239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6966" y="1067095"/>
            <a:ext cx="440055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spc="285" dirty="0" err="1">
                <a:solidFill>
                  <a:srgbClr val="181818"/>
                </a:solidFill>
                <a:latin typeface="Calibri"/>
                <a:cs typeface="Calibri"/>
              </a:rPr>
              <a:t>Latar</a:t>
            </a:r>
            <a:r>
              <a:rPr lang="en-US" sz="4800" spc="285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lang="en-US" sz="4800" spc="285" dirty="0" err="1">
                <a:solidFill>
                  <a:srgbClr val="181818"/>
                </a:solidFill>
                <a:latin typeface="Calibri"/>
                <a:cs typeface="Calibri"/>
              </a:rPr>
              <a:t>Belakang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91483" y="2260311"/>
            <a:ext cx="1165860" cy="1207135"/>
          </a:xfrm>
          <a:custGeom>
            <a:avLst/>
            <a:gdLst/>
            <a:ahLst/>
            <a:cxnLst/>
            <a:rect l="l" t="t" r="r" b="b"/>
            <a:pathLst>
              <a:path w="1165860" h="1207135">
                <a:moveTo>
                  <a:pt x="780050" y="0"/>
                </a:moveTo>
                <a:lnTo>
                  <a:pt x="829238" y="2319"/>
                </a:lnTo>
                <a:lnTo>
                  <a:pt x="878224" y="9051"/>
                </a:lnTo>
                <a:lnTo>
                  <a:pt x="926228" y="20818"/>
                </a:lnTo>
                <a:lnTo>
                  <a:pt x="972122" y="37801"/>
                </a:lnTo>
                <a:lnTo>
                  <a:pt x="1015051" y="60085"/>
                </a:lnTo>
                <a:lnTo>
                  <a:pt x="1054161" y="87756"/>
                </a:lnTo>
                <a:lnTo>
                  <a:pt x="1088597" y="120898"/>
                </a:lnTo>
                <a:lnTo>
                  <a:pt x="1117505" y="159597"/>
                </a:lnTo>
                <a:lnTo>
                  <a:pt x="1140030" y="203938"/>
                </a:lnTo>
                <a:lnTo>
                  <a:pt x="1155848" y="254061"/>
                </a:lnTo>
                <a:lnTo>
                  <a:pt x="1164057" y="305139"/>
                </a:lnTo>
                <a:lnTo>
                  <a:pt x="1165451" y="356695"/>
                </a:lnTo>
                <a:lnTo>
                  <a:pt x="1160827" y="408250"/>
                </a:lnTo>
                <a:lnTo>
                  <a:pt x="1150978" y="459328"/>
                </a:lnTo>
                <a:lnTo>
                  <a:pt x="1136698" y="509452"/>
                </a:lnTo>
                <a:lnTo>
                  <a:pt x="1118783" y="558144"/>
                </a:lnTo>
                <a:lnTo>
                  <a:pt x="1098440" y="604899"/>
                </a:lnTo>
                <a:lnTo>
                  <a:pt x="1076288" y="650730"/>
                </a:lnTo>
                <a:lnTo>
                  <a:pt x="1052946" y="695944"/>
                </a:lnTo>
                <a:lnTo>
                  <a:pt x="1005162" y="785755"/>
                </a:lnTo>
                <a:lnTo>
                  <a:pt x="981957" y="830970"/>
                </a:lnTo>
                <a:lnTo>
                  <a:pt x="960034" y="876800"/>
                </a:lnTo>
                <a:lnTo>
                  <a:pt x="940012" y="923556"/>
                </a:lnTo>
                <a:lnTo>
                  <a:pt x="923248" y="965190"/>
                </a:lnTo>
                <a:lnTo>
                  <a:pt x="905180" y="1006139"/>
                </a:lnTo>
                <a:lnTo>
                  <a:pt x="884135" y="1045444"/>
                </a:lnTo>
                <a:lnTo>
                  <a:pt x="858442" y="1082145"/>
                </a:lnTo>
                <a:lnTo>
                  <a:pt x="831348" y="1111595"/>
                </a:lnTo>
                <a:lnTo>
                  <a:pt x="800683" y="1137596"/>
                </a:lnTo>
                <a:lnTo>
                  <a:pt x="767087" y="1159806"/>
                </a:lnTo>
                <a:lnTo>
                  <a:pt x="731202" y="1177883"/>
                </a:lnTo>
                <a:lnTo>
                  <a:pt x="694103" y="1191726"/>
                </a:lnTo>
                <a:lnTo>
                  <a:pt x="655676" y="1201300"/>
                </a:lnTo>
                <a:lnTo>
                  <a:pt x="616425" y="1206351"/>
                </a:lnTo>
                <a:lnTo>
                  <a:pt x="576853" y="1206628"/>
                </a:lnTo>
                <a:lnTo>
                  <a:pt x="537117" y="1201265"/>
                </a:lnTo>
                <a:lnTo>
                  <a:pt x="497817" y="1190581"/>
                </a:lnTo>
                <a:lnTo>
                  <a:pt x="459569" y="1176105"/>
                </a:lnTo>
                <a:lnTo>
                  <a:pt x="422993" y="1159368"/>
                </a:lnTo>
                <a:lnTo>
                  <a:pt x="375411" y="1133429"/>
                </a:lnTo>
                <a:lnTo>
                  <a:pt x="330523" y="1103456"/>
                </a:lnTo>
                <a:lnTo>
                  <a:pt x="288213" y="1069964"/>
                </a:lnTo>
                <a:lnTo>
                  <a:pt x="248365" y="1033468"/>
                </a:lnTo>
                <a:lnTo>
                  <a:pt x="210864" y="994482"/>
                </a:lnTo>
                <a:lnTo>
                  <a:pt x="175595" y="953520"/>
                </a:lnTo>
                <a:lnTo>
                  <a:pt x="143115" y="912167"/>
                </a:lnTo>
                <a:lnTo>
                  <a:pt x="112438" y="869302"/>
                </a:lnTo>
                <a:lnTo>
                  <a:pt x="84170" y="824873"/>
                </a:lnTo>
                <a:lnTo>
                  <a:pt x="58918" y="778829"/>
                </a:lnTo>
                <a:lnTo>
                  <a:pt x="37289" y="731119"/>
                </a:lnTo>
                <a:lnTo>
                  <a:pt x="19890" y="681691"/>
                </a:lnTo>
                <a:lnTo>
                  <a:pt x="7326" y="630495"/>
                </a:lnTo>
                <a:lnTo>
                  <a:pt x="1831" y="589782"/>
                </a:lnTo>
                <a:lnTo>
                  <a:pt x="0" y="548156"/>
                </a:lnTo>
                <a:lnTo>
                  <a:pt x="2541" y="506004"/>
                </a:lnTo>
                <a:lnTo>
                  <a:pt x="9524" y="464355"/>
                </a:lnTo>
                <a:lnTo>
                  <a:pt x="21087" y="423801"/>
                </a:lnTo>
                <a:lnTo>
                  <a:pt x="37366" y="384938"/>
                </a:lnTo>
                <a:lnTo>
                  <a:pt x="59700" y="347259"/>
                </a:lnTo>
                <a:lnTo>
                  <a:pt x="86912" y="313531"/>
                </a:lnTo>
                <a:lnTo>
                  <a:pt x="118108" y="283228"/>
                </a:lnTo>
                <a:lnTo>
                  <a:pt x="152394" y="255826"/>
                </a:lnTo>
                <a:lnTo>
                  <a:pt x="192260" y="227765"/>
                </a:lnTo>
                <a:lnTo>
                  <a:pt x="233201" y="201075"/>
                </a:lnTo>
                <a:lnTo>
                  <a:pt x="274830" y="175390"/>
                </a:lnTo>
                <a:lnTo>
                  <a:pt x="316756" y="150344"/>
                </a:lnTo>
                <a:lnTo>
                  <a:pt x="359545" y="125827"/>
                </a:lnTo>
                <a:lnTo>
                  <a:pt x="402997" y="102566"/>
                </a:lnTo>
                <a:lnTo>
                  <a:pt x="447228" y="80904"/>
                </a:lnTo>
                <a:lnTo>
                  <a:pt x="492352" y="61183"/>
                </a:lnTo>
                <a:lnTo>
                  <a:pt x="538372" y="43616"/>
                </a:lnTo>
                <a:lnTo>
                  <a:pt x="585443" y="28578"/>
                </a:lnTo>
                <a:lnTo>
                  <a:pt x="633355" y="16383"/>
                </a:lnTo>
                <a:lnTo>
                  <a:pt x="681899" y="7346"/>
                </a:lnTo>
                <a:lnTo>
                  <a:pt x="730867" y="1780"/>
                </a:lnTo>
                <a:lnTo>
                  <a:pt x="780050" y="0"/>
                </a:lnTo>
                <a:close/>
              </a:path>
            </a:pathLst>
          </a:custGeom>
          <a:solidFill>
            <a:srgbClr val="37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58513" y="2684985"/>
            <a:ext cx="431800" cy="569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50" b="1" spc="15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3550" b="1" spc="-56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55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45184" y="4904809"/>
            <a:ext cx="1165860" cy="1207135"/>
          </a:xfrm>
          <a:custGeom>
            <a:avLst/>
            <a:gdLst/>
            <a:ahLst/>
            <a:cxnLst/>
            <a:rect l="l" t="t" r="r" b="b"/>
            <a:pathLst>
              <a:path w="1165860" h="1207135">
                <a:moveTo>
                  <a:pt x="780050" y="0"/>
                </a:moveTo>
                <a:lnTo>
                  <a:pt x="829238" y="2319"/>
                </a:lnTo>
                <a:lnTo>
                  <a:pt x="878224" y="9051"/>
                </a:lnTo>
                <a:lnTo>
                  <a:pt x="926228" y="20818"/>
                </a:lnTo>
                <a:lnTo>
                  <a:pt x="972122" y="37801"/>
                </a:lnTo>
                <a:lnTo>
                  <a:pt x="1015051" y="60085"/>
                </a:lnTo>
                <a:lnTo>
                  <a:pt x="1054161" y="87756"/>
                </a:lnTo>
                <a:lnTo>
                  <a:pt x="1088597" y="120898"/>
                </a:lnTo>
                <a:lnTo>
                  <a:pt x="1117505" y="159597"/>
                </a:lnTo>
                <a:lnTo>
                  <a:pt x="1140030" y="203938"/>
                </a:lnTo>
                <a:lnTo>
                  <a:pt x="1155848" y="254061"/>
                </a:lnTo>
                <a:lnTo>
                  <a:pt x="1164057" y="305139"/>
                </a:lnTo>
                <a:lnTo>
                  <a:pt x="1165451" y="356695"/>
                </a:lnTo>
                <a:lnTo>
                  <a:pt x="1160827" y="408250"/>
                </a:lnTo>
                <a:lnTo>
                  <a:pt x="1150978" y="459328"/>
                </a:lnTo>
                <a:lnTo>
                  <a:pt x="1136698" y="509452"/>
                </a:lnTo>
                <a:lnTo>
                  <a:pt x="1118783" y="558144"/>
                </a:lnTo>
                <a:lnTo>
                  <a:pt x="1098440" y="604899"/>
                </a:lnTo>
                <a:lnTo>
                  <a:pt x="1076288" y="650730"/>
                </a:lnTo>
                <a:lnTo>
                  <a:pt x="1052946" y="695944"/>
                </a:lnTo>
                <a:lnTo>
                  <a:pt x="1005162" y="785755"/>
                </a:lnTo>
                <a:lnTo>
                  <a:pt x="981957" y="830970"/>
                </a:lnTo>
                <a:lnTo>
                  <a:pt x="960034" y="876800"/>
                </a:lnTo>
                <a:lnTo>
                  <a:pt x="940012" y="923556"/>
                </a:lnTo>
                <a:lnTo>
                  <a:pt x="923248" y="965190"/>
                </a:lnTo>
                <a:lnTo>
                  <a:pt x="905180" y="1006139"/>
                </a:lnTo>
                <a:lnTo>
                  <a:pt x="884135" y="1045444"/>
                </a:lnTo>
                <a:lnTo>
                  <a:pt x="858442" y="1082145"/>
                </a:lnTo>
                <a:lnTo>
                  <a:pt x="831348" y="1111595"/>
                </a:lnTo>
                <a:lnTo>
                  <a:pt x="800683" y="1137596"/>
                </a:lnTo>
                <a:lnTo>
                  <a:pt x="767087" y="1159806"/>
                </a:lnTo>
                <a:lnTo>
                  <a:pt x="731202" y="1177883"/>
                </a:lnTo>
                <a:lnTo>
                  <a:pt x="694103" y="1191726"/>
                </a:lnTo>
                <a:lnTo>
                  <a:pt x="655676" y="1201300"/>
                </a:lnTo>
                <a:lnTo>
                  <a:pt x="616425" y="1206351"/>
                </a:lnTo>
                <a:lnTo>
                  <a:pt x="576853" y="1206628"/>
                </a:lnTo>
                <a:lnTo>
                  <a:pt x="537117" y="1201265"/>
                </a:lnTo>
                <a:lnTo>
                  <a:pt x="497817" y="1190581"/>
                </a:lnTo>
                <a:lnTo>
                  <a:pt x="459569" y="1176105"/>
                </a:lnTo>
                <a:lnTo>
                  <a:pt x="422993" y="1159368"/>
                </a:lnTo>
                <a:lnTo>
                  <a:pt x="375411" y="1133429"/>
                </a:lnTo>
                <a:lnTo>
                  <a:pt x="330523" y="1103456"/>
                </a:lnTo>
                <a:lnTo>
                  <a:pt x="288213" y="1069964"/>
                </a:lnTo>
                <a:lnTo>
                  <a:pt x="248365" y="1033468"/>
                </a:lnTo>
                <a:lnTo>
                  <a:pt x="210864" y="994482"/>
                </a:lnTo>
                <a:lnTo>
                  <a:pt x="175595" y="953520"/>
                </a:lnTo>
                <a:lnTo>
                  <a:pt x="143115" y="912167"/>
                </a:lnTo>
                <a:lnTo>
                  <a:pt x="112438" y="869302"/>
                </a:lnTo>
                <a:lnTo>
                  <a:pt x="84170" y="824873"/>
                </a:lnTo>
                <a:lnTo>
                  <a:pt x="58918" y="778829"/>
                </a:lnTo>
                <a:lnTo>
                  <a:pt x="37289" y="731119"/>
                </a:lnTo>
                <a:lnTo>
                  <a:pt x="19890" y="681691"/>
                </a:lnTo>
                <a:lnTo>
                  <a:pt x="7326" y="630495"/>
                </a:lnTo>
                <a:lnTo>
                  <a:pt x="1831" y="589782"/>
                </a:lnTo>
                <a:lnTo>
                  <a:pt x="0" y="548156"/>
                </a:lnTo>
                <a:lnTo>
                  <a:pt x="2541" y="506004"/>
                </a:lnTo>
                <a:lnTo>
                  <a:pt x="9524" y="464355"/>
                </a:lnTo>
                <a:lnTo>
                  <a:pt x="21087" y="423801"/>
                </a:lnTo>
                <a:lnTo>
                  <a:pt x="37366" y="384938"/>
                </a:lnTo>
                <a:lnTo>
                  <a:pt x="59700" y="347259"/>
                </a:lnTo>
                <a:lnTo>
                  <a:pt x="86912" y="313531"/>
                </a:lnTo>
                <a:lnTo>
                  <a:pt x="118108" y="283228"/>
                </a:lnTo>
                <a:lnTo>
                  <a:pt x="152394" y="255826"/>
                </a:lnTo>
                <a:lnTo>
                  <a:pt x="192260" y="227765"/>
                </a:lnTo>
                <a:lnTo>
                  <a:pt x="233201" y="201075"/>
                </a:lnTo>
                <a:lnTo>
                  <a:pt x="274830" y="175390"/>
                </a:lnTo>
                <a:lnTo>
                  <a:pt x="316756" y="150344"/>
                </a:lnTo>
                <a:lnTo>
                  <a:pt x="359545" y="125827"/>
                </a:lnTo>
                <a:lnTo>
                  <a:pt x="402997" y="102566"/>
                </a:lnTo>
                <a:lnTo>
                  <a:pt x="447228" y="80904"/>
                </a:lnTo>
                <a:lnTo>
                  <a:pt x="492352" y="61183"/>
                </a:lnTo>
                <a:lnTo>
                  <a:pt x="538372" y="43616"/>
                </a:lnTo>
                <a:lnTo>
                  <a:pt x="585443" y="28578"/>
                </a:lnTo>
                <a:lnTo>
                  <a:pt x="633355" y="16383"/>
                </a:lnTo>
                <a:lnTo>
                  <a:pt x="681899" y="7346"/>
                </a:lnTo>
                <a:lnTo>
                  <a:pt x="730867" y="1780"/>
                </a:lnTo>
                <a:lnTo>
                  <a:pt x="780050" y="0"/>
                </a:lnTo>
                <a:close/>
              </a:path>
            </a:pathLst>
          </a:custGeom>
          <a:solidFill>
            <a:srgbClr val="37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58513" y="5173248"/>
            <a:ext cx="495300" cy="569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50" b="1" spc="15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3550" b="1" spc="-6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55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45184" y="8046970"/>
            <a:ext cx="1165860" cy="1207135"/>
          </a:xfrm>
          <a:custGeom>
            <a:avLst/>
            <a:gdLst/>
            <a:ahLst/>
            <a:cxnLst/>
            <a:rect l="l" t="t" r="r" b="b"/>
            <a:pathLst>
              <a:path w="1165860" h="1207134">
                <a:moveTo>
                  <a:pt x="780050" y="0"/>
                </a:moveTo>
                <a:lnTo>
                  <a:pt x="829238" y="2319"/>
                </a:lnTo>
                <a:lnTo>
                  <a:pt x="878224" y="9051"/>
                </a:lnTo>
                <a:lnTo>
                  <a:pt x="926228" y="20818"/>
                </a:lnTo>
                <a:lnTo>
                  <a:pt x="972122" y="37801"/>
                </a:lnTo>
                <a:lnTo>
                  <a:pt x="1015051" y="60085"/>
                </a:lnTo>
                <a:lnTo>
                  <a:pt x="1054161" y="87756"/>
                </a:lnTo>
                <a:lnTo>
                  <a:pt x="1088597" y="120898"/>
                </a:lnTo>
                <a:lnTo>
                  <a:pt x="1117505" y="159597"/>
                </a:lnTo>
                <a:lnTo>
                  <a:pt x="1140030" y="203938"/>
                </a:lnTo>
                <a:lnTo>
                  <a:pt x="1155848" y="254061"/>
                </a:lnTo>
                <a:lnTo>
                  <a:pt x="1164057" y="305139"/>
                </a:lnTo>
                <a:lnTo>
                  <a:pt x="1165451" y="356695"/>
                </a:lnTo>
                <a:lnTo>
                  <a:pt x="1160827" y="408250"/>
                </a:lnTo>
                <a:lnTo>
                  <a:pt x="1150978" y="459328"/>
                </a:lnTo>
                <a:lnTo>
                  <a:pt x="1136698" y="509452"/>
                </a:lnTo>
                <a:lnTo>
                  <a:pt x="1118783" y="558144"/>
                </a:lnTo>
                <a:lnTo>
                  <a:pt x="1098440" y="604899"/>
                </a:lnTo>
                <a:lnTo>
                  <a:pt x="1076288" y="650730"/>
                </a:lnTo>
                <a:lnTo>
                  <a:pt x="1052946" y="695944"/>
                </a:lnTo>
                <a:lnTo>
                  <a:pt x="1005162" y="785755"/>
                </a:lnTo>
                <a:lnTo>
                  <a:pt x="981957" y="830970"/>
                </a:lnTo>
                <a:lnTo>
                  <a:pt x="960034" y="876800"/>
                </a:lnTo>
                <a:lnTo>
                  <a:pt x="940012" y="923556"/>
                </a:lnTo>
                <a:lnTo>
                  <a:pt x="923248" y="965190"/>
                </a:lnTo>
                <a:lnTo>
                  <a:pt x="905180" y="1006139"/>
                </a:lnTo>
                <a:lnTo>
                  <a:pt x="884135" y="1045444"/>
                </a:lnTo>
                <a:lnTo>
                  <a:pt x="858442" y="1082145"/>
                </a:lnTo>
                <a:lnTo>
                  <a:pt x="831348" y="1111595"/>
                </a:lnTo>
                <a:lnTo>
                  <a:pt x="800683" y="1137596"/>
                </a:lnTo>
                <a:lnTo>
                  <a:pt x="767087" y="1159806"/>
                </a:lnTo>
                <a:lnTo>
                  <a:pt x="731202" y="1177883"/>
                </a:lnTo>
                <a:lnTo>
                  <a:pt x="694103" y="1191726"/>
                </a:lnTo>
                <a:lnTo>
                  <a:pt x="655676" y="1201300"/>
                </a:lnTo>
                <a:lnTo>
                  <a:pt x="616425" y="1206351"/>
                </a:lnTo>
                <a:lnTo>
                  <a:pt x="576853" y="1206628"/>
                </a:lnTo>
                <a:lnTo>
                  <a:pt x="537117" y="1201265"/>
                </a:lnTo>
                <a:lnTo>
                  <a:pt x="497817" y="1190581"/>
                </a:lnTo>
                <a:lnTo>
                  <a:pt x="459569" y="1176105"/>
                </a:lnTo>
                <a:lnTo>
                  <a:pt x="422993" y="1159368"/>
                </a:lnTo>
                <a:lnTo>
                  <a:pt x="375411" y="1133429"/>
                </a:lnTo>
                <a:lnTo>
                  <a:pt x="330523" y="1103456"/>
                </a:lnTo>
                <a:lnTo>
                  <a:pt x="288213" y="1069964"/>
                </a:lnTo>
                <a:lnTo>
                  <a:pt x="248365" y="1033468"/>
                </a:lnTo>
                <a:lnTo>
                  <a:pt x="210864" y="994482"/>
                </a:lnTo>
                <a:lnTo>
                  <a:pt x="175595" y="953520"/>
                </a:lnTo>
                <a:lnTo>
                  <a:pt x="143115" y="912167"/>
                </a:lnTo>
                <a:lnTo>
                  <a:pt x="112438" y="869302"/>
                </a:lnTo>
                <a:lnTo>
                  <a:pt x="84170" y="824873"/>
                </a:lnTo>
                <a:lnTo>
                  <a:pt x="58918" y="778829"/>
                </a:lnTo>
                <a:lnTo>
                  <a:pt x="37289" y="731119"/>
                </a:lnTo>
                <a:lnTo>
                  <a:pt x="19890" y="681691"/>
                </a:lnTo>
                <a:lnTo>
                  <a:pt x="7326" y="630495"/>
                </a:lnTo>
                <a:lnTo>
                  <a:pt x="1831" y="589782"/>
                </a:lnTo>
                <a:lnTo>
                  <a:pt x="0" y="548156"/>
                </a:lnTo>
                <a:lnTo>
                  <a:pt x="2541" y="506004"/>
                </a:lnTo>
                <a:lnTo>
                  <a:pt x="9524" y="464355"/>
                </a:lnTo>
                <a:lnTo>
                  <a:pt x="21087" y="423801"/>
                </a:lnTo>
                <a:lnTo>
                  <a:pt x="37366" y="384938"/>
                </a:lnTo>
                <a:lnTo>
                  <a:pt x="59700" y="347259"/>
                </a:lnTo>
                <a:lnTo>
                  <a:pt x="86912" y="313531"/>
                </a:lnTo>
                <a:lnTo>
                  <a:pt x="118108" y="283228"/>
                </a:lnTo>
                <a:lnTo>
                  <a:pt x="152394" y="255826"/>
                </a:lnTo>
                <a:lnTo>
                  <a:pt x="192260" y="227765"/>
                </a:lnTo>
                <a:lnTo>
                  <a:pt x="233201" y="201075"/>
                </a:lnTo>
                <a:lnTo>
                  <a:pt x="274830" y="175390"/>
                </a:lnTo>
                <a:lnTo>
                  <a:pt x="316756" y="150344"/>
                </a:lnTo>
                <a:lnTo>
                  <a:pt x="359545" y="125827"/>
                </a:lnTo>
                <a:lnTo>
                  <a:pt x="402997" y="102566"/>
                </a:lnTo>
                <a:lnTo>
                  <a:pt x="447228" y="80904"/>
                </a:lnTo>
                <a:lnTo>
                  <a:pt x="492352" y="61183"/>
                </a:lnTo>
                <a:lnTo>
                  <a:pt x="538372" y="43616"/>
                </a:lnTo>
                <a:lnTo>
                  <a:pt x="585443" y="28578"/>
                </a:lnTo>
                <a:lnTo>
                  <a:pt x="633355" y="16383"/>
                </a:lnTo>
                <a:lnTo>
                  <a:pt x="681899" y="7346"/>
                </a:lnTo>
                <a:lnTo>
                  <a:pt x="730867" y="1780"/>
                </a:lnTo>
                <a:lnTo>
                  <a:pt x="780050" y="0"/>
                </a:lnTo>
                <a:close/>
              </a:path>
            </a:pathLst>
          </a:custGeom>
          <a:solidFill>
            <a:srgbClr val="37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58513" y="8315406"/>
            <a:ext cx="487680" cy="569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550" b="1" spc="15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3550" b="1" spc="-12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55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6553" y="6496799"/>
            <a:ext cx="152400" cy="1523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6553" y="7096874"/>
            <a:ext cx="152400" cy="1523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6553" y="7696950"/>
            <a:ext cx="152400" cy="1523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541782" y="4398753"/>
            <a:ext cx="9356090" cy="4868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" marR="5080" algn="just">
              <a:lnSpc>
                <a:spcPct val="115799"/>
              </a:lnSpc>
              <a:spcBef>
                <a:spcPts val="100"/>
              </a:spcBef>
            </a:pPr>
            <a:r>
              <a:rPr lang="es-ES" sz="3400" spc="-45" dirty="0" err="1">
                <a:latin typeface="Verdana"/>
                <a:cs typeface="Verdana"/>
              </a:rPr>
              <a:t>mengukur</a:t>
            </a:r>
            <a:r>
              <a:rPr lang="es-ES" sz="3400" spc="-45" dirty="0">
                <a:latin typeface="Verdana"/>
                <a:cs typeface="Verdana"/>
              </a:rPr>
              <a:t> </a:t>
            </a:r>
            <a:r>
              <a:rPr lang="es-ES" sz="3400" spc="-45" dirty="0" err="1">
                <a:latin typeface="Verdana"/>
                <a:cs typeface="Verdana"/>
              </a:rPr>
              <a:t>kemampuan</a:t>
            </a:r>
            <a:r>
              <a:rPr lang="es-ES" sz="3400" spc="-45" dirty="0">
                <a:latin typeface="Verdana"/>
                <a:cs typeface="Verdana"/>
              </a:rPr>
              <a:t> </a:t>
            </a:r>
            <a:r>
              <a:rPr lang="es-ES" sz="3400" spc="-45" dirty="0" err="1">
                <a:latin typeface="Verdana"/>
                <a:cs typeface="Verdana"/>
              </a:rPr>
              <a:t>peserta</a:t>
            </a:r>
            <a:r>
              <a:rPr lang="es-ES" sz="3400" spc="-45" dirty="0">
                <a:latin typeface="Verdana"/>
                <a:cs typeface="Verdana"/>
              </a:rPr>
              <a:t> </a:t>
            </a:r>
            <a:r>
              <a:rPr lang="es-ES" sz="3400" spc="-45" dirty="0" err="1">
                <a:latin typeface="Verdana"/>
                <a:cs typeface="Verdana"/>
              </a:rPr>
              <a:t>untuk</a:t>
            </a:r>
            <a:r>
              <a:rPr lang="es-ES" sz="3400" spc="-45" dirty="0">
                <a:latin typeface="Verdana"/>
                <a:cs typeface="Verdana"/>
              </a:rPr>
              <a:t> </a:t>
            </a:r>
            <a:r>
              <a:rPr lang="es-ES" sz="3400" spc="-45" dirty="0" err="1">
                <a:latin typeface="Verdana"/>
                <a:cs typeface="Verdana"/>
              </a:rPr>
              <a:t>menguji</a:t>
            </a:r>
            <a:r>
              <a:rPr lang="es-ES" sz="3400" spc="-45" dirty="0">
                <a:latin typeface="Verdana"/>
                <a:cs typeface="Verdana"/>
              </a:rPr>
              <a:t> secara manual dan </a:t>
            </a:r>
            <a:r>
              <a:rPr lang="es-ES" sz="3400" spc="-45" dirty="0" err="1">
                <a:latin typeface="Verdana"/>
                <a:cs typeface="Verdana"/>
              </a:rPr>
              <a:t>otomatis</a:t>
            </a:r>
            <a:r>
              <a:rPr lang="es-ES" sz="3400" spc="-45" dirty="0">
                <a:latin typeface="Verdana"/>
                <a:cs typeface="Verdana"/>
              </a:rPr>
              <a:t> Alta Shop di </a:t>
            </a:r>
            <a:r>
              <a:rPr lang="es-ES" sz="3400" spc="-45" dirty="0" err="1">
                <a:latin typeface="Verdana"/>
                <a:cs typeface="Verdana"/>
              </a:rPr>
              <a:t>platform</a:t>
            </a:r>
            <a:r>
              <a:rPr lang="es-ES" sz="3400" spc="-45" dirty="0">
                <a:latin typeface="Verdana"/>
                <a:cs typeface="Verdana"/>
              </a:rPr>
              <a:t>:</a:t>
            </a:r>
            <a:endParaRPr lang="en-US" sz="3400" dirty="0">
              <a:latin typeface="Verdana"/>
              <a:cs typeface="Verdana"/>
            </a:endParaRPr>
          </a:p>
          <a:p>
            <a:pPr marL="796290" marR="7070090">
              <a:lnSpc>
                <a:spcPct val="115799"/>
              </a:lnSpc>
            </a:pPr>
            <a:r>
              <a:rPr lang="en-US" sz="3400" spc="-200" dirty="0">
                <a:latin typeface="Verdana"/>
                <a:cs typeface="Verdana"/>
              </a:rPr>
              <a:t>W</a:t>
            </a:r>
            <a:r>
              <a:rPr lang="en-US" sz="3400" spc="-80" dirty="0">
                <a:latin typeface="Verdana"/>
                <a:cs typeface="Verdana"/>
              </a:rPr>
              <a:t>e</a:t>
            </a:r>
            <a:r>
              <a:rPr lang="en-US" sz="3400" spc="65" dirty="0">
                <a:latin typeface="Verdana"/>
                <a:cs typeface="Verdana"/>
              </a:rPr>
              <a:t>b</a:t>
            </a:r>
            <a:r>
              <a:rPr lang="en-US" sz="3400" spc="-365" dirty="0">
                <a:latin typeface="Verdana"/>
                <a:cs typeface="Verdana"/>
              </a:rPr>
              <a:t> </a:t>
            </a:r>
            <a:r>
              <a:rPr lang="en-US" sz="3400" spc="5" dirty="0">
                <a:latin typeface="Verdana"/>
                <a:cs typeface="Verdana"/>
              </a:rPr>
              <a:t>U</a:t>
            </a:r>
            <a:r>
              <a:rPr lang="en-US" sz="3400" spc="-365" dirty="0">
                <a:latin typeface="Verdana"/>
                <a:cs typeface="Verdana"/>
              </a:rPr>
              <a:t>I  </a:t>
            </a:r>
            <a:r>
              <a:rPr lang="en-US" sz="3400" spc="-105" dirty="0">
                <a:latin typeface="Verdana"/>
                <a:cs typeface="Verdana"/>
              </a:rPr>
              <a:t>API</a:t>
            </a:r>
            <a:endParaRPr lang="en-US" sz="3400" dirty="0">
              <a:latin typeface="Verdana"/>
              <a:cs typeface="Verdana"/>
            </a:endParaRPr>
          </a:p>
          <a:p>
            <a:pPr marL="796290">
              <a:lnSpc>
                <a:spcPct val="100000"/>
              </a:lnSpc>
              <a:spcBef>
                <a:spcPts val="645"/>
              </a:spcBef>
            </a:pPr>
            <a:r>
              <a:rPr lang="en-US" sz="3400" spc="40" dirty="0">
                <a:latin typeface="Verdana"/>
                <a:cs typeface="Verdana"/>
              </a:rPr>
              <a:t>Mobile</a:t>
            </a:r>
            <a:endParaRPr lang="en-US" sz="3400" dirty="0">
              <a:latin typeface="Verdana"/>
              <a:cs typeface="Verdana"/>
            </a:endParaRPr>
          </a:p>
          <a:p>
            <a:pPr marL="12700" marR="365760">
              <a:lnSpc>
                <a:spcPct val="115799"/>
              </a:lnSpc>
              <a:spcBef>
                <a:spcPts val="335"/>
              </a:spcBef>
            </a:pPr>
            <a:r>
              <a:rPr lang="en-US" sz="3400" spc="-55" dirty="0" err="1">
                <a:latin typeface="Verdana"/>
                <a:cs typeface="Verdana"/>
              </a:rPr>
              <a:t>mengidentifikasi</a:t>
            </a:r>
            <a:r>
              <a:rPr lang="en-US" sz="3400" spc="-55" dirty="0">
                <a:latin typeface="Verdana"/>
                <a:cs typeface="Verdana"/>
              </a:rPr>
              <a:t> </a:t>
            </a:r>
            <a:r>
              <a:rPr lang="en-US" sz="3400" spc="-55" dirty="0" err="1">
                <a:latin typeface="Verdana"/>
                <a:cs typeface="Verdana"/>
              </a:rPr>
              <a:t>kemungkinan</a:t>
            </a:r>
            <a:r>
              <a:rPr lang="en-US" sz="3400" spc="-55" dirty="0">
                <a:latin typeface="Verdana"/>
                <a:cs typeface="Verdana"/>
              </a:rPr>
              <a:t> bug pada </a:t>
            </a:r>
            <a:r>
              <a:rPr lang="en-US" sz="3400" spc="-55" dirty="0" err="1">
                <a:latin typeface="Verdana"/>
                <a:cs typeface="Verdana"/>
              </a:rPr>
              <a:t>setiap</a:t>
            </a:r>
            <a:r>
              <a:rPr lang="en-US" sz="3400" spc="-55" dirty="0">
                <a:latin typeface="Verdana"/>
                <a:cs typeface="Verdana"/>
              </a:rPr>
              <a:t> platform di Alta Shop</a:t>
            </a:r>
            <a:endParaRPr lang="en-US" sz="34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25701" y="2195316"/>
            <a:ext cx="6407785" cy="1059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400" spc="-120" dirty="0" err="1">
                <a:latin typeface="Verdana"/>
                <a:cs typeface="Verdana"/>
              </a:rPr>
              <a:t>Untuk</a:t>
            </a:r>
            <a:r>
              <a:rPr lang="en-US" sz="3400" spc="-120" dirty="0">
                <a:latin typeface="Verdana"/>
                <a:cs typeface="Verdana"/>
              </a:rPr>
              <a:t> 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lang="en-US" sz="3400" spc="110" dirty="0" err="1">
                <a:latin typeface="Verdana"/>
                <a:cs typeface="Verdana"/>
              </a:rPr>
              <a:t>menyelesaikan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200" dirty="0">
                <a:latin typeface="Verdana"/>
                <a:cs typeface="Verdana"/>
              </a:rPr>
              <a:t>M</a:t>
            </a:r>
            <a:r>
              <a:rPr sz="3400" spc="-25" dirty="0">
                <a:latin typeface="Verdana"/>
                <a:cs typeface="Verdana"/>
              </a:rPr>
              <a:t>i</a:t>
            </a:r>
            <a:r>
              <a:rPr sz="3400" spc="-50" dirty="0">
                <a:latin typeface="Verdana"/>
                <a:cs typeface="Verdana"/>
              </a:rPr>
              <a:t>n</a:t>
            </a:r>
            <a:r>
              <a:rPr sz="3400" spc="-25" dirty="0">
                <a:latin typeface="Verdana"/>
                <a:cs typeface="Verdana"/>
              </a:rPr>
              <a:t>i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155" dirty="0">
                <a:latin typeface="Verdana"/>
                <a:cs typeface="Verdana"/>
              </a:rPr>
              <a:t>P</a:t>
            </a:r>
            <a:r>
              <a:rPr sz="3400" spc="-45" dirty="0">
                <a:latin typeface="Verdana"/>
                <a:cs typeface="Verdana"/>
              </a:rPr>
              <a:t>r</a:t>
            </a:r>
            <a:r>
              <a:rPr sz="3400" spc="30" dirty="0">
                <a:latin typeface="Verdana"/>
                <a:cs typeface="Verdana"/>
              </a:rPr>
              <a:t>o</a:t>
            </a:r>
            <a:r>
              <a:rPr sz="3400" spc="-265" dirty="0">
                <a:latin typeface="Verdana"/>
                <a:cs typeface="Verdana"/>
              </a:rPr>
              <a:t>j</a:t>
            </a:r>
            <a:r>
              <a:rPr sz="3400" spc="-80" dirty="0">
                <a:latin typeface="Verdana"/>
                <a:cs typeface="Verdana"/>
              </a:rPr>
              <a:t>e</a:t>
            </a:r>
            <a:r>
              <a:rPr sz="3400" spc="110" dirty="0">
                <a:latin typeface="Verdana"/>
                <a:cs typeface="Verdana"/>
              </a:rPr>
              <a:t>c</a:t>
            </a:r>
            <a:r>
              <a:rPr sz="3400" spc="50" dirty="0">
                <a:latin typeface="Verdana"/>
                <a:cs typeface="Verdana"/>
              </a:rPr>
              <a:t>t</a:t>
            </a:r>
            <a:r>
              <a:rPr sz="3400" spc="-365" dirty="0">
                <a:latin typeface="Verdana"/>
                <a:cs typeface="Verdana"/>
              </a:rPr>
              <a:t> </a:t>
            </a:r>
            <a:r>
              <a:rPr sz="3400" spc="45" dirty="0">
                <a:latin typeface="Verdana"/>
                <a:cs typeface="Verdana"/>
              </a:rPr>
              <a:t>t</a:t>
            </a:r>
            <a:r>
              <a:rPr sz="3400" spc="-155" dirty="0">
                <a:latin typeface="Verdana"/>
                <a:cs typeface="Verdana"/>
              </a:rPr>
              <a:t>a</a:t>
            </a:r>
            <a:r>
              <a:rPr sz="3400" spc="-85" dirty="0">
                <a:latin typeface="Verdana"/>
                <a:cs typeface="Verdana"/>
              </a:rPr>
              <a:t>s</a:t>
            </a:r>
            <a:r>
              <a:rPr sz="3400" spc="-315" dirty="0">
                <a:latin typeface="Verdana"/>
                <a:cs typeface="Verdana"/>
              </a:rPr>
              <a:t>k</a:t>
            </a:r>
            <a:r>
              <a:rPr sz="3400" spc="-80" dirty="0">
                <a:latin typeface="Verdana"/>
                <a:cs typeface="Verdana"/>
              </a:rPr>
              <a:t>s</a:t>
            </a:r>
            <a:endParaRPr sz="3400" dirty="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225597" y="399139"/>
            <a:ext cx="6057900" cy="8202930"/>
            <a:chOff x="12225597" y="399139"/>
            <a:chExt cx="6057900" cy="8202930"/>
          </a:xfrm>
        </p:grpSpPr>
        <p:sp>
          <p:nvSpPr>
            <p:cNvPr id="15" name="object 15"/>
            <p:cNvSpPr/>
            <p:nvPr/>
          </p:nvSpPr>
          <p:spPr>
            <a:xfrm>
              <a:off x="12225597" y="854812"/>
              <a:ext cx="6057900" cy="7747000"/>
            </a:xfrm>
            <a:custGeom>
              <a:avLst/>
              <a:gdLst/>
              <a:ahLst/>
              <a:cxnLst/>
              <a:rect l="l" t="t" r="r" b="b"/>
              <a:pathLst>
                <a:path w="6057900" h="7747000">
                  <a:moveTo>
                    <a:pt x="25399" y="3632216"/>
                  </a:moveTo>
                  <a:lnTo>
                    <a:pt x="25399" y="4283225"/>
                  </a:lnTo>
                  <a:lnTo>
                    <a:pt x="12699" y="4233605"/>
                  </a:lnTo>
                  <a:lnTo>
                    <a:pt x="12699" y="4183845"/>
                  </a:lnTo>
                  <a:lnTo>
                    <a:pt x="0" y="4133966"/>
                  </a:lnTo>
                  <a:lnTo>
                    <a:pt x="0" y="3732842"/>
                  </a:lnTo>
                  <a:lnTo>
                    <a:pt x="25399" y="3632216"/>
                  </a:lnTo>
                  <a:close/>
                </a:path>
                <a:path w="6057900" h="7747000">
                  <a:moveTo>
                    <a:pt x="6057899" y="684461"/>
                  </a:moveTo>
                  <a:lnTo>
                    <a:pt x="6057899" y="7730370"/>
                  </a:lnTo>
                  <a:lnTo>
                    <a:pt x="6045199" y="7730920"/>
                  </a:lnTo>
                  <a:lnTo>
                    <a:pt x="6007099" y="7735817"/>
                  </a:lnTo>
                  <a:lnTo>
                    <a:pt x="5956299" y="7739791"/>
                  </a:lnTo>
                  <a:lnTo>
                    <a:pt x="5905499" y="7742856"/>
                  </a:lnTo>
                  <a:lnTo>
                    <a:pt x="5854699" y="7745027"/>
                  </a:lnTo>
                  <a:lnTo>
                    <a:pt x="5803899" y="7746320"/>
                  </a:lnTo>
                  <a:lnTo>
                    <a:pt x="5753099" y="7746751"/>
                  </a:lnTo>
                  <a:lnTo>
                    <a:pt x="5702299" y="7746335"/>
                  </a:lnTo>
                  <a:lnTo>
                    <a:pt x="5664199" y="7745087"/>
                  </a:lnTo>
                  <a:lnTo>
                    <a:pt x="5613399" y="7743022"/>
                  </a:lnTo>
                  <a:lnTo>
                    <a:pt x="5562599" y="7740157"/>
                  </a:lnTo>
                  <a:lnTo>
                    <a:pt x="5511799" y="7736506"/>
                  </a:lnTo>
                  <a:lnTo>
                    <a:pt x="5460999" y="7732085"/>
                  </a:lnTo>
                  <a:lnTo>
                    <a:pt x="5410199" y="7726909"/>
                  </a:lnTo>
                  <a:lnTo>
                    <a:pt x="5359399" y="7720993"/>
                  </a:lnTo>
                  <a:lnTo>
                    <a:pt x="5321299" y="7714354"/>
                  </a:lnTo>
                  <a:lnTo>
                    <a:pt x="5270499" y="7707006"/>
                  </a:lnTo>
                  <a:lnTo>
                    <a:pt x="5219699" y="7698965"/>
                  </a:lnTo>
                  <a:lnTo>
                    <a:pt x="5168899" y="7690246"/>
                  </a:lnTo>
                  <a:lnTo>
                    <a:pt x="5118099" y="7680864"/>
                  </a:lnTo>
                  <a:lnTo>
                    <a:pt x="5067299" y="7670836"/>
                  </a:lnTo>
                  <a:lnTo>
                    <a:pt x="5029199" y="7660176"/>
                  </a:lnTo>
                  <a:lnTo>
                    <a:pt x="4978399" y="7648899"/>
                  </a:lnTo>
                  <a:lnTo>
                    <a:pt x="4927599" y="7637022"/>
                  </a:lnTo>
                  <a:lnTo>
                    <a:pt x="4876799" y="7624560"/>
                  </a:lnTo>
                  <a:lnTo>
                    <a:pt x="4825999" y="7611527"/>
                  </a:lnTo>
                  <a:lnTo>
                    <a:pt x="4787899" y="7597940"/>
                  </a:lnTo>
                  <a:lnTo>
                    <a:pt x="4737099" y="7583813"/>
                  </a:lnTo>
                  <a:lnTo>
                    <a:pt x="4686299" y="7569163"/>
                  </a:lnTo>
                  <a:lnTo>
                    <a:pt x="4635499" y="7554004"/>
                  </a:lnTo>
                  <a:lnTo>
                    <a:pt x="4597399" y="7538352"/>
                  </a:lnTo>
                  <a:lnTo>
                    <a:pt x="4546599" y="7522222"/>
                  </a:lnTo>
                  <a:lnTo>
                    <a:pt x="4495799" y="7505630"/>
                  </a:lnTo>
                  <a:lnTo>
                    <a:pt x="4457699" y="7488591"/>
                  </a:lnTo>
                  <a:lnTo>
                    <a:pt x="4406899" y="7471121"/>
                  </a:lnTo>
                  <a:lnTo>
                    <a:pt x="4368799" y="7453235"/>
                  </a:lnTo>
                  <a:lnTo>
                    <a:pt x="4317999" y="7434948"/>
                  </a:lnTo>
                  <a:lnTo>
                    <a:pt x="4267199" y="7415838"/>
                  </a:lnTo>
                  <a:lnTo>
                    <a:pt x="4229099" y="7396388"/>
                  </a:lnTo>
                  <a:lnTo>
                    <a:pt x="4178299" y="7376610"/>
                  </a:lnTo>
                  <a:lnTo>
                    <a:pt x="4127499" y="7356518"/>
                  </a:lnTo>
                  <a:lnTo>
                    <a:pt x="4089399" y="7336126"/>
                  </a:lnTo>
                  <a:lnTo>
                    <a:pt x="4038599" y="7315447"/>
                  </a:lnTo>
                  <a:lnTo>
                    <a:pt x="4000499" y="7294494"/>
                  </a:lnTo>
                  <a:lnTo>
                    <a:pt x="3949699" y="7273280"/>
                  </a:lnTo>
                  <a:lnTo>
                    <a:pt x="3898899" y="7251820"/>
                  </a:lnTo>
                  <a:lnTo>
                    <a:pt x="3860799" y="7230125"/>
                  </a:lnTo>
                  <a:lnTo>
                    <a:pt x="3809999" y="7208210"/>
                  </a:lnTo>
                  <a:lnTo>
                    <a:pt x="3771899" y="7186088"/>
                  </a:lnTo>
                  <a:lnTo>
                    <a:pt x="3721099" y="7163773"/>
                  </a:lnTo>
                  <a:lnTo>
                    <a:pt x="3682999" y="7141277"/>
                  </a:lnTo>
                  <a:lnTo>
                    <a:pt x="3632199" y="7118614"/>
                  </a:lnTo>
                  <a:lnTo>
                    <a:pt x="3594099" y="7095797"/>
                  </a:lnTo>
                  <a:lnTo>
                    <a:pt x="3543299" y="7072840"/>
                  </a:lnTo>
                  <a:lnTo>
                    <a:pt x="3505199" y="7049757"/>
                  </a:lnTo>
                  <a:lnTo>
                    <a:pt x="3454399" y="7026559"/>
                  </a:lnTo>
                  <a:lnTo>
                    <a:pt x="3416299" y="7003262"/>
                  </a:lnTo>
                  <a:lnTo>
                    <a:pt x="3365499" y="6979877"/>
                  </a:lnTo>
                  <a:lnTo>
                    <a:pt x="3327399" y="6956420"/>
                  </a:lnTo>
                  <a:lnTo>
                    <a:pt x="3276599" y="6932902"/>
                  </a:lnTo>
                  <a:lnTo>
                    <a:pt x="3238499" y="6909337"/>
                  </a:lnTo>
                  <a:lnTo>
                    <a:pt x="3187699" y="6885739"/>
                  </a:lnTo>
                  <a:lnTo>
                    <a:pt x="3009899" y="6791280"/>
                  </a:lnTo>
                  <a:lnTo>
                    <a:pt x="2971799" y="6767716"/>
                  </a:lnTo>
                  <a:lnTo>
                    <a:pt x="2920999" y="6744198"/>
                  </a:lnTo>
                  <a:lnTo>
                    <a:pt x="2882899" y="6720740"/>
                  </a:lnTo>
                  <a:lnTo>
                    <a:pt x="2832099" y="6697356"/>
                  </a:lnTo>
                  <a:lnTo>
                    <a:pt x="2793999" y="6674058"/>
                  </a:lnTo>
                  <a:lnTo>
                    <a:pt x="2743199" y="6650861"/>
                  </a:lnTo>
                  <a:lnTo>
                    <a:pt x="2705099" y="6627777"/>
                  </a:lnTo>
                  <a:lnTo>
                    <a:pt x="2654299" y="6604820"/>
                  </a:lnTo>
                  <a:lnTo>
                    <a:pt x="2616199" y="6582004"/>
                  </a:lnTo>
                  <a:lnTo>
                    <a:pt x="2565399" y="6559341"/>
                  </a:lnTo>
                  <a:lnTo>
                    <a:pt x="2527299" y="6536845"/>
                  </a:lnTo>
                  <a:lnTo>
                    <a:pt x="2476499" y="6514529"/>
                  </a:lnTo>
                  <a:lnTo>
                    <a:pt x="2425699" y="6492407"/>
                  </a:lnTo>
                  <a:lnTo>
                    <a:pt x="2387599" y="6470492"/>
                  </a:lnTo>
                  <a:lnTo>
                    <a:pt x="2336799" y="6448798"/>
                  </a:lnTo>
                  <a:lnTo>
                    <a:pt x="2298699" y="6427337"/>
                  </a:lnTo>
                  <a:lnTo>
                    <a:pt x="2247899" y="6406124"/>
                  </a:lnTo>
                  <a:lnTo>
                    <a:pt x="2209799" y="6385170"/>
                  </a:lnTo>
                  <a:lnTo>
                    <a:pt x="2158999" y="6364491"/>
                  </a:lnTo>
                  <a:lnTo>
                    <a:pt x="2108199" y="6344099"/>
                  </a:lnTo>
                  <a:lnTo>
                    <a:pt x="2070099" y="6324008"/>
                  </a:lnTo>
                  <a:lnTo>
                    <a:pt x="2019299" y="6304230"/>
                  </a:lnTo>
                  <a:lnTo>
                    <a:pt x="1981199" y="6284780"/>
                  </a:lnTo>
                  <a:lnTo>
                    <a:pt x="1930399" y="6265670"/>
                  </a:lnTo>
                  <a:lnTo>
                    <a:pt x="1879599" y="6246914"/>
                  </a:lnTo>
                  <a:lnTo>
                    <a:pt x="1790699" y="6210058"/>
                  </a:lnTo>
                  <a:lnTo>
                    <a:pt x="1739899" y="6191602"/>
                  </a:lnTo>
                  <a:lnTo>
                    <a:pt x="1701799" y="6173060"/>
                  </a:lnTo>
                  <a:lnTo>
                    <a:pt x="1650999" y="6154380"/>
                  </a:lnTo>
                  <a:lnTo>
                    <a:pt x="1600199" y="6135511"/>
                  </a:lnTo>
                  <a:lnTo>
                    <a:pt x="1562099" y="6116400"/>
                  </a:lnTo>
                  <a:lnTo>
                    <a:pt x="1511299" y="6096997"/>
                  </a:lnTo>
                  <a:lnTo>
                    <a:pt x="1473199" y="6077251"/>
                  </a:lnTo>
                  <a:lnTo>
                    <a:pt x="1422399" y="6057109"/>
                  </a:lnTo>
                  <a:lnTo>
                    <a:pt x="1371599" y="6036521"/>
                  </a:lnTo>
                  <a:lnTo>
                    <a:pt x="1333499" y="6015434"/>
                  </a:lnTo>
                  <a:lnTo>
                    <a:pt x="1282699" y="5993798"/>
                  </a:lnTo>
                  <a:lnTo>
                    <a:pt x="1244599" y="5971562"/>
                  </a:lnTo>
                  <a:lnTo>
                    <a:pt x="1193799" y="5948673"/>
                  </a:lnTo>
                  <a:lnTo>
                    <a:pt x="1155699" y="5925080"/>
                  </a:lnTo>
                  <a:lnTo>
                    <a:pt x="1117599" y="5900732"/>
                  </a:lnTo>
                  <a:lnTo>
                    <a:pt x="1066799" y="5875577"/>
                  </a:lnTo>
                  <a:lnTo>
                    <a:pt x="1028699" y="5849565"/>
                  </a:lnTo>
                  <a:lnTo>
                    <a:pt x="990599" y="5822643"/>
                  </a:lnTo>
                  <a:lnTo>
                    <a:pt x="939799" y="5794760"/>
                  </a:lnTo>
                  <a:lnTo>
                    <a:pt x="901699" y="5765865"/>
                  </a:lnTo>
                  <a:lnTo>
                    <a:pt x="863599" y="5735907"/>
                  </a:lnTo>
                  <a:lnTo>
                    <a:pt x="825499" y="5704833"/>
                  </a:lnTo>
                  <a:lnTo>
                    <a:pt x="787399" y="5672566"/>
                  </a:lnTo>
                  <a:lnTo>
                    <a:pt x="749299" y="5639312"/>
                  </a:lnTo>
                  <a:lnTo>
                    <a:pt x="711199" y="5605102"/>
                  </a:lnTo>
                  <a:lnTo>
                    <a:pt x="673099" y="5569964"/>
                  </a:lnTo>
                  <a:lnTo>
                    <a:pt x="634999" y="5533928"/>
                  </a:lnTo>
                  <a:lnTo>
                    <a:pt x="609599" y="5497023"/>
                  </a:lnTo>
                  <a:lnTo>
                    <a:pt x="571499" y="5459280"/>
                  </a:lnTo>
                  <a:lnTo>
                    <a:pt x="533399" y="5420727"/>
                  </a:lnTo>
                  <a:lnTo>
                    <a:pt x="507999" y="5381393"/>
                  </a:lnTo>
                  <a:lnTo>
                    <a:pt x="469899" y="5341309"/>
                  </a:lnTo>
                  <a:lnTo>
                    <a:pt x="444499" y="5300503"/>
                  </a:lnTo>
                  <a:lnTo>
                    <a:pt x="406399" y="5259006"/>
                  </a:lnTo>
                  <a:lnTo>
                    <a:pt x="380999" y="5216846"/>
                  </a:lnTo>
                  <a:lnTo>
                    <a:pt x="330199" y="5130657"/>
                  </a:lnTo>
                  <a:lnTo>
                    <a:pt x="279399" y="5042171"/>
                  </a:lnTo>
                  <a:lnTo>
                    <a:pt x="203199" y="4905651"/>
                  </a:lnTo>
                  <a:lnTo>
                    <a:pt x="190499" y="4859252"/>
                  </a:lnTo>
                  <a:lnTo>
                    <a:pt x="165099" y="4813127"/>
                  </a:lnTo>
                  <a:lnTo>
                    <a:pt x="152399" y="4766584"/>
                  </a:lnTo>
                  <a:lnTo>
                    <a:pt x="126999" y="4719646"/>
                  </a:lnTo>
                  <a:lnTo>
                    <a:pt x="25399" y="4332681"/>
                  </a:lnTo>
                  <a:lnTo>
                    <a:pt x="25399" y="3581993"/>
                  </a:lnTo>
                  <a:lnTo>
                    <a:pt x="76199" y="3382362"/>
                  </a:lnTo>
                  <a:lnTo>
                    <a:pt x="101599" y="3332912"/>
                  </a:lnTo>
                  <a:lnTo>
                    <a:pt x="126999" y="3234760"/>
                  </a:lnTo>
                  <a:lnTo>
                    <a:pt x="152399" y="3186114"/>
                  </a:lnTo>
                  <a:lnTo>
                    <a:pt x="165099" y="3137793"/>
                  </a:lnTo>
                  <a:lnTo>
                    <a:pt x="190499" y="3089826"/>
                  </a:lnTo>
                  <a:lnTo>
                    <a:pt x="203199" y="3042240"/>
                  </a:lnTo>
                  <a:lnTo>
                    <a:pt x="228599" y="2995064"/>
                  </a:lnTo>
                  <a:lnTo>
                    <a:pt x="241299" y="2948327"/>
                  </a:lnTo>
                  <a:lnTo>
                    <a:pt x="317499" y="2811030"/>
                  </a:lnTo>
                  <a:lnTo>
                    <a:pt x="330199" y="2765805"/>
                  </a:lnTo>
                  <a:lnTo>
                    <a:pt x="431799" y="2588498"/>
                  </a:lnTo>
                  <a:lnTo>
                    <a:pt x="533399" y="2416839"/>
                  </a:lnTo>
                  <a:lnTo>
                    <a:pt x="584199" y="2333085"/>
                  </a:lnTo>
                  <a:lnTo>
                    <a:pt x="622299" y="2291721"/>
                  </a:lnTo>
                  <a:lnTo>
                    <a:pt x="698499" y="2169648"/>
                  </a:lnTo>
                  <a:lnTo>
                    <a:pt x="736599" y="2129624"/>
                  </a:lnTo>
                  <a:lnTo>
                    <a:pt x="761999" y="2089931"/>
                  </a:lnTo>
                  <a:lnTo>
                    <a:pt x="800099" y="2050565"/>
                  </a:lnTo>
                  <a:lnTo>
                    <a:pt x="825499" y="2011525"/>
                  </a:lnTo>
                  <a:lnTo>
                    <a:pt x="863599" y="1972809"/>
                  </a:lnTo>
                  <a:lnTo>
                    <a:pt x="888999" y="1934415"/>
                  </a:lnTo>
                  <a:lnTo>
                    <a:pt x="927099" y="1896341"/>
                  </a:lnTo>
                  <a:lnTo>
                    <a:pt x="952499" y="1858584"/>
                  </a:lnTo>
                  <a:lnTo>
                    <a:pt x="1028699" y="1784015"/>
                  </a:lnTo>
                  <a:lnTo>
                    <a:pt x="1054099" y="1747198"/>
                  </a:lnTo>
                  <a:lnTo>
                    <a:pt x="1130299" y="1674490"/>
                  </a:lnTo>
                  <a:lnTo>
                    <a:pt x="1168399" y="1638595"/>
                  </a:lnTo>
                  <a:lnTo>
                    <a:pt x="1193799" y="1603003"/>
                  </a:lnTo>
                  <a:lnTo>
                    <a:pt x="1269999" y="1532720"/>
                  </a:lnTo>
                  <a:lnTo>
                    <a:pt x="1346199" y="1463624"/>
                  </a:lnTo>
                  <a:lnTo>
                    <a:pt x="1422399" y="1395698"/>
                  </a:lnTo>
                  <a:lnTo>
                    <a:pt x="1447799" y="1362168"/>
                  </a:lnTo>
                  <a:lnTo>
                    <a:pt x="1523999" y="1295967"/>
                  </a:lnTo>
                  <a:lnTo>
                    <a:pt x="1562099" y="1263291"/>
                  </a:lnTo>
                  <a:lnTo>
                    <a:pt x="1600199" y="1230894"/>
                  </a:lnTo>
                  <a:lnTo>
                    <a:pt x="1638299" y="1198776"/>
                  </a:lnTo>
                  <a:lnTo>
                    <a:pt x="1689099" y="1166934"/>
                  </a:lnTo>
                  <a:lnTo>
                    <a:pt x="1765299" y="1104275"/>
                  </a:lnTo>
                  <a:lnTo>
                    <a:pt x="1841499" y="1042359"/>
                  </a:lnTo>
                  <a:lnTo>
                    <a:pt x="1917699" y="981281"/>
                  </a:lnTo>
                  <a:lnTo>
                    <a:pt x="1955799" y="951085"/>
                  </a:lnTo>
                  <a:lnTo>
                    <a:pt x="1993899" y="921133"/>
                  </a:lnTo>
                  <a:lnTo>
                    <a:pt x="2044699" y="891438"/>
                  </a:lnTo>
                  <a:lnTo>
                    <a:pt x="2082799" y="862010"/>
                  </a:lnTo>
                  <a:lnTo>
                    <a:pt x="2120899" y="832863"/>
                  </a:lnTo>
                  <a:lnTo>
                    <a:pt x="2158999" y="804007"/>
                  </a:lnTo>
                  <a:lnTo>
                    <a:pt x="2197099" y="775454"/>
                  </a:lnTo>
                  <a:lnTo>
                    <a:pt x="2247899" y="747216"/>
                  </a:lnTo>
                  <a:lnTo>
                    <a:pt x="2285999" y="719305"/>
                  </a:lnTo>
                  <a:lnTo>
                    <a:pt x="2324099" y="691733"/>
                  </a:lnTo>
                  <a:lnTo>
                    <a:pt x="2374899" y="664511"/>
                  </a:lnTo>
                  <a:lnTo>
                    <a:pt x="2412999" y="637651"/>
                  </a:lnTo>
                  <a:lnTo>
                    <a:pt x="2451099" y="611165"/>
                  </a:lnTo>
                  <a:lnTo>
                    <a:pt x="2501899" y="585064"/>
                  </a:lnTo>
                  <a:lnTo>
                    <a:pt x="2539999" y="559360"/>
                  </a:lnTo>
                  <a:lnTo>
                    <a:pt x="2578099" y="534066"/>
                  </a:lnTo>
                  <a:lnTo>
                    <a:pt x="2628899" y="509193"/>
                  </a:lnTo>
                  <a:lnTo>
                    <a:pt x="2666999" y="484752"/>
                  </a:lnTo>
                  <a:lnTo>
                    <a:pt x="2717799" y="460755"/>
                  </a:lnTo>
                  <a:lnTo>
                    <a:pt x="2755899" y="437214"/>
                  </a:lnTo>
                  <a:lnTo>
                    <a:pt x="2806699" y="414141"/>
                  </a:lnTo>
                  <a:lnTo>
                    <a:pt x="2844799" y="391548"/>
                  </a:lnTo>
                  <a:lnTo>
                    <a:pt x="2895599" y="369446"/>
                  </a:lnTo>
                  <a:lnTo>
                    <a:pt x="2933699" y="347848"/>
                  </a:lnTo>
                  <a:lnTo>
                    <a:pt x="2984499" y="326764"/>
                  </a:lnTo>
                  <a:lnTo>
                    <a:pt x="3022599" y="306206"/>
                  </a:lnTo>
                  <a:lnTo>
                    <a:pt x="3073399" y="286187"/>
                  </a:lnTo>
                  <a:lnTo>
                    <a:pt x="3124199" y="266718"/>
                  </a:lnTo>
                  <a:lnTo>
                    <a:pt x="3162299" y="247811"/>
                  </a:lnTo>
                  <a:lnTo>
                    <a:pt x="3213099" y="229478"/>
                  </a:lnTo>
                  <a:lnTo>
                    <a:pt x="3263899" y="211730"/>
                  </a:lnTo>
                  <a:lnTo>
                    <a:pt x="3301999" y="194579"/>
                  </a:lnTo>
                  <a:lnTo>
                    <a:pt x="3352799" y="178037"/>
                  </a:lnTo>
                  <a:lnTo>
                    <a:pt x="3403599" y="162115"/>
                  </a:lnTo>
                  <a:lnTo>
                    <a:pt x="3441699" y="146826"/>
                  </a:lnTo>
                  <a:lnTo>
                    <a:pt x="3492499" y="132181"/>
                  </a:lnTo>
                  <a:lnTo>
                    <a:pt x="3543299" y="118192"/>
                  </a:lnTo>
                  <a:lnTo>
                    <a:pt x="3594099" y="104870"/>
                  </a:lnTo>
                  <a:lnTo>
                    <a:pt x="3644899" y="92228"/>
                  </a:lnTo>
                  <a:lnTo>
                    <a:pt x="3682999" y="80277"/>
                  </a:lnTo>
                  <a:lnTo>
                    <a:pt x="3733799" y="69029"/>
                  </a:lnTo>
                  <a:lnTo>
                    <a:pt x="3784599" y="58496"/>
                  </a:lnTo>
                  <a:lnTo>
                    <a:pt x="3835399" y="48689"/>
                  </a:lnTo>
                  <a:lnTo>
                    <a:pt x="3886199" y="40568"/>
                  </a:lnTo>
                  <a:lnTo>
                    <a:pt x="3936999" y="33054"/>
                  </a:lnTo>
                  <a:lnTo>
                    <a:pt x="3987799" y="26191"/>
                  </a:lnTo>
                  <a:lnTo>
                    <a:pt x="4025899" y="20024"/>
                  </a:lnTo>
                  <a:lnTo>
                    <a:pt x="4076699" y="14595"/>
                  </a:lnTo>
                  <a:lnTo>
                    <a:pt x="4127499" y="9949"/>
                  </a:lnTo>
                  <a:lnTo>
                    <a:pt x="4178299" y="6130"/>
                  </a:lnTo>
                  <a:lnTo>
                    <a:pt x="4229099" y="3182"/>
                  </a:lnTo>
                  <a:lnTo>
                    <a:pt x="4279899" y="1148"/>
                  </a:lnTo>
                  <a:lnTo>
                    <a:pt x="4330699" y="73"/>
                  </a:lnTo>
                  <a:lnTo>
                    <a:pt x="4381499" y="0"/>
                  </a:lnTo>
                  <a:lnTo>
                    <a:pt x="4432299" y="916"/>
                  </a:lnTo>
                  <a:lnTo>
                    <a:pt x="4483099" y="2783"/>
                  </a:lnTo>
                  <a:lnTo>
                    <a:pt x="4533899" y="5607"/>
                  </a:lnTo>
                  <a:lnTo>
                    <a:pt x="4584699" y="9393"/>
                  </a:lnTo>
                  <a:lnTo>
                    <a:pt x="4635499" y="14147"/>
                  </a:lnTo>
                  <a:lnTo>
                    <a:pt x="4686299" y="19874"/>
                  </a:lnTo>
                  <a:lnTo>
                    <a:pt x="4737099" y="26579"/>
                  </a:lnTo>
                  <a:lnTo>
                    <a:pt x="4787899" y="34269"/>
                  </a:lnTo>
                  <a:lnTo>
                    <a:pt x="4838699" y="42948"/>
                  </a:lnTo>
                  <a:lnTo>
                    <a:pt x="4889499" y="52622"/>
                  </a:lnTo>
                  <a:lnTo>
                    <a:pt x="4940299" y="63296"/>
                  </a:lnTo>
                  <a:lnTo>
                    <a:pt x="4991099" y="74977"/>
                  </a:lnTo>
                  <a:lnTo>
                    <a:pt x="5041899" y="87668"/>
                  </a:lnTo>
                  <a:lnTo>
                    <a:pt x="5092699" y="101377"/>
                  </a:lnTo>
                  <a:lnTo>
                    <a:pt x="5143499" y="116109"/>
                  </a:lnTo>
                  <a:lnTo>
                    <a:pt x="5181599" y="131868"/>
                  </a:lnTo>
                  <a:lnTo>
                    <a:pt x="5232399" y="148661"/>
                  </a:lnTo>
                  <a:lnTo>
                    <a:pt x="5283199" y="166492"/>
                  </a:lnTo>
                  <a:lnTo>
                    <a:pt x="5333999" y="185368"/>
                  </a:lnTo>
                  <a:lnTo>
                    <a:pt x="5372099" y="205294"/>
                  </a:lnTo>
                  <a:lnTo>
                    <a:pt x="5422899" y="226276"/>
                  </a:lnTo>
                  <a:lnTo>
                    <a:pt x="5473699" y="248318"/>
                  </a:lnTo>
                  <a:lnTo>
                    <a:pt x="5511799" y="271544"/>
                  </a:lnTo>
                  <a:lnTo>
                    <a:pt x="5562599" y="295899"/>
                  </a:lnTo>
                  <a:lnTo>
                    <a:pt x="5600699" y="321350"/>
                  </a:lnTo>
                  <a:lnTo>
                    <a:pt x="5651499" y="347868"/>
                  </a:lnTo>
                  <a:lnTo>
                    <a:pt x="5689599" y="375421"/>
                  </a:lnTo>
                  <a:lnTo>
                    <a:pt x="5727699" y="403978"/>
                  </a:lnTo>
                  <a:lnTo>
                    <a:pt x="5778499" y="433506"/>
                  </a:lnTo>
                  <a:lnTo>
                    <a:pt x="5816599" y="463977"/>
                  </a:lnTo>
                  <a:lnTo>
                    <a:pt x="5854699" y="495357"/>
                  </a:lnTo>
                  <a:lnTo>
                    <a:pt x="5892799" y="527616"/>
                  </a:lnTo>
                  <a:lnTo>
                    <a:pt x="5930899" y="560722"/>
                  </a:lnTo>
                  <a:lnTo>
                    <a:pt x="5968999" y="594645"/>
                  </a:lnTo>
                  <a:lnTo>
                    <a:pt x="6007099" y="629353"/>
                  </a:lnTo>
                  <a:lnTo>
                    <a:pt x="6032499" y="664815"/>
                  </a:lnTo>
                  <a:lnTo>
                    <a:pt x="6057899" y="684461"/>
                  </a:lnTo>
                  <a:close/>
                </a:path>
              </a:pathLst>
            </a:custGeom>
            <a:solidFill>
              <a:srgbClr val="3778D3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72630" y="399139"/>
              <a:ext cx="2333624" cy="13239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017750" y="399142"/>
            <a:ext cx="9488805" cy="9238615"/>
            <a:chOff x="8017750" y="399142"/>
            <a:chExt cx="9488805" cy="92386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7750" y="645717"/>
              <a:ext cx="9372599" cy="89915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81194" y="1810562"/>
              <a:ext cx="8439149" cy="66674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72629" y="399142"/>
              <a:ext cx="2333624" cy="132397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94423" y="3647916"/>
            <a:ext cx="2730500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0" spc="59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9000" spc="-25" dirty="0">
                <a:solidFill>
                  <a:srgbClr val="FFFFFF"/>
                </a:solidFill>
                <a:latin typeface="Calibri"/>
                <a:cs typeface="Calibri"/>
              </a:rPr>
              <a:t>oo</a:t>
            </a:r>
            <a:r>
              <a:rPr sz="9000" spc="63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9000" spc="18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9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8647" y="7333422"/>
            <a:ext cx="2862579" cy="254771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43946" y="7781568"/>
            <a:ext cx="3505199" cy="21335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092565" y="1067096"/>
            <a:ext cx="19494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415" dirty="0">
                <a:solidFill>
                  <a:srgbClr val="181818"/>
                </a:solidFill>
                <a:latin typeface="Calibri"/>
                <a:cs typeface="Calibri"/>
              </a:rPr>
              <a:t>T</a:t>
            </a:r>
            <a:r>
              <a:rPr sz="6400" spc="-25" dirty="0">
                <a:solidFill>
                  <a:srgbClr val="181818"/>
                </a:solidFill>
                <a:latin typeface="Calibri"/>
                <a:cs typeface="Calibri"/>
              </a:rPr>
              <a:t>oo</a:t>
            </a:r>
            <a:r>
              <a:rPr sz="6400" spc="450" dirty="0">
                <a:solidFill>
                  <a:srgbClr val="181818"/>
                </a:solidFill>
                <a:latin typeface="Calibri"/>
                <a:cs typeface="Calibri"/>
              </a:rPr>
              <a:t>l</a:t>
            </a:r>
            <a:r>
              <a:rPr sz="6400" spc="130" dirty="0">
                <a:solidFill>
                  <a:srgbClr val="181818"/>
                </a:solidFill>
                <a:latin typeface="Calibri"/>
                <a:cs typeface="Calibri"/>
              </a:rPr>
              <a:t>s</a:t>
            </a:r>
            <a:endParaRPr sz="64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172630" y="399138"/>
            <a:ext cx="2333624" cy="1323974"/>
          </a:xfrm>
          <a:prstGeom prst="rect">
            <a:avLst/>
          </a:prstGeom>
        </p:spPr>
      </p:pic>
      <p:pic>
        <p:nvPicPr>
          <p:cNvPr id="1028" name="Picture 4" descr="JetBrains, IntelliJ Idea, Pengembangan Perangkat Lunak gambar png">
            <a:extLst>
              <a:ext uri="{FF2B5EF4-FFF2-40B4-BE49-F238E27FC236}">
                <a16:creationId xmlns:a16="http://schemas.microsoft.com/office/drawing/2014/main" id="{E0199861-5936-7770-7992-C70C782E0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5" y="4713161"/>
            <a:ext cx="5657850" cy="213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aftar Rumus Microsoft Excel yang Sering Dipakai Halaman all - Kompas.com">
            <a:extLst>
              <a:ext uri="{FF2B5EF4-FFF2-40B4-BE49-F238E27FC236}">
                <a16:creationId xmlns:a16="http://schemas.microsoft.com/office/drawing/2014/main" id="{3F70DE58-7B0F-6C49-9A54-064E83108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73161"/>
            <a:ext cx="381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ual Jasa Pengetikan Microsoft Word - Jakarta Pusat - DSF Orginal Card Game  | Tokopedia">
            <a:extLst>
              <a:ext uri="{FF2B5EF4-FFF2-40B4-BE49-F238E27FC236}">
                <a16:creationId xmlns:a16="http://schemas.microsoft.com/office/drawing/2014/main" id="{5172C8A6-E287-FB8E-3762-0E05B278C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6354" y="2173161"/>
            <a:ext cx="3212551" cy="316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22604" y="5789217"/>
            <a:ext cx="5465395" cy="449778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50769" y="1334169"/>
            <a:ext cx="12716510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0" spc="315" dirty="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sz="9000" spc="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0" spc="409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9000" spc="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0" spc="150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sz="9000" spc="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0" spc="370" dirty="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endParaRPr sz="9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3931" y="338110"/>
            <a:ext cx="1285874" cy="13811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172630" y="399139"/>
            <a:ext cx="2333624" cy="13239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7560" marR="789940" algn="ctr">
              <a:lnSpc>
                <a:spcPct val="115599"/>
              </a:lnSpc>
              <a:spcBef>
                <a:spcPts val="100"/>
              </a:spcBef>
            </a:pPr>
            <a:r>
              <a:rPr spc="75" dirty="0"/>
              <a:t>Process</a:t>
            </a:r>
            <a:r>
              <a:rPr spc="-285" dirty="0"/>
              <a:t> </a:t>
            </a:r>
            <a:r>
              <a:rPr spc="-45" dirty="0"/>
              <a:t>in</a:t>
            </a:r>
            <a:r>
              <a:rPr spc="-280" dirty="0"/>
              <a:t> </a:t>
            </a:r>
            <a:r>
              <a:rPr spc="35" dirty="0"/>
              <a:t>software</a:t>
            </a:r>
            <a:r>
              <a:rPr spc="-285" dirty="0"/>
              <a:t> </a:t>
            </a:r>
            <a:r>
              <a:rPr spc="50" dirty="0"/>
              <a:t>development</a:t>
            </a:r>
            <a:r>
              <a:rPr spc="-280" dirty="0"/>
              <a:t> </a:t>
            </a:r>
            <a:r>
              <a:rPr spc="10" dirty="0"/>
              <a:t>life</a:t>
            </a:r>
            <a:r>
              <a:rPr spc="-285" dirty="0"/>
              <a:t> </a:t>
            </a:r>
            <a:r>
              <a:rPr spc="114" dirty="0"/>
              <a:t>cycle</a:t>
            </a:r>
            <a:r>
              <a:rPr spc="-280" dirty="0"/>
              <a:t> </a:t>
            </a:r>
            <a:r>
              <a:rPr spc="75" dirty="0"/>
              <a:t>to</a:t>
            </a:r>
            <a:r>
              <a:rPr spc="-280" dirty="0"/>
              <a:t> </a:t>
            </a:r>
            <a:r>
              <a:rPr spc="5" dirty="0"/>
              <a:t>verifying</a:t>
            </a:r>
            <a:r>
              <a:rPr spc="-285" dirty="0"/>
              <a:t> </a:t>
            </a:r>
            <a:r>
              <a:rPr spc="15" dirty="0"/>
              <a:t>a </a:t>
            </a:r>
            <a:r>
              <a:rPr spc="-1250" dirty="0"/>
              <a:t> </a:t>
            </a:r>
            <a:r>
              <a:rPr spc="35" dirty="0"/>
              <a:t>software </a:t>
            </a:r>
            <a:r>
              <a:rPr spc="15" dirty="0"/>
              <a:t>or </a:t>
            </a:r>
            <a:r>
              <a:rPr spc="25" dirty="0"/>
              <a:t>application </a:t>
            </a:r>
            <a:r>
              <a:rPr spc="45" dirty="0"/>
              <a:t>whether </a:t>
            </a:r>
            <a:r>
              <a:rPr spc="25" dirty="0"/>
              <a:t>it </a:t>
            </a:r>
            <a:r>
              <a:rPr spc="30" dirty="0"/>
              <a:t>meets </a:t>
            </a:r>
            <a:r>
              <a:rPr spc="65" dirty="0"/>
              <a:t>the </a:t>
            </a:r>
            <a:r>
              <a:rPr spc="25" dirty="0"/>
              <a:t>specified </a:t>
            </a:r>
            <a:r>
              <a:rPr spc="30" dirty="0"/>
              <a:t> </a:t>
            </a:r>
            <a:r>
              <a:rPr spc="10" dirty="0"/>
              <a:t>requirements</a:t>
            </a:r>
            <a:r>
              <a:rPr spc="-290" dirty="0"/>
              <a:t> </a:t>
            </a:r>
            <a:r>
              <a:rPr spc="20" dirty="0"/>
              <a:t>and</a:t>
            </a:r>
            <a:r>
              <a:rPr spc="-290" dirty="0"/>
              <a:t> </a:t>
            </a:r>
            <a:r>
              <a:rPr spc="30" dirty="0"/>
              <a:t>produces</a:t>
            </a:r>
            <a:r>
              <a:rPr spc="-290" dirty="0"/>
              <a:t> </a:t>
            </a:r>
            <a:r>
              <a:rPr spc="65" dirty="0"/>
              <a:t>the</a:t>
            </a:r>
            <a:r>
              <a:rPr spc="-285" dirty="0"/>
              <a:t> </a:t>
            </a:r>
            <a:r>
              <a:rPr spc="15" dirty="0"/>
              <a:t>desired</a:t>
            </a:r>
            <a:r>
              <a:rPr spc="-290" dirty="0"/>
              <a:t> </a:t>
            </a:r>
            <a:r>
              <a:rPr spc="10" dirty="0"/>
              <a:t>results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00"/>
          </a:p>
          <a:p>
            <a:pPr marL="12700" marR="5080" algn="ctr">
              <a:lnSpc>
                <a:spcPct val="115599"/>
              </a:lnSpc>
            </a:pPr>
            <a:r>
              <a:rPr spc="170" dirty="0"/>
              <a:t>BDD</a:t>
            </a:r>
            <a:r>
              <a:rPr spc="-285" dirty="0"/>
              <a:t> </a:t>
            </a:r>
            <a:r>
              <a:rPr spc="70" dirty="0"/>
              <a:t>(Behavior</a:t>
            </a:r>
            <a:r>
              <a:rPr spc="-280" dirty="0"/>
              <a:t> </a:t>
            </a:r>
            <a:r>
              <a:rPr spc="35" dirty="0"/>
              <a:t>Driven</a:t>
            </a:r>
            <a:r>
              <a:rPr spc="-280" dirty="0"/>
              <a:t> </a:t>
            </a:r>
            <a:r>
              <a:rPr spc="45" dirty="0"/>
              <a:t>Development)</a:t>
            </a:r>
            <a:r>
              <a:rPr spc="-280" dirty="0"/>
              <a:t> </a:t>
            </a:r>
            <a:r>
              <a:rPr spc="-70" dirty="0"/>
              <a:t>is</a:t>
            </a:r>
            <a:r>
              <a:rPr spc="-280" dirty="0"/>
              <a:t> </a:t>
            </a:r>
            <a:r>
              <a:rPr spc="15" dirty="0"/>
              <a:t>a</a:t>
            </a:r>
            <a:r>
              <a:rPr spc="-280" dirty="0"/>
              <a:t> </a:t>
            </a:r>
            <a:r>
              <a:rPr spc="55" dirty="0"/>
              <a:t>product</a:t>
            </a:r>
            <a:r>
              <a:rPr spc="-280" dirty="0"/>
              <a:t> </a:t>
            </a:r>
            <a:r>
              <a:rPr spc="50" dirty="0"/>
              <a:t>development </a:t>
            </a:r>
            <a:r>
              <a:rPr spc="-1250" dirty="0"/>
              <a:t> </a:t>
            </a:r>
            <a:r>
              <a:rPr spc="30" dirty="0"/>
              <a:t>method</a:t>
            </a:r>
            <a:r>
              <a:rPr spc="-285" dirty="0"/>
              <a:t> </a:t>
            </a:r>
            <a:r>
              <a:rPr spc="30" dirty="0"/>
              <a:t>(software)</a:t>
            </a:r>
            <a:r>
              <a:rPr spc="-285" dirty="0"/>
              <a:t> </a:t>
            </a:r>
            <a:r>
              <a:rPr spc="70" dirty="0"/>
              <a:t>that</a:t>
            </a:r>
            <a:r>
              <a:rPr spc="-285" dirty="0"/>
              <a:t> </a:t>
            </a:r>
            <a:r>
              <a:rPr spc="20" dirty="0"/>
              <a:t>focuses</a:t>
            </a:r>
            <a:r>
              <a:rPr spc="-285" dirty="0"/>
              <a:t> </a:t>
            </a:r>
            <a:r>
              <a:rPr dirty="0"/>
              <a:t>on</a:t>
            </a:r>
            <a:r>
              <a:rPr spc="-285" dirty="0"/>
              <a:t> </a:t>
            </a:r>
            <a:r>
              <a:rPr spc="65" dirty="0"/>
              <a:t>the</a:t>
            </a:r>
            <a:r>
              <a:rPr spc="-285" dirty="0"/>
              <a:t> </a:t>
            </a:r>
            <a:r>
              <a:rPr spc="30" dirty="0"/>
              <a:t>behavior</a:t>
            </a:r>
            <a:r>
              <a:rPr spc="-285" dirty="0"/>
              <a:t> </a:t>
            </a:r>
            <a:r>
              <a:rPr spc="15" dirty="0"/>
              <a:t>or</a:t>
            </a:r>
            <a:r>
              <a:rPr spc="-285" dirty="0"/>
              <a:t> </a:t>
            </a:r>
            <a:r>
              <a:rPr spc="30" dirty="0"/>
              <a:t>behavior</a:t>
            </a:r>
            <a:r>
              <a:rPr spc="-285" dirty="0"/>
              <a:t> </a:t>
            </a:r>
            <a:r>
              <a:rPr spc="35" dirty="0"/>
              <a:t>of </a:t>
            </a:r>
            <a:r>
              <a:rPr spc="40" dirty="0"/>
              <a:t> </a:t>
            </a:r>
            <a:r>
              <a:rPr spc="65" dirty="0"/>
              <a:t>the</a:t>
            </a:r>
            <a:r>
              <a:rPr spc="-295" dirty="0"/>
              <a:t> </a:t>
            </a:r>
            <a:r>
              <a:rPr spc="-5" dirty="0"/>
              <a:t>system.</a:t>
            </a:r>
          </a:p>
          <a:p>
            <a:pPr marL="5462905" marR="5455285" indent="-635" algn="ctr">
              <a:lnSpc>
                <a:spcPct val="115599"/>
              </a:lnSpc>
            </a:pPr>
            <a:r>
              <a:rPr spc="-204" dirty="0"/>
              <a:t>T</a:t>
            </a:r>
            <a:r>
              <a:rPr spc="10" dirty="0"/>
              <a:t>oo</a:t>
            </a:r>
            <a:r>
              <a:rPr spc="15" dirty="0"/>
              <a:t>l</a:t>
            </a:r>
            <a:r>
              <a:rPr spc="-55" dirty="0"/>
              <a:t>s</a:t>
            </a:r>
            <a:r>
              <a:rPr spc="-215" dirty="0"/>
              <a:t>:</a:t>
            </a:r>
            <a:r>
              <a:rPr spc="-290" dirty="0"/>
              <a:t> </a:t>
            </a:r>
            <a:r>
              <a:rPr spc="25" dirty="0"/>
              <a:t>C</a:t>
            </a:r>
            <a:r>
              <a:rPr spc="-45" dirty="0"/>
              <a:t>u</a:t>
            </a:r>
            <a:r>
              <a:rPr spc="165" dirty="0"/>
              <a:t>c</a:t>
            </a:r>
            <a:r>
              <a:rPr spc="-45" dirty="0"/>
              <a:t>u</a:t>
            </a:r>
            <a:r>
              <a:rPr spc="-70" dirty="0"/>
              <a:t>m</a:t>
            </a:r>
            <a:r>
              <a:rPr spc="45" dirty="0"/>
              <a:t>b</a:t>
            </a:r>
            <a:r>
              <a:rPr spc="60" dirty="0"/>
              <a:t>e</a:t>
            </a:r>
            <a:r>
              <a:rPr spc="20" dirty="0"/>
              <a:t>r  </a:t>
            </a:r>
            <a:r>
              <a:rPr spc="125" dirty="0"/>
              <a:t>L</a:t>
            </a:r>
            <a:r>
              <a:rPr spc="10" dirty="0"/>
              <a:t>a</a:t>
            </a:r>
            <a:r>
              <a:rPr spc="-10" dirty="0"/>
              <a:t>n</a:t>
            </a:r>
            <a:r>
              <a:rPr spc="-295" dirty="0"/>
              <a:t>g</a:t>
            </a:r>
            <a:r>
              <a:rPr spc="-45" dirty="0"/>
              <a:t>u</a:t>
            </a:r>
            <a:r>
              <a:rPr spc="10" dirty="0"/>
              <a:t>a</a:t>
            </a:r>
            <a:r>
              <a:rPr spc="-295" dirty="0"/>
              <a:t>g</a:t>
            </a:r>
            <a:r>
              <a:rPr spc="60" dirty="0"/>
              <a:t>e</a:t>
            </a:r>
            <a:r>
              <a:rPr spc="-215" dirty="0"/>
              <a:t>:</a:t>
            </a:r>
            <a:r>
              <a:rPr spc="-290" dirty="0"/>
              <a:t> </a:t>
            </a:r>
            <a:r>
              <a:rPr spc="70" dirty="0"/>
              <a:t>G</a:t>
            </a:r>
            <a:r>
              <a:rPr spc="-10" dirty="0"/>
              <a:t>h</a:t>
            </a:r>
            <a:r>
              <a:rPr spc="60" dirty="0"/>
              <a:t>e</a:t>
            </a:r>
            <a:r>
              <a:rPr spc="20" dirty="0"/>
              <a:t>r</a:t>
            </a:r>
            <a:r>
              <a:rPr spc="-340" dirty="0"/>
              <a:t>k</a:t>
            </a:r>
            <a:r>
              <a:rPr spc="-90" dirty="0"/>
              <a:t>i</a:t>
            </a:r>
            <a:r>
              <a:rPr spc="-5" dirty="0"/>
              <a:t>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3931" y="338110"/>
            <a:ext cx="7466965" cy="9030335"/>
            <a:chOff x="743931" y="338110"/>
            <a:chExt cx="7466965" cy="90303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9867" y="2053002"/>
              <a:ext cx="7105649" cy="73151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699" y="1719292"/>
              <a:ext cx="7181849" cy="57149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3931" y="338110"/>
              <a:ext cx="1285874" cy="13811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160276" y="4330755"/>
            <a:ext cx="469455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220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9000" spc="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0" spc="409" dirty="0">
                <a:solidFill>
                  <a:srgbClr val="FFFFFF"/>
                </a:solidFill>
                <a:latin typeface="Calibri"/>
                <a:cs typeface="Calibri"/>
              </a:rPr>
              <a:t>Plan</a:t>
            </a:r>
            <a:endParaRPr sz="90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172630" y="399140"/>
            <a:ext cx="2333624" cy="13239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77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017750" y="399142"/>
            <a:ext cx="9488805" cy="9238615"/>
            <a:chOff x="8017750" y="399142"/>
            <a:chExt cx="9488805" cy="92386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7750" y="645717"/>
              <a:ext cx="9372599" cy="89915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81194" y="1810562"/>
              <a:ext cx="8439149" cy="66674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72629" y="399142"/>
              <a:ext cx="2333624" cy="132397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4330036"/>
            <a:ext cx="6564630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0" spc="350" dirty="0">
                <a:solidFill>
                  <a:srgbClr val="FFFFFF"/>
                </a:solidFill>
                <a:latin typeface="Calibri"/>
                <a:cs typeface="Calibri"/>
              </a:rPr>
              <a:t>Matriks</a:t>
            </a:r>
            <a:r>
              <a:rPr sz="9000" spc="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0" spc="20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endParaRPr sz="90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3931" y="338113"/>
            <a:ext cx="1285874" cy="13811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778D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212</Words>
  <Application>Microsoft Office PowerPoint</Application>
  <PresentationFormat>Custom</PresentationFormat>
  <Paragraphs>56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Adobe Fan Heiti Std B</vt:lpstr>
      <vt:lpstr>SimSun</vt:lpstr>
      <vt:lpstr>Arial</vt:lpstr>
      <vt:lpstr>Arial Black</vt:lpstr>
      <vt:lpstr>Calibri</vt:lpstr>
      <vt:lpstr>Cambria</vt:lpstr>
      <vt:lpstr>Lucida Sans Unicode</vt:lpstr>
      <vt:lpstr>Verdana</vt:lpstr>
      <vt:lpstr>Office Theme</vt:lpstr>
      <vt:lpstr>Testing Alta shop menggunakan intelij idea dengan metode cucumber test</vt:lpstr>
      <vt:lpstr>Table Of Contents</vt:lpstr>
      <vt:lpstr>Latar Belakang</vt:lpstr>
      <vt:lpstr>Latar Belakang</vt:lpstr>
      <vt:lpstr>Tools</vt:lpstr>
      <vt:lpstr>Tools</vt:lpstr>
      <vt:lpstr>What is Software Testing</vt:lpstr>
      <vt:lpstr>Test Plan</vt:lpstr>
      <vt:lpstr>Matriks User</vt:lpstr>
      <vt:lpstr>Matriks Web UI</vt:lpstr>
      <vt:lpstr>Matriks API</vt:lpstr>
      <vt:lpstr>Matriks Mobile</vt:lpstr>
      <vt:lpstr>Test Scenario</vt:lpstr>
      <vt:lpstr>Web UI</vt:lpstr>
      <vt:lpstr>API</vt:lpstr>
      <vt:lpstr>Mobile</vt:lpstr>
      <vt:lpstr>Test Scenario &amp;</vt:lpstr>
      <vt:lpstr>Summary</vt:lpstr>
      <vt:lpstr>Summary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SlidePPT_Gunado Siregar_QE4_MiniProject_AltaShop</dc:title>
  <dc:creator>Gunado Siregar</dc:creator>
  <cp:keywords>DAFQ_Wf4R4w,BAD6uxv4-tk</cp:keywords>
  <cp:lastModifiedBy>Windows 10</cp:lastModifiedBy>
  <cp:revision>2</cp:revision>
  <dcterms:created xsi:type="dcterms:W3CDTF">2022-11-09T06:48:21Z</dcterms:created>
  <dcterms:modified xsi:type="dcterms:W3CDTF">2022-11-09T11:36:20Z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2022-11-09T00:00:00Z</vt:filetime>
  </property>
  <property fmtid="{D5CDD505-2E9C-101B-9397-08002B2CF9AE}" pid="3" name="Creator">
    <vt:lpwstr>Canva</vt:lpwstr>
  </property>
  <property fmtid="{D5CDD505-2E9C-101B-9397-08002B2CF9AE}" pid="4" name="LastSaved">
    <vt:filetime>2022-11-09T00:00:00Z</vt:filetime>
  </property>
</Properties>
</file>