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76bbdd3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76bbdd3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76bbdd3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76bbdd3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7625b58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7625b58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625b58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7625b58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7625b58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7625b58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76bbdd3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76bbdd3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76bbdd3a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76bbdd3a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76bbdd3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76bbdd3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76bbdd3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76bbdd3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7625b58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7625b5811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68fc9a7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68fc9a7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7625b581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47625b5811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68fc9a7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68fc9a7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8fc9a7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68fc9a7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68fc9a75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68fc9a75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68fc9a7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68fc9a7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68fc9a75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68fc9a75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e8b936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ee8b936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76bbdd3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76bbdd3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088652"/>
            <a:ext cx="8222100" cy="15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Logika Informatika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Puspa Citra, M.Kom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375"/>
            <a:ext cx="9144000" cy="4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926"/>
            <a:ext cx="9144000" cy="49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5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Kemampuan Otak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0" y="863475"/>
            <a:ext cx="8184676" cy="39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85800" y="457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77777"/>
              <a:buChar char="●"/>
            </a:pPr>
            <a:r>
              <a:rPr lang="en"/>
              <a:t>Operator proposisi di dalam </a:t>
            </a:r>
            <a:r>
              <a:rPr i="1" lang="en"/>
              <a:t>Google</a:t>
            </a: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1452563" y="825104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563" y="1200150"/>
            <a:ext cx="4679157" cy="3493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1650" y="1660675"/>
            <a:ext cx="664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Perkenalan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Kontrak Perkuliahan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Deskripsi Mata Kuliah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Capaian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Materi yang akan dipelajari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Konsep Logika Informatika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6553200" y="3575447"/>
            <a:ext cx="2133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1595438" y="90368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438" y="903685"/>
            <a:ext cx="4464845" cy="333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40325" y="88100"/>
            <a:ext cx="5618700" cy="10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Perkenalan Singkat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57325" y="1268575"/>
            <a:ext cx="441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Nama : Puspa Citra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Alamat : Gunung Putri - Bogor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Pendidikan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 Ilmu Komputer UNPAK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 Ilmu Komputer IPB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025" y="1268575"/>
            <a:ext cx="1716507" cy="228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111075" y="3605725"/>
            <a:ext cx="60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No. HP.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087870369220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530500"/>
            <a:ext cx="6930600" cy="3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Ketentuan Perkuliahan</a:t>
            </a:r>
            <a:endParaRPr sz="26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739825"/>
            <a:ext cx="6723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29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85"/>
              <a:buAutoNum type="arabicPeriod"/>
            </a:pPr>
            <a:r>
              <a:rPr lang="en" sz="1885"/>
              <a:t>Menjunjung tinggi kejujuran &amp; bertanggung jawab</a:t>
            </a:r>
            <a:endParaRPr sz="1885"/>
          </a:p>
          <a:p>
            <a:pPr indent="-35464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5"/>
              <a:buAutoNum type="arabicPeriod"/>
            </a:pPr>
            <a:r>
              <a:rPr lang="en" sz="1741">
                <a:latin typeface="Arial"/>
                <a:ea typeface="Arial"/>
                <a:cs typeface="Arial"/>
                <a:sym typeface="Arial"/>
              </a:rPr>
              <a:t>Mentaati peraturan akademik dan norma kehidupan kampus (memakai baju sopan, sepatu, dll)</a:t>
            </a:r>
            <a:endParaRPr sz="1741">
              <a:latin typeface="Arial"/>
              <a:ea typeface="Arial"/>
              <a:cs typeface="Arial"/>
              <a:sym typeface="Arial"/>
            </a:endParaRPr>
          </a:p>
          <a:p>
            <a:pPr indent="-35464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5"/>
              <a:buAutoNum type="arabicPeriod"/>
            </a:pPr>
            <a:r>
              <a:rPr lang="en" sz="1741">
                <a:latin typeface="Arial"/>
                <a:ea typeface="Arial"/>
                <a:cs typeface="Arial"/>
                <a:sym typeface="Arial"/>
              </a:rPr>
              <a:t>Kehadiran peserta dalam perkuliahan DIHARAPKAN 100%</a:t>
            </a:r>
            <a:r>
              <a:rPr lang="en" sz="174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74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85"/>
              <a:t>(</a:t>
            </a:r>
            <a:r>
              <a:rPr lang="en" sz="1885"/>
              <a:t>Kehadiran Kuliah minimal 80% (syarat lulus ‘D’))</a:t>
            </a:r>
            <a:endParaRPr sz="1885"/>
          </a:p>
          <a:p>
            <a:pPr indent="-34829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85"/>
              <a:buAutoNum type="arabicPeriod"/>
            </a:pPr>
            <a:r>
              <a:rPr lang="en" sz="1885"/>
              <a:t>Kehadiran tepat waktu (usahakan 5 Menit sebelum perkuliahan dimulai)</a:t>
            </a:r>
            <a:endParaRPr sz="1885"/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Daftar hadir hanya diedarkan selama perkuliahan berlangsung, tidak diperkenankan mengisi daftar hadir setelah kuliah berakhir.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ts val="1850"/>
              <a:buAutoNum type="arabicPeriod"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Peserta yang diketahui ditandatangani ataupun menandatangani absen peserta lain dianggap indisipliner dan tidak diperkenankan mengikuti ujian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185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650" y="2436900"/>
            <a:ext cx="2146350" cy="2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031500" y="0"/>
            <a:ext cx="2986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KONTRAK PERKULIAHAN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98100" y="2302247"/>
            <a:ext cx="8222100" cy="838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 fontScale="9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72"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Selama perkuliahan, LAPTOP, HANDPHONE(</a:t>
            </a:r>
            <a:r>
              <a:rPr lang="en" sz="1605">
                <a:latin typeface="Arial"/>
                <a:ea typeface="Arial"/>
                <a:cs typeface="Arial"/>
                <a:sym typeface="Arial"/>
              </a:rPr>
              <a:t>HP dalam off/Silent/Mute/Vibrate)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, MP 3, dan sejenisnya tidak boleh diaktifkan, kecuali diperkenankan. 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Pengajar terlambat 15 menit tanpa pemberitahuan, kuliah dapat      ditiadakan dan akan dicari waktu penggantinya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Peserta yang diketahui menitip tugas atau mengerjakan tugas peserta lain atau plagiarisme akan dianggap indispliner  dan nilai tugas dianggap Nol. Tugas dikumpulkan tepat waktu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5715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 9. Nilai akhir bersifat final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10. Dila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rang makan, minum, merokok, menggunakan headset, dsb.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72"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Wajib menjaga ketertiban, kebersihan, keamanan, dan ketenangan kelas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1143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12. Mahasiswa terdaftar sebagai peserta kelas 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indent="-4000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" sz="1938">
                <a:latin typeface="Arial"/>
                <a:ea typeface="Arial"/>
                <a:cs typeface="Arial"/>
                <a:sym typeface="Arial"/>
              </a:rPr>
              <a:t>Mahasiswa wajib mengikuti penilaian(UAS &amp; UTS/ Kuis/ Presentasi/ Tugas) sesuai dengan jadwal yang ditentukan</a:t>
            </a:r>
            <a:endParaRPr sz="1938">
              <a:latin typeface="Arial"/>
              <a:ea typeface="Arial"/>
              <a:cs typeface="Arial"/>
              <a:sym typeface="Arial"/>
            </a:endParaRPr>
          </a:p>
          <a:p>
            <a:pPr indent="-400050" lvl="0" marL="285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38"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lang="en" sz="2050">
                <a:latin typeface="Arial"/>
                <a:ea typeface="Arial"/>
                <a:cs typeface="Arial"/>
                <a:sym typeface="Arial"/>
              </a:rPr>
              <a:t>Tidak ada penilaian susulan, kecuali bagi mahasiswa yang sakit dan menunjukkan surat keterangan dari dokter</a:t>
            </a:r>
            <a:endParaRPr sz="293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98100" y="-80750"/>
            <a:ext cx="471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Ketentuan Perkuliahan (Lanjutan…)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5754300" cy="45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Penilaian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Komponen dan Bobot Penilaian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UTS : 25 %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UAS : 25 %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Tugas :15%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Kuis : 15 %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Keaktifan : 10% 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3207" lvl="0" marL="5143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605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Sikap : 10 %</a:t>
            </a:r>
            <a:endParaRPr sz="1605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Ketentuan Nilai Akhir</a:t>
            </a:r>
            <a:endParaRPr sz="2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: &gt;= 80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4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 : 70 – 79</a:t>
            </a:r>
            <a:endParaRPr sz="1494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4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: 60 – 69</a:t>
            </a:r>
            <a:endParaRPr sz="1494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4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 : 50 – 59 </a:t>
            </a:r>
            <a:endParaRPr sz="1494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4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: &lt;50 (tidak lulus)</a:t>
            </a:r>
            <a:endParaRPr sz="1494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460950" y="172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 Matakuliah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528888" y="10898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25"/>
              <a:t>Mata kuliah Logika Informatika bertujuan untuk memperkenalkan kepada para mahasiswa tentang konsep dasar matematika, yaitu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Logika Informatika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Teori himpunan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 proposisi dan operasinya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argumen dan menguji validitas argumen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argumen berkuantor dan menguji validitas argumen berkuantor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aljabar logika dan menyederhanakan pernyataan dengan menggunakan konsep aljabar logika. </a:t>
            </a:r>
            <a:endParaRPr sz="1625"/>
          </a:p>
          <a:p>
            <a:pPr indent="-331787" lvl="0" marL="457200" rtl="0" algn="just">
              <a:spcBef>
                <a:spcPts val="0"/>
              </a:spcBef>
              <a:spcAft>
                <a:spcPts val="0"/>
              </a:spcAft>
              <a:buSzPts val="1625"/>
              <a:buChar char="❏"/>
            </a:pPr>
            <a:r>
              <a:rPr lang="en" sz="1625"/>
              <a:t>Konsep Aljabar Boolean dan menggunakannya dalam aplikasi pada Ilmu Komputer. </a:t>
            </a:r>
            <a:endParaRPr sz="1625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25"/>
              <a:t>Jadi, mata kuliah Logika Informatika sangat diperlukan dalam penalaran ilmiah, dan memahaminya sebagai materi dasar dalam beberapa cabang ilmu komputer. </a:t>
            </a:r>
            <a:endParaRPr sz="1625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/>
              <a:t>Capaian akhir dari matakuliah ini adalah mahasiswa mampu berfikir secara logis dan tepat.</a:t>
            </a:r>
            <a:endParaRPr b="1" sz="162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66700" lvl="0" marL="7239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Capaian Pembelajaran 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017800"/>
            <a:ext cx="8520600" cy="3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Kemampuan Akhir tiap Tahapan Belajar </a:t>
            </a:r>
            <a:endParaRPr b="1"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menelaah  Konsep Logika Informatika dan notasi dasar logika melalui kegiatan diskusi dan pengamatan secara mandiri dan terukur.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 menelaah Nilai Kebenaran yang bergantung pada operator logika disertai Tabel Kebenaran dan Operator Logika tambahan  secara mandiri dan terukur.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 menelaah Nilai Kebenaran yang bergantung pada operator logika disertai Tabel Kebenaran dan Operator Logika tambahan  secara mandiri dan terukur.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 mengaplikasikan Implikasi pada Bahasa Pemrograman,  Operasi Bit, Input Output pada Sistem Komputer melalui tanya jawab, diskusi secara mandiri, terukur dan bertanggung jawab.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mengaplikasikan Tabel Kebenaran Proposisi Majemuk dalam kehidupan melaui diskusi dan pengamatan secara mandiri, terukur dan bertanggung jawab.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 menguji validitas Argument dengan Tautologi, Kontradiksi, dan Kontingensi melaui diskusi dan pengamtan secara mandiri, terukur dan bertanggung jawab.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membuktikan tiga perangkai ALajabar Bolean operator logika unary not (negasi), binary or (disjungsi), dan and (konjungsi) melalui kegiatan diskusi dan pengamatan secara mandiri dan terukur.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6"/>
              <a:buFont typeface="Arial"/>
              <a:buAutoNum type="arabicPeriod"/>
            </a:pPr>
            <a:r>
              <a:rPr lang="en" sz="1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Mahasiswa dapat membuat penulisan karya ilmiah melalui kegiatan pengamatan hasil pengujian secara berkelompok  dengan  terukur dan bertanggung jawab.</a:t>
            </a:r>
            <a:endParaRPr sz="1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5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03950" y="206600"/>
            <a:ext cx="8520600" cy="5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Materi yang akan Di Pelajari</a:t>
            </a:r>
            <a:endParaRPr sz="25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8418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Pengantar Logika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Proposisi dan Operator Logika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Tabel Kebenaran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Implikasi dan Aplikasi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Proposisi Majemuk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Tautologi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Ekuivalensi Logis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Validasi Argumen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Aljabar Bolean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Gerbang Logika</a:t>
            </a:r>
            <a:endParaRPr sz="1629"/>
          </a:p>
          <a:p>
            <a:pPr indent="-33210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" sz="1629"/>
              <a:t>Peta Karnaugh</a:t>
            </a:r>
            <a:endParaRPr sz="1629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