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92363"/>
            <a:ext cx="10131425" cy="1456267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91" y="1274619"/>
            <a:ext cx="10243126" cy="53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61" y="81280"/>
            <a:ext cx="10131425" cy="1456267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21" y="1066800"/>
            <a:ext cx="9984106" cy="52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7840"/>
            <a:ext cx="10266679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609600"/>
            <a:ext cx="10131425" cy="58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10266679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09600"/>
            <a:ext cx="10131425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09600"/>
            <a:ext cx="10131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10134</TotalTime>
  <Words>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Operator Logika</vt:lpstr>
      <vt:lpstr>Review</vt:lpstr>
      <vt:lpstr>Operator Logika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Logika</dc:title>
  <dc:creator>Puspa Citra</dc:creator>
  <cp:lastModifiedBy>Puspa Citra</cp:lastModifiedBy>
  <cp:revision>3</cp:revision>
  <dcterms:created xsi:type="dcterms:W3CDTF">2023-10-06T03:01:41Z</dcterms:created>
  <dcterms:modified xsi:type="dcterms:W3CDTF">2023-10-13T03:55:59Z</dcterms:modified>
</cp:coreProperties>
</file>