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Puspa Citra, </a:t>
            </a:r>
            <a:r>
              <a:rPr lang="en-US" dirty="0" err="1" smtClean="0"/>
              <a:t>M.Kom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Salah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disimbolkan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 </a:t>
            </a:r>
            <a:r>
              <a:rPr lang="en-US" dirty="0" err="1" smtClean="0"/>
              <a:t>dan</a:t>
            </a:r>
            <a:r>
              <a:rPr lang="en-US" dirty="0" smtClean="0"/>
              <a:t> S.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Benar</a:t>
            </a:r>
            <a:r>
              <a:rPr lang="en-US" dirty="0" smtClean="0"/>
              <a:t> B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True (T) </a:t>
            </a:r>
            <a:r>
              <a:rPr lang="en-US" dirty="0" err="1" smtClean="0"/>
              <a:t>atau</a:t>
            </a:r>
            <a:r>
              <a:rPr lang="en-US" dirty="0" smtClean="0"/>
              <a:t> 1,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alah (S)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False(F) </a:t>
            </a:r>
            <a:r>
              <a:rPr lang="en-US" dirty="0" err="1" smtClean="0"/>
              <a:t>atau</a:t>
            </a:r>
            <a:r>
              <a:rPr lang="en-US" dirty="0" smtClean="0"/>
              <a:t> 0.</a:t>
            </a:r>
          </a:p>
          <a:p>
            <a:r>
              <a:rPr lang="en-US" dirty="0" err="1" smtClean="0"/>
              <a:t>Istilah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  </a:t>
            </a:r>
            <a:r>
              <a:rPr lang="en-US" dirty="0" err="1" smtClean="0"/>
              <a:t>sangat</a:t>
            </a:r>
            <a:r>
              <a:rPr lang="en-US" dirty="0" smtClean="0"/>
              <a:t> familiar </a:t>
            </a:r>
            <a:r>
              <a:rPr lang="en-US" dirty="0" err="1" smtClean="0"/>
              <a:t>didunia</a:t>
            </a:r>
            <a:r>
              <a:rPr lang="en-US" dirty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Misal</a:t>
            </a:r>
            <a:r>
              <a:rPr lang="en-US" dirty="0" smtClean="0"/>
              <a:t> :</a:t>
            </a:r>
            <a:r>
              <a:rPr lang="en-US" i="1" dirty="0" smtClean="0"/>
              <a:t> p : Jakarta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ibukota</a:t>
            </a:r>
            <a:r>
              <a:rPr lang="en-US" i="1" dirty="0" smtClean="0"/>
              <a:t> </a:t>
            </a:r>
            <a:r>
              <a:rPr lang="en-US" i="1" dirty="0" err="1" smtClean="0"/>
              <a:t>negara</a:t>
            </a:r>
            <a:r>
              <a:rPr lang="en-US" i="1" dirty="0" smtClean="0"/>
              <a:t> Indonesia.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Selanjutnya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i="1" dirty="0" smtClean="0"/>
              <a:t>q: 5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faktor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11.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7936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ada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> yang </a:t>
            </a:r>
            <a:r>
              <a:rPr lang="en-US" dirty="0" err="1" smtClean="0"/>
              <a:t>dikenakan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OPERATOR LOGIKA NEGASI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“Operator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Negasi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atomik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p: Hari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~p: Hari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cerah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P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~p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.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78" y="4838638"/>
            <a:ext cx="2731349" cy="18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95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Lanj</a:t>
            </a:r>
            <a:r>
              <a:rPr lang="en-US" dirty="0" smtClean="0"/>
              <a:t>….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218842"/>
            <a:ext cx="8825659" cy="34163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r>
              <a:rPr lang="en-US" dirty="0" smtClean="0"/>
              <a:t> yang </a:t>
            </a:r>
            <a:r>
              <a:rPr lang="en-US" dirty="0" err="1" smtClean="0"/>
              <a:t>melibatkan</a:t>
            </a:r>
            <a:r>
              <a:rPr lang="en-US" dirty="0" smtClean="0"/>
              <a:t> operator </a:t>
            </a:r>
            <a:r>
              <a:rPr lang="en-US" dirty="0" err="1" smtClean="0"/>
              <a:t>Konjungsi</a:t>
            </a:r>
            <a:r>
              <a:rPr lang="en-US" dirty="0" smtClean="0"/>
              <a:t>, </a:t>
            </a:r>
            <a:r>
              <a:rPr lang="en-US" dirty="0" err="1" smtClean="0"/>
              <a:t>Disjungsi</a:t>
            </a:r>
            <a:r>
              <a:rPr lang="en-US" dirty="0" smtClean="0"/>
              <a:t>, </a:t>
            </a:r>
            <a:r>
              <a:rPr lang="en-US" dirty="0" err="1" smtClean="0"/>
              <a:t>Implikasi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Biimplikasi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Proposisi</a:t>
            </a:r>
            <a:r>
              <a:rPr lang="en-US" dirty="0" smtClean="0"/>
              <a:t> </a:t>
            </a:r>
            <a:r>
              <a:rPr lang="en-US" dirty="0" err="1" smtClean="0"/>
              <a:t>majemuk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minimal 2 variable.</a:t>
            </a:r>
          </a:p>
          <a:p>
            <a:r>
              <a:rPr lang="en-US" dirty="0" smtClean="0"/>
              <a:t>OPERATOR LOGIKA KONJUNGSI (AND)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“Operator </a:t>
            </a:r>
            <a:r>
              <a:rPr lang="en-US" dirty="0" err="1"/>
              <a:t>l</a:t>
            </a:r>
            <a:r>
              <a:rPr lang="en-US" dirty="0" err="1" smtClean="0"/>
              <a:t>ogika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onjungsi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i="1" dirty="0" smtClean="0"/>
              <a:t>p: </a:t>
            </a:r>
            <a:r>
              <a:rPr lang="en-US" i="1" dirty="0" err="1" smtClean="0"/>
              <a:t>Saya</a:t>
            </a:r>
            <a:r>
              <a:rPr lang="en-US" i="1" dirty="0" smtClean="0"/>
              <a:t> </a:t>
            </a:r>
            <a:r>
              <a:rPr lang="en-US" i="1" dirty="0" err="1" smtClean="0"/>
              <a:t>lapar</a:t>
            </a:r>
            <a:r>
              <a:rPr lang="en-US" i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q: </a:t>
            </a:r>
            <a:r>
              <a:rPr lang="en-US" i="1" dirty="0" err="1" smtClean="0"/>
              <a:t>saya</a:t>
            </a:r>
            <a:r>
              <a:rPr lang="en-US" i="1" dirty="0" smtClean="0"/>
              <a:t> </a:t>
            </a:r>
            <a:r>
              <a:rPr lang="en-US" i="1" dirty="0" err="1" smtClean="0"/>
              <a:t>haus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i="1" dirty="0" err="1" smtClean="0"/>
              <a:t>p^q</a:t>
            </a:r>
            <a:r>
              <a:rPr lang="en-US" i="1" dirty="0" smtClean="0"/>
              <a:t>: </a:t>
            </a:r>
            <a:r>
              <a:rPr lang="en-US" i="1" dirty="0" err="1" smtClean="0"/>
              <a:t>Saya</a:t>
            </a:r>
            <a:r>
              <a:rPr lang="en-US" i="1" dirty="0" smtClean="0"/>
              <a:t> </a:t>
            </a:r>
            <a:r>
              <a:rPr lang="en-US" i="1" dirty="0" err="1" smtClean="0"/>
              <a:t>lapar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haus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faktanya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lapar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haus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p^q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faktanya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lapar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haus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berbohong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p^q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68" y="4647057"/>
            <a:ext cx="4053359" cy="19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19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Lanj</a:t>
            </a:r>
            <a:r>
              <a:rPr lang="en-US" dirty="0" smtClean="0"/>
              <a:t>….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218842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Selanjutnya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menyelidiki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disjungsi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OPERATOR LOGIKA DISJUNGSI (OR)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“Operator </a:t>
            </a:r>
            <a:r>
              <a:rPr lang="en-US" dirty="0" err="1"/>
              <a:t>l</a:t>
            </a:r>
            <a:r>
              <a:rPr lang="en-US" dirty="0" err="1" smtClean="0"/>
              <a:t>ogika</a:t>
            </a:r>
            <a:r>
              <a:rPr lang="en-US" dirty="0" smtClean="0"/>
              <a:t> </a:t>
            </a:r>
            <a:r>
              <a:rPr lang="en-US" dirty="0" err="1" smtClean="0"/>
              <a:t>Disjungsi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.”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i="1" dirty="0" smtClean="0"/>
              <a:t>p: </a:t>
            </a:r>
            <a:r>
              <a:rPr lang="en-US" i="1" dirty="0" err="1" smtClean="0"/>
              <a:t>Tamu</a:t>
            </a:r>
            <a:r>
              <a:rPr lang="en-US" i="1" dirty="0" smtClean="0"/>
              <a:t> </a:t>
            </a:r>
            <a:r>
              <a:rPr lang="en-US" i="1" dirty="0" err="1" smtClean="0"/>
              <a:t>dipersilahkan</a:t>
            </a:r>
            <a:r>
              <a:rPr lang="en-US" i="1" dirty="0" smtClean="0"/>
              <a:t> </a:t>
            </a:r>
            <a:r>
              <a:rPr lang="en-US" i="1" dirty="0" err="1" smtClean="0"/>
              <a:t>makan</a:t>
            </a:r>
            <a:r>
              <a:rPr lang="en-US" i="1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q: </a:t>
            </a:r>
            <a:r>
              <a:rPr lang="en-US" i="1" dirty="0" err="1" smtClean="0"/>
              <a:t>Tamu</a:t>
            </a:r>
            <a:r>
              <a:rPr lang="en-US" i="1" dirty="0" smtClean="0"/>
              <a:t> </a:t>
            </a:r>
            <a:r>
              <a:rPr lang="en-US" i="1" dirty="0" err="1" smtClean="0"/>
              <a:t>dipersilahkan</a:t>
            </a:r>
            <a:r>
              <a:rPr lang="en-US" i="1" dirty="0" smtClean="0"/>
              <a:t> </a:t>
            </a:r>
            <a:r>
              <a:rPr lang="en-US" i="1" dirty="0" err="1" smtClean="0"/>
              <a:t>minum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∨</a:t>
            </a:r>
            <a:r>
              <a:rPr lang="en-US" i="1" dirty="0" err="1" smtClean="0"/>
              <a:t>q</a:t>
            </a:r>
            <a:r>
              <a:rPr lang="en-US" i="1" dirty="0" smtClean="0"/>
              <a:t>: </a:t>
            </a:r>
            <a:r>
              <a:rPr lang="en-US" i="1" dirty="0" err="1" smtClean="0"/>
              <a:t>Tamu</a:t>
            </a:r>
            <a:r>
              <a:rPr lang="en-US" i="1" dirty="0" smtClean="0"/>
              <a:t> </a:t>
            </a:r>
            <a:r>
              <a:rPr lang="en-US" i="1" dirty="0" err="1" smtClean="0"/>
              <a:t>dipersilahkan</a:t>
            </a:r>
            <a:r>
              <a:rPr lang="en-US" i="1" dirty="0" smtClean="0"/>
              <a:t> </a:t>
            </a:r>
            <a:r>
              <a:rPr lang="en-US" i="1" dirty="0" err="1" smtClean="0"/>
              <a:t>makan</a:t>
            </a:r>
            <a:r>
              <a:rPr lang="en-US" i="1" dirty="0" smtClean="0"/>
              <a:t> </a:t>
            </a:r>
            <a:r>
              <a:rPr lang="en-US" i="1" dirty="0" err="1" smtClean="0"/>
              <a:t>atau</a:t>
            </a:r>
            <a:r>
              <a:rPr lang="en-US" i="1" dirty="0" smtClean="0"/>
              <a:t> </a:t>
            </a:r>
            <a:r>
              <a:rPr lang="en-US" i="1" dirty="0" err="1" smtClean="0"/>
              <a:t>minum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faktanya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 smtClean="0"/>
              <a:t>minum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p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∨ </a:t>
            </a:r>
            <a:r>
              <a:rPr lang="en-US" dirty="0" smtClean="0"/>
              <a:t>q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minum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/>
              <a:t>pernyataan</a:t>
            </a:r>
            <a:r>
              <a:rPr lang="en-US" dirty="0"/>
              <a:t> p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∨ </a:t>
            </a:r>
            <a:r>
              <a:rPr lang="en-US" dirty="0" smtClean="0"/>
              <a:t>q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dipersilahkan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minum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∨ </a:t>
            </a:r>
            <a:r>
              <a:rPr lang="en-US" dirty="0"/>
              <a:t>q 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06" y="4922982"/>
            <a:ext cx="4419003" cy="181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6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Lanj</a:t>
            </a:r>
            <a:r>
              <a:rPr lang="en-US" dirty="0" smtClean="0"/>
              <a:t>….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218842"/>
            <a:ext cx="8825659" cy="3416300"/>
          </a:xfrm>
        </p:spPr>
        <p:txBody>
          <a:bodyPr>
            <a:noAutofit/>
          </a:bodyPr>
          <a:lstStyle/>
          <a:p>
            <a:r>
              <a:rPr lang="en-US" sz="1400" dirty="0" err="1" smtClean="0"/>
              <a:t>Selanjutnya</a:t>
            </a:r>
            <a:r>
              <a:rPr lang="en-US" sz="1400" dirty="0" smtClean="0"/>
              <a:t>,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menyelidiki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kebenaran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Implikasi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OPERATOR LOGIKA IMPLIKASI (JIKA….. MAKA/ IF… ELSE) </a:t>
            </a:r>
          </a:p>
          <a:p>
            <a:pPr marL="0" indent="0" algn="just">
              <a:buNone/>
            </a:pPr>
            <a:r>
              <a:rPr lang="en-US" sz="1400" dirty="0"/>
              <a:t> </a:t>
            </a:r>
            <a:r>
              <a:rPr lang="en-US" sz="1400" dirty="0" smtClean="0"/>
              <a:t>“Operator </a:t>
            </a:r>
            <a:r>
              <a:rPr lang="en-US" sz="1400" dirty="0" err="1"/>
              <a:t>l</a:t>
            </a:r>
            <a:r>
              <a:rPr lang="en-US" sz="1400" dirty="0" err="1" smtClean="0"/>
              <a:t>ogika</a:t>
            </a:r>
            <a:r>
              <a:rPr lang="en-US" sz="1400" dirty="0" smtClean="0"/>
              <a:t> </a:t>
            </a:r>
            <a:r>
              <a:rPr lang="en-US" sz="1400" dirty="0" err="1" smtClean="0"/>
              <a:t>Implikasi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bernilai</a:t>
            </a:r>
            <a:r>
              <a:rPr lang="en-US" sz="1400" dirty="0" smtClean="0"/>
              <a:t> </a:t>
            </a:r>
            <a:r>
              <a:rPr lang="en-US" sz="1400" dirty="0" err="1" smtClean="0"/>
              <a:t>salah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pernyataan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pertama</a:t>
            </a:r>
            <a:r>
              <a:rPr lang="en-US" sz="1400" dirty="0" smtClean="0"/>
              <a:t> </a:t>
            </a:r>
            <a:r>
              <a:rPr lang="en-US" sz="1400" dirty="0" err="1" smtClean="0"/>
              <a:t>bernilai</a:t>
            </a:r>
            <a:r>
              <a:rPr lang="en-US" sz="1400" dirty="0"/>
              <a:t> </a:t>
            </a:r>
            <a:r>
              <a:rPr lang="en-US" sz="1400" dirty="0" err="1" smtClean="0"/>
              <a:t>benar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pernyataan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kedua</a:t>
            </a:r>
            <a:r>
              <a:rPr lang="en-US" sz="1400" dirty="0" smtClean="0"/>
              <a:t> </a:t>
            </a:r>
            <a:r>
              <a:rPr lang="en-US" sz="1400" dirty="0" err="1" smtClean="0"/>
              <a:t>bernilai</a:t>
            </a:r>
            <a:r>
              <a:rPr lang="en-US" sz="1400" dirty="0" smtClean="0"/>
              <a:t> </a:t>
            </a:r>
            <a:r>
              <a:rPr lang="en-US" sz="1400" dirty="0" err="1" smtClean="0"/>
              <a:t>salah</a:t>
            </a:r>
            <a:r>
              <a:rPr lang="en-US" sz="1400" dirty="0" smtClean="0"/>
              <a:t> .”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/>
              <a:t>Diberikan</a:t>
            </a:r>
            <a:r>
              <a:rPr lang="en-US" sz="1400" dirty="0" smtClean="0"/>
              <a:t> </a:t>
            </a:r>
            <a:r>
              <a:rPr lang="en-US" sz="1400" dirty="0" err="1" smtClean="0"/>
              <a:t>pernyataan</a:t>
            </a:r>
            <a:r>
              <a:rPr lang="en-US" sz="1400" dirty="0" smtClean="0"/>
              <a:t> </a:t>
            </a:r>
            <a:r>
              <a:rPr lang="en-US" sz="1400" i="1" dirty="0" smtClean="0"/>
              <a:t>p: </a:t>
            </a:r>
            <a:r>
              <a:rPr lang="en-US" sz="1400" i="1" dirty="0" err="1" smtClean="0"/>
              <a:t>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mahasiswa</a:t>
            </a:r>
            <a:r>
              <a:rPr lang="en-US" sz="1400" i="1" dirty="0" smtClean="0"/>
              <a:t> UNPAK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i="1" dirty="0" smtClean="0"/>
              <a:t>q: </a:t>
            </a:r>
            <a:r>
              <a:rPr lang="en-US" sz="1400" i="1" dirty="0" err="1" smtClean="0"/>
              <a:t>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wajib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memakai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seragam</a:t>
            </a:r>
            <a:r>
              <a:rPr lang="en-US" sz="1400" i="1" dirty="0" smtClean="0"/>
              <a:t> batik</a:t>
            </a:r>
            <a:r>
              <a:rPr lang="en-US" sz="1400" dirty="0" smtClean="0"/>
              <a:t>, 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i="1" dirty="0" smtClean="0"/>
              <a:t>p</a:t>
            </a:r>
            <a:r>
              <a:rPr lang="en-US" sz="1400" i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⇒ </a:t>
            </a:r>
            <a:r>
              <a:rPr lang="en-US" sz="1400" i="1" dirty="0" smtClean="0"/>
              <a:t>q: </a:t>
            </a:r>
            <a:r>
              <a:rPr lang="en-US" sz="1400" i="1" dirty="0" err="1" smtClean="0"/>
              <a:t>Jika</a:t>
            </a:r>
            <a:r>
              <a:rPr lang="en-US" sz="1400" i="1" dirty="0" smtClean="0"/>
              <a:t> </a:t>
            </a:r>
            <a:r>
              <a:rPr lang="en-US" sz="1400" i="1" dirty="0" err="1"/>
              <a:t>A</a:t>
            </a:r>
            <a:r>
              <a:rPr lang="en-US" sz="1400" i="1" dirty="0" err="1" smtClean="0"/>
              <a:t>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mahasiswa</a:t>
            </a:r>
            <a:r>
              <a:rPr lang="en-US" sz="1400" i="1" dirty="0" smtClean="0"/>
              <a:t> UNPAK </a:t>
            </a:r>
            <a:r>
              <a:rPr lang="en-US" sz="1400" i="1" dirty="0" err="1" smtClean="0"/>
              <a:t>maka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wajib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memakai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seragam</a:t>
            </a:r>
            <a:r>
              <a:rPr lang="en-US" sz="1400" i="1" dirty="0" smtClean="0"/>
              <a:t> Batik</a:t>
            </a:r>
            <a:r>
              <a:rPr lang="en-US" sz="1400" dirty="0" smtClean="0"/>
              <a:t>. </a:t>
            </a:r>
            <a:r>
              <a:rPr lang="en-US" sz="1400" dirty="0" err="1" smtClean="0"/>
              <a:t>Anggaplah</a:t>
            </a:r>
            <a:r>
              <a:rPr lang="en-US" sz="1400" dirty="0" smtClean="0"/>
              <a:t> </a:t>
            </a:r>
            <a:r>
              <a:rPr lang="en-US" sz="1400" dirty="0" err="1" smtClean="0"/>
              <a:t>pernyataan</a:t>
            </a:r>
            <a:r>
              <a:rPr lang="en-US" sz="1400" dirty="0" smtClean="0"/>
              <a:t> </a:t>
            </a:r>
            <a:r>
              <a:rPr lang="en-US" sz="1400" i="1" dirty="0"/>
              <a:t>p</a:t>
            </a:r>
            <a:r>
              <a:rPr lang="en-US" sz="14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⇒ </a:t>
            </a:r>
            <a:r>
              <a:rPr lang="en-US" sz="1400" i="1" dirty="0" smtClean="0"/>
              <a:t>q </a:t>
            </a:r>
            <a:r>
              <a:rPr lang="en-US" sz="1400" i="1" dirty="0" err="1" smtClean="0"/>
              <a:t>merupakan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aturan</a:t>
            </a:r>
            <a:r>
              <a:rPr lang="en-US" sz="1400" i="1" dirty="0" smtClean="0"/>
              <a:t> yang </a:t>
            </a:r>
            <a:r>
              <a:rPr lang="en-US" sz="1400" i="1" dirty="0" err="1" smtClean="0"/>
              <a:t>ada</a:t>
            </a:r>
            <a:r>
              <a:rPr lang="en-US" sz="1400" i="1" dirty="0" smtClean="0"/>
              <a:t> di UNPAK.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 smtClean="0"/>
              <a:t>Mari </a:t>
            </a:r>
            <a:r>
              <a:rPr lang="en-US" sz="1400" i="1" dirty="0" err="1" smtClean="0"/>
              <a:t>kita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analisa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nilai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kebenaran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dari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aturan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ini</a:t>
            </a:r>
            <a:r>
              <a:rPr lang="en-US" sz="1400" i="1" dirty="0"/>
              <a:t>.</a:t>
            </a:r>
            <a:r>
              <a:rPr lang="en-US" sz="1400" dirty="0" smtClean="0"/>
              <a:t>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Kasus</a:t>
            </a:r>
            <a:r>
              <a:rPr lang="en-US" sz="1400" dirty="0" smtClean="0"/>
              <a:t> 1, </a:t>
            </a:r>
            <a:r>
              <a:rPr lang="en-US" sz="1400" dirty="0" err="1" smtClean="0"/>
              <a:t>faktanya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</a:t>
            </a:r>
            <a:r>
              <a:rPr lang="en-US" sz="1400" dirty="0" err="1" smtClean="0"/>
              <a:t>memang</a:t>
            </a:r>
            <a:r>
              <a:rPr lang="en-US" sz="1400" dirty="0" smtClean="0"/>
              <a:t> </a:t>
            </a:r>
            <a:r>
              <a:rPr lang="en-US" sz="1400" dirty="0" err="1" smtClean="0"/>
              <a:t>mahasiswa</a:t>
            </a:r>
            <a:r>
              <a:rPr lang="en-US" sz="1400" dirty="0" smtClean="0"/>
              <a:t> UNPAK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</a:t>
            </a:r>
            <a:r>
              <a:rPr lang="en-US" sz="1400" dirty="0" err="1" smtClean="0"/>
              <a:t>memakai</a:t>
            </a:r>
            <a:r>
              <a:rPr lang="en-US" sz="1400" dirty="0" smtClean="0"/>
              <a:t> </a:t>
            </a:r>
            <a:r>
              <a:rPr lang="en-US" sz="1400" dirty="0" err="1" smtClean="0"/>
              <a:t>seragam</a:t>
            </a:r>
            <a:r>
              <a:rPr lang="en-US" sz="1400" dirty="0" smtClean="0"/>
              <a:t> batik. </a:t>
            </a:r>
            <a:r>
              <a:rPr lang="en-US" sz="1400" dirty="0" err="1" smtClean="0"/>
              <a:t>Berarti</a:t>
            </a:r>
            <a:r>
              <a:rPr lang="en-US" sz="1400" dirty="0" smtClean="0"/>
              <a:t> </a:t>
            </a:r>
            <a:r>
              <a:rPr lang="en-US" sz="1400" dirty="0" err="1" smtClean="0"/>
              <a:t>anda</a:t>
            </a:r>
            <a:r>
              <a:rPr lang="en-US" sz="1400" dirty="0" smtClean="0"/>
              <a:t> </a:t>
            </a:r>
            <a:r>
              <a:rPr lang="en-US" sz="1400" dirty="0" err="1" smtClean="0"/>
              <a:t>taat</a:t>
            </a:r>
            <a:r>
              <a:rPr lang="en-US" sz="1400" dirty="0" smtClean="0"/>
              <a:t> </a:t>
            </a:r>
            <a:r>
              <a:rPr lang="en-US" sz="1400" dirty="0" err="1" smtClean="0"/>
              <a:t>aturan</a:t>
            </a:r>
            <a:r>
              <a:rPr lang="en-US" sz="1400" dirty="0" smtClean="0"/>
              <a:t> 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i="1" dirty="0"/>
              <a:t>p</a:t>
            </a:r>
            <a:r>
              <a:rPr lang="en-US" sz="14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⇒ </a:t>
            </a:r>
            <a:r>
              <a:rPr lang="en-US" sz="1400" i="1" dirty="0" smtClean="0"/>
              <a:t>q </a:t>
            </a:r>
            <a:r>
              <a:rPr lang="en-US" sz="1400" i="1" dirty="0" err="1" smtClean="0"/>
              <a:t>bernilai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benar</a:t>
            </a:r>
            <a:r>
              <a:rPr lang="en-US" sz="1400" i="1" dirty="0" smtClean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/>
              <a:t>	</a:t>
            </a:r>
            <a:r>
              <a:rPr lang="en-US" sz="1400" i="1" dirty="0" err="1" smtClean="0"/>
              <a:t>Kasus</a:t>
            </a:r>
            <a:r>
              <a:rPr lang="en-US" sz="1400" i="1" dirty="0" smtClean="0"/>
              <a:t> 2, </a:t>
            </a:r>
            <a:r>
              <a:rPr lang="en-US" sz="1400" i="1" dirty="0" err="1" smtClean="0"/>
              <a:t>faktanya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memang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mahasiswa</a:t>
            </a:r>
            <a:r>
              <a:rPr lang="en-US" sz="1400" i="1" dirty="0" smtClean="0"/>
              <a:t> UNPAK </a:t>
            </a:r>
            <a:r>
              <a:rPr lang="en-US" sz="1400" i="1" dirty="0" err="1" smtClean="0"/>
              <a:t>tetapi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tidak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memakai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seragam</a:t>
            </a:r>
            <a:r>
              <a:rPr lang="en-US" sz="1400" i="1" dirty="0" smtClean="0"/>
              <a:t> batik. </a:t>
            </a:r>
            <a:r>
              <a:rPr lang="en-US" sz="1400" i="1" dirty="0" err="1" smtClean="0"/>
              <a:t>Berarti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melanggar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aturan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sehingga</a:t>
            </a:r>
            <a:r>
              <a:rPr lang="en-US" sz="1400" i="1" dirty="0" smtClean="0"/>
              <a:t> </a:t>
            </a:r>
            <a:r>
              <a:rPr lang="en-US" sz="1400" i="1" dirty="0"/>
              <a:t>p</a:t>
            </a:r>
            <a:r>
              <a:rPr lang="en-US" sz="14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⇒ </a:t>
            </a:r>
            <a:r>
              <a:rPr lang="en-US" sz="1400" i="1" dirty="0"/>
              <a:t>q </a:t>
            </a:r>
            <a:r>
              <a:rPr lang="en-US" sz="1400" i="1" dirty="0" err="1"/>
              <a:t>bernilai</a:t>
            </a:r>
            <a:r>
              <a:rPr lang="en-US" sz="1400" i="1" dirty="0"/>
              <a:t> </a:t>
            </a:r>
            <a:r>
              <a:rPr lang="en-US" sz="1400" i="1" dirty="0" err="1" smtClean="0"/>
              <a:t>salah</a:t>
            </a:r>
            <a:r>
              <a:rPr lang="en-US" sz="1400" i="1" dirty="0" smtClean="0"/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/>
              <a:t>	</a:t>
            </a:r>
            <a:r>
              <a:rPr lang="en-US" sz="1400" i="1" dirty="0" err="1" smtClean="0"/>
              <a:t>Kasus</a:t>
            </a:r>
            <a:r>
              <a:rPr lang="en-US" sz="1400" i="1" dirty="0" smtClean="0"/>
              <a:t> 3 </a:t>
            </a:r>
            <a:r>
              <a:rPr lang="en-US" sz="1400" i="1" dirty="0" err="1" smtClean="0"/>
              <a:t>dan</a:t>
            </a:r>
            <a:r>
              <a:rPr lang="en-US" sz="1400" i="1" dirty="0" smtClean="0"/>
              <a:t> 4, </a:t>
            </a:r>
            <a:r>
              <a:rPr lang="en-US" sz="1400" i="1" dirty="0" err="1" smtClean="0"/>
              <a:t>faktanya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bukan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mahasiswa</a:t>
            </a:r>
            <a:r>
              <a:rPr lang="en-US" sz="1400" i="1" dirty="0" smtClean="0"/>
              <a:t> UNPAK, </a:t>
            </a:r>
            <a:r>
              <a:rPr lang="en-US" sz="1400" i="1" dirty="0" err="1" smtClean="0"/>
              <a:t>berarti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anda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boleh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menggunakan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seragam</a:t>
            </a:r>
            <a:r>
              <a:rPr lang="en-US" sz="1400" i="1" dirty="0" smtClean="0"/>
              <a:t> batik </a:t>
            </a:r>
            <a:r>
              <a:rPr lang="en-US" sz="1400" i="1" dirty="0" err="1" smtClean="0"/>
              <a:t>atau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tidak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memakai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seragam</a:t>
            </a:r>
            <a:r>
              <a:rPr lang="en-US" sz="1400" i="1" dirty="0" smtClean="0"/>
              <a:t> batik. </a:t>
            </a:r>
            <a:r>
              <a:rPr lang="en-US" sz="1400" i="1" dirty="0" err="1" smtClean="0"/>
              <a:t>Suka-suka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anda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sehingga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pernyataan</a:t>
            </a:r>
            <a:r>
              <a:rPr lang="en-US" sz="1400" i="1" dirty="0" smtClean="0"/>
              <a:t> </a:t>
            </a:r>
            <a:r>
              <a:rPr lang="en-US" sz="1400" i="1" dirty="0"/>
              <a:t>p</a:t>
            </a:r>
            <a:r>
              <a:rPr lang="en-US" sz="14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⇒ </a:t>
            </a:r>
            <a:r>
              <a:rPr lang="en-US" sz="1400" i="1" dirty="0"/>
              <a:t>q 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bernilai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benar</a:t>
            </a:r>
            <a:r>
              <a:rPr lang="en-US" sz="1400" i="1" dirty="0" smtClean="0"/>
              <a:t>.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081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Lanj</a:t>
            </a:r>
            <a:r>
              <a:rPr lang="en-US" dirty="0" smtClean="0"/>
              <a:t>….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218842"/>
            <a:ext cx="8825659" cy="3416300"/>
          </a:xfrm>
        </p:spPr>
        <p:txBody>
          <a:bodyPr>
            <a:no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OPERATOR LOGIKA IMPLIKASI (JIKA….. MAKA/ IF… ELSE)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21" y="2916747"/>
            <a:ext cx="4846740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Operator </a:t>
            </a:r>
            <a:r>
              <a:rPr lang="en-US" dirty="0" err="1" smtClean="0"/>
              <a:t>Logika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Lanj</a:t>
            </a:r>
            <a:r>
              <a:rPr lang="en-US" dirty="0" smtClean="0"/>
              <a:t>….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218842"/>
            <a:ext cx="8825659" cy="3416300"/>
          </a:xfrm>
        </p:spPr>
        <p:txBody>
          <a:bodyPr>
            <a:noAutofit/>
          </a:bodyPr>
          <a:lstStyle/>
          <a:p>
            <a:r>
              <a:rPr lang="en-US" sz="1400" dirty="0" err="1"/>
              <a:t>Selanjutnya</a:t>
            </a:r>
            <a:r>
              <a:rPr lang="en-US" sz="1400" dirty="0"/>
              <a:t>,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menyelidiki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kebenaran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 smtClean="0"/>
              <a:t>Bimplikasi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OPERATOR LOGIKA BIIMPLIKASI (JIKA….. DAN HANYA JIKA/ IF… ELSE IF) </a:t>
            </a:r>
          </a:p>
          <a:p>
            <a:pPr marL="0" indent="0" algn="just">
              <a:buNone/>
            </a:pPr>
            <a:r>
              <a:rPr lang="en-US" sz="1400" dirty="0"/>
              <a:t> </a:t>
            </a:r>
            <a:r>
              <a:rPr lang="en-US" sz="1400" dirty="0" smtClean="0"/>
              <a:t>“Operator </a:t>
            </a:r>
            <a:r>
              <a:rPr lang="en-US" sz="1400" dirty="0" err="1"/>
              <a:t>l</a:t>
            </a:r>
            <a:r>
              <a:rPr lang="en-US" sz="1400" dirty="0" err="1" smtClean="0"/>
              <a:t>ogika</a:t>
            </a:r>
            <a:r>
              <a:rPr lang="en-US" sz="1400" dirty="0" smtClean="0"/>
              <a:t> </a:t>
            </a:r>
            <a:r>
              <a:rPr lang="en-US" sz="1400" dirty="0" err="1" smtClean="0"/>
              <a:t>Biimplikasi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bernilai</a:t>
            </a:r>
            <a:r>
              <a:rPr lang="en-US" sz="1400" dirty="0"/>
              <a:t> </a:t>
            </a:r>
            <a:r>
              <a:rPr lang="en-US" sz="1400" dirty="0" err="1" smtClean="0"/>
              <a:t>benar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kedua</a:t>
            </a:r>
            <a:r>
              <a:rPr lang="en-US" sz="1400" dirty="0" smtClean="0"/>
              <a:t> </a:t>
            </a:r>
            <a:r>
              <a:rPr lang="en-US" sz="1400" dirty="0" err="1" smtClean="0"/>
              <a:t>pernyataan</a:t>
            </a:r>
            <a:r>
              <a:rPr lang="en-US" sz="1400" dirty="0" smtClean="0"/>
              <a:t> </a:t>
            </a:r>
            <a:r>
              <a:rPr lang="en-US" sz="1400" dirty="0" err="1" smtClean="0"/>
              <a:t>memiliki</a:t>
            </a:r>
            <a:r>
              <a:rPr lang="en-US" sz="1400" dirty="0" smtClean="0"/>
              <a:t> </a:t>
            </a:r>
            <a:r>
              <a:rPr lang="en-US" sz="1400" dirty="0" err="1" smtClean="0"/>
              <a:t>nilai</a:t>
            </a:r>
            <a:r>
              <a:rPr lang="en-US" sz="1400" dirty="0" smtClean="0"/>
              <a:t> </a:t>
            </a:r>
            <a:r>
              <a:rPr lang="en-US" sz="1400" dirty="0" err="1" smtClean="0"/>
              <a:t>kebenaran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sama</a:t>
            </a:r>
            <a:r>
              <a:rPr lang="en-US" sz="1400" dirty="0" smtClean="0"/>
              <a:t>.”</a:t>
            </a:r>
          </a:p>
          <a:p>
            <a:pPr marL="0" indent="0" algn="just">
              <a:buNone/>
            </a:pPr>
            <a:endParaRPr lang="en-US" sz="1400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dijelaskan</a:t>
            </a:r>
            <a:r>
              <a:rPr lang="en-US" sz="1400" dirty="0" smtClean="0"/>
              <a:t> </a:t>
            </a:r>
            <a:r>
              <a:rPr lang="en-US" sz="1400" dirty="0" err="1" smtClean="0"/>
              <a:t>sebelumnya</a:t>
            </a:r>
            <a:r>
              <a:rPr lang="en-US" sz="1400" dirty="0" smtClean="0"/>
              <a:t> </a:t>
            </a:r>
            <a:r>
              <a:rPr lang="en-US" sz="1400" dirty="0" err="1" smtClean="0"/>
              <a:t>bahwa</a:t>
            </a:r>
            <a:r>
              <a:rPr lang="en-US" sz="1400" dirty="0" smtClean="0"/>
              <a:t> </a:t>
            </a:r>
            <a:r>
              <a:rPr lang="en-US" sz="1400" dirty="0" err="1" smtClean="0"/>
              <a:t>biimplikasi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pengembangan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implikasi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dinamakan</a:t>
            </a:r>
            <a:r>
              <a:rPr lang="en-US" sz="1400" dirty="0" smtClean="0"/>
              <a:t> </a:t>
            </a:r>
            <a:r>
              <a:rPr lang="en-US" sz="1400" dirty="0" err="1" smtClean="0"/>
              <a:t>implikasi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dua</a:t>
            </a:r>
            <a:r>
              <a:rPr lang="en-US" sz="1400" dirty="0" smtClean="0"/>
              <a:t> </a:t>
            </a:r>
            <a:r>
              <a:rPr lang="en-US" sz="1400" dirty="0" err="1" smtClean="0"/>
              <a:t>arah</a:t>
            </a:r>
            <a:r>
              <a:rPr lang="en-US" sz="1400" dirty="0" smtClean="0"/>
              <a:t>.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analisa</a:t>
            </a:r>
            <a:r>
              <a:rPr lang="en-US" sz="1400" dirty="0" smtClean="0"/>
              <a:t> </a:t>
            </a:r>
            <a:r>
              <a:rPr lang="en-US" sz="1400" dirty="0" err="1" smtClean="0"/>
              <a:t>tabel</a:t>
            </a:r>
            <a:r>
              <a:rPr lang="en-US" sz="1400" dirty="0" smtClean="0"/>
              <a:t> </a:t>
            </a:r>
            <a:r>
              <a:rPr lang="en-US" sz="1400" dirty="0" err="1" smtClean="0"/>
              <a:t>kebenaran</a:t>
            </a:r>
            <a:r>
              <a:rPr lang="en-US" sz="1400" dirty="0" smtClean="0"/>
              <a:t> </a:t>
            </a:r>
            <a:r>
              <a:rPr lang="en-US" sz="1400" dirty="0" err="1" smtClean="0"/>
              <a:t>hampir</a:t>
            </a:r>
            <a:r>
              <a:rPr lang="en-US" sz="1400" dirty="0" smtClean="0"/>
              <a:t>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analisa</a:t>
            </a:r>
            <a:r>
              <a:rPr lang="en-US" sz="1400" dirty="0" smtClean="0"/>
              <a:t> operator </a:t>
            </a:r>
            <a:r>
              <a:rPr lang="en-US" sz="1400" dirty="0" err="1" smtClean="0"/>
              <a:t>logika</a:t>
            </a:r>
            <a:r>
              <a:rPr lang="en-US" sz="1400" dirty="0" smtClean="0"/>
              <a:t> </a:t>
            </a:r>
            <a:r>
              <a:rPr lang="en-US" sz="1400" dirty="0" err="1" smtClean="0"/>
              <a:t>implikasi</a:t>
            </a:r>
            <a:r>
              <a:rPr lang="en-US" sz="1400" dirty="0" smtClean="0"/>
              <a:t>.</a:t>
            </a:r>
            <a:r>
              <a:rPr lang="en-US" sz="14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952" y="4278761"/>
            <a:ext cx="4877223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4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operator lain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Not And (NAND), Not Or (NOR), </a:t>
            </a:r>
            <a:r>
              <a:rPr lang="en-US" dirty="0" err="1" smtClean="0"/>
              <a:t>dan</a:t>
            </a:r>
            <a:r>
              <a:rPr lang="en-US" dirty="0" smtClean="0"/>
              <a:t> Exclusive OR(XOR)</a:t>
            </a:r>
          </a:p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/>
              <a:t>Not And (NAND</a:t>
            </a:r>
            <a:r>
              <a:rPr lang="en-US" dirty="0" smtClean="0"/>
              <a:t>)|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negasi</a:t>
            </a:r>
            <a:r>
              <a:rPr lang="en-US" dirty="0" smtClean="0"/>
              <a:t> (</a:t>
            </a:r>
            <a:r>
              <a:rPr lang="en-US" dirty="0" err="1" smtClean="0"/>
              <a:t>pengingkaran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konjungsi</a:t>
            </a:r>
            <a:r>
              <a:rPr lang="en-US" dirty="0" smtClean="0"/>
              <a:t> (</a:t>
            </a:r>
            <a:r>
              <a:rPr lang="en-US" dirty="0" err="1" smtClean="0"/>
              <a:t>dan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r>
              <a:rPr lang="en-US" dirty="0" smtClean="0"/>
              <a:t> Not Or (NOR) </a:t>
            </a:r>
            <a:r>
              <a:rPr 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↓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negasi</a:t>
            </a:r>
            <a:r>
              <a:rPr lang="en-US" dirty="0"/>
              <a:t> (</a:t>
            </a:r>
            <a:r>
              <a:rPr lang="en-US" dirty="0" err="1"/>
              <a:t>pengingkaran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disjungsi</a:t>
            </a:r>
            <a:r>
              <a:rPr lang="en-US" dirty="0" smtClean="0"/>
              <a:t> (</a:t>
            </a:r>
            <a:r>
              <a:rPr lang="en-US" dirty="0" err="1" smtClean="0"/>
              <a:t>atau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Operator </a:t>
            </a:r>
            <a:r>
              <a:rPr lang="en-US" dirty="0"/>
              <a:t>Exclusive OR(XOR</a:t>
            </a:r>
            <a:r>
              <a:rPr lang="en-US" dirty="0" smtClean="0"/>
              <a:t>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5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257</TotalTime>
  <Words>661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Lucida Sans Unicode</vt:lpstr>
      <vt:lpstr>Wingdings 3</vt:lpstr>
      <vt:lpstr>Ion Boardroom</vt:lpstr>
      <vt:lpstr>Tabel Kebenaran </vt:lpstr>
      <vt:lpstr>Nilai Kebenaran</vt:lpstr>
      <vt:lpstr>Tabel Kebenaran Operator Logika</vt:lpstr>
      <vt:lpstr>Tabel Kebenaran Operator Logika Lanj…. (1)</vt:lpstr>
      <vt:lpstr>Tabel Kebenaran Operator Logika Lanj…. (2)</vt:lpstr>
      <vt:lpstr>Tabel Kebenaran Operator Logika Lanj…. (3)</vt:lpstr>
      <vt:lpstr>Tabel Kebenaran Operator Logika Lanj…. (3)</vt:lpstr>
      <vt:lpstr>Tabel Kebenaran Operator Logika Lanj…. (4)</vt:lpstr>
      <vt:lpstr>Tabel Kebenaran Logika Tambahan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 Kebenaran</dc:title>
  <dc:creator>Puspa Citra</dc:creator>
  <cp:lastModifiedBy>Puspa Citra</cp:lastModifiedBy>
  <cp:revision>17</cp:revision>
  <dcterms:created xsi:type="dcterms:W3CDTF">2023-10-13T03:28:19Z</dcterms:created>
  <dcterms:modified xsi:type="dcterms:W3CDTF">2023-10-13T07:45:34Z</dcterms:modified>
</cp:coreProperties>
</file>