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53" d="100"/>
          <a:sy n="53" d="100"/>
        </p:scale>
        <p:origin x="86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Proposisi</a:t>
            </a:r>
            <a:r>
              <a:rPr lang="en-US" dirty="0" smtClean="0"/>
              <a:t> </a:t>
            </a:r>
            <a:r>
              <a:rPr lang="en-US" dirty="0" err="1" smtClean="0"/>
              <a:t>Majemuk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Puspa </a:t>
            </a:r>
            <a:r>
              <a:rPr lang="en-US" dirty="0" err="1" smtClean="0"/>
              <a:t>citra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19314"/>
            <a:ext cx="10410826" cy="600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2" y="275771"/>
            <a:ext cx="8694057" cy="635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0714" y="2065867"/>
            <a:ext cx="10131425" cy="364913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4" y="508000"/>
            <a:ext cx="11074399" cy="597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5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43" y="533399"/>
            <a:ext cx="8026400" cy="3570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43" y="4179628"/>
            <a:ext cx="8026400" cy="234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9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86" y="1538515"/>
            <a:ext cx="10130972" cy="344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45495"/>
            <a:ext cx="10131425" cy="3240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2" y="3686238"/>
            <a:ext cx="10131424" cy="199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15" y="0"/>
            <a:ext cx="10131425" cy="1456267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 </a:t>
            </a:r>
            <a:r>
              <a:rPr lang="en-US" dirty="0" err="1" smtClean="0"/>
              <a:t>majemuk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143" y="978682"/>
            <a:ext cx="10131425" cy="3649133"/>
          </a:xfrm>
        </p:spPr>
        <p:txBody>
          <a:bodyPr>
            <a:noAutofit/>
          </a:bodyPr>
          <a:lstStyle/>
          <a:p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bab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mempelajari</a:t>
            </a:r>
            <a:r>
              <a:rPr lang="en-US" sz="2400" dirty="0"/>
              <a:t> </a:t>
            </a:r>
            <a:r>
              <a:rPr lang="en-US" sz="2400" dirty="0" err="1"/>
              <a:t>proposisi</a:t>
            </a:r>
            <a:r>
              <a:rPr lang="en-US" sz="2400" dirty="0"/>
              <a:t> </a:t>
            </a:r>
            <a:r>
              <a:rPr lang="en-US" sz="2400" dirty="0" err="1"/>
              <a:t>atomik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proposisi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/>
              <a:t>Gabungan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proposisi</a:t>
            </a:r>
            <a:r>
              <a:rPr lang="en-US" sz="2400" dirty="0"/>
              <a:t> </a:t>
            </a:r>
            <a:r>
              <a:rPr lang="en-US" sz="2400" dirty="0" err="1"/>
              <a:t>atomik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operator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proposisi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bab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membahas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mendalam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proposisi</a:t>
            </a:r>
            <a:r>
              <a:rPr lang="en-US" sz="2400" dirty="0"/>
              <a:t> </a:t>
            </a:r>
            <a:r>
              <a:rPr lang="en-US" sz="2400" dirty="0" err="1"/>
              <a:t>majemuk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r>
              <a:rPr lang="en-US" sz="2400" dirty="0"/>
              <a:t>,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kebenaran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dirty="0" err="1"/>
              <a:t>mengingat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perangkai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pelajari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.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/>
              <a:t>disajikan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kebenarannya</a:t>
            </a:r>
            <a:r>
              <a:rPr lang="en-US" sz="2400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4441371"/>
            <a:ext cx="6952343" cy="229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9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err="1"/>
              <a:t>majemuk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2322286"/>
            <a:ext cx="1036319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6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429" y="3125410"/>
            <a:ext cx="10131425" cy="36491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706894"/>
            <a:ext cx="10950319" cy="730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69143"/>
            <a:ext cx="10950319" cy="30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2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16" y="4725610"/>
            <a:ext cx="10131425" cy="3649133"/>
          </a:xfrm>
        </p:spPr>
        <p:txBody>
          <a:bodyPr/>
          <a:lstStyle/>
          <a:p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n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smtClean="0"/>
              <a:t>2"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 smtClean="0"/>
              <a:t>kemungkinan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147864"/>
            <a:ext cx="10131424" cy="3052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342" y="2874268"/>
            <a:ext cx="4336619" cy="398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7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62542" y="2518051"/>
            <a:ext cx="15673025" cy="609440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70" y="157416"/>
            <a:ext cx="10755086" cy="2745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71" y="2597109"/>
            <a:ext cx="4031819" cy="403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6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773" y="-381000"/>
            <a:ext cx="10131425" cy="1456267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72143"/>
          <a:stretch/>
        </p:blipFill>
        <p:spPr>
          <a:xfrm>
            <a:off x="928915" y="710578"/>
            <a:ext cx="10014856" cy="240999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708"/>
          <a:stretch/>
        </p:blipFill>
        <p:spPr>
          <a:xfrm>
            <a:off x="928915" y="3120570"/>
            <a:ext cx="10014856" cy="373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2" y="2148729"/>
            <a:ext cx="10131424" cy="448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98349"/>
            <a:ext cx="7069719" cy="17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2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625601"/>
            <a:ext cx="10294712" cy="41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470</TotalTime>
  <Words>89</Words>
  <Application>Microsoft Office PowerPoint</Application>
  <PresentationFormat>Widescreen</PresentationFormat>
  <Paragraphs>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Proposisi Majemuk</vt:lpstr>
      <vt:lpstr>Tabel proposisi majemuk</vt:lpstr>
      <vt:lpstr>Selanjutnya,  diberikan beberapa contoh yang berhubungan dengan proposisi majemuk dengan dua variabel. </vt:lpstr>
      <vt:lpstr>2</vt:lpstr>
      <vt:lpstr>PowerPoint Presentation</vt:lpstr>
      <vt:lpstr>PowerPoint Presentation</vt:lpstr>
      <vt:lpstr>Aplikasi dalam kehidupan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Proposisi Majemuk</dc:title>
  <dc:creator>Puspa Citra</dc:creator>
  <cp:lastModifiedBy>Puspa Citra</cp:lastModifiedBy>
  <cp:revision>9</cp:revision>
  <dcterms:created xsi:type="dcterms:W3CDTF">2023-10-27T03:23:34Z</dcterms:created>
  <dcterms:modified xsi:type="dcterms:W3CDTF">2023-10-27T11:13:54Z</dcterms:modified>
</cp:coreProperties>
</file>