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7" r:id="rId8"/>
    <p:sldId id="265" r:id="rId9"/>
    <p:sldId id="263"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81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DE16A-F2D0-7957-B546-D7CE6B945E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33D729-1CD2-0E03-1DDA-A5AA987C3F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5D672A-ACA4-9027-B00C-0F64BF0A54DA}"/>
              </a:ext>
            </a:extLst>
          </p:cNvPr>
          <p:cNvSpPr>
            <a:spLocks noGrp="1"/>
          </p:cNvSpPr>
          <p:nvPr>
            <p:ph type="dt" sz="half" idx="10"/>
          </p:nvPr>
        </p:nvSpPr>
        <p:spPr/>
        <p:txBody>
          <a:bodyPr/>
          <a:lstStyle/>
          <a:p>
            <a:fld id="{AA5DBF27-A6A9-4F73-B790-9BE57E7E1FE4}" type="datetimeFigureOut">
              <a:rPr lang="en-US" smtClean="0"/>
              <a:t>2/11/2024</a:t>
            </a:fld>
            <a:endParaRPr lang="en-US"/>
          </a:p>
        </p:txBody>
      </p:sp>
      <p:sp>
        <p:nvSpPr>
          <p:cNvPr id="5" name="Footer Placeholder 4">
            <a:extLst>
              <a:ext uri="{FF2B5EF4-FFF2-40B4-BE49-F238E27FC236}">
                <a16:creationId xmlns:a16="http://schemas.microsoft.com/office/drawing/2014/main" id="{97C8087C-7434-B419-0B50-60059CE62F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A7783-FAC3-1108-A88F-465BC05779F5}"/>
              </a:ext>
            </a:extLst>
          </p:cNvPr>
          <p:cNvSpPr>
            <a:spLocks noGrp="1"/>
          </p:cNvSpPr>
          <p:nvPr>
            <p:ph type="sldNum" sz="quarter" idx="12"/>
          </p:nvPr>
        </p:nvSpPr>
        <p:spPr/>
        <p:txBody>
          <a:bodyPr/>
          <a:lstStyle/>
          <a:p>
            <a:fld id="{DADEB355-42A7-465A-8B46-A833071B73DF}" type="slidenum">
              <a:rPr lang="en-US" smtClean="0"/>
              <a:t>‹#›</a:t>
            </a:fld>
            <a:endParaRPr lang="en-US"/>
          </a:p>
        </p:txBody>
      </p:sp>
    </p:spTree>
    <p:extLst>
      <p:ext uri="{BB962C8B-B14F-4D97-AF65-F5344CB8AC3E}">
        <p14:creationId xmlns:p14="http://schemas.microsoft.com/office/powerpoint/2010/main" val="100022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2BA2A-58A6-44A6-810E-307A405994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F8E5ED-4529-7AE8-DE3F-EC3A95A92D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0076A0-F548-CE72-FF4D-7E09FEA9DE44}"/>
              </a:ext>
            </a:extLst>
          </p:cNvPr>
          <p:cNvSpPr>
            <a:spLocks noGrp="1"/>
          </p:cNvSpPr>
          <p:nvPr>
            <p:ph type="dt" sz="half" idx="10"/>
          </p:nvPr>
        </p:nvSpPr>
        <p:spPr/>
        <p:txBody>
          <a:bodyPr/>
          <a:lstStyle/>
          <a:p>
            <a:fld id="{AA5DBF27-A6A9-4F73-B790-9BE57E7E1FE4}" type="datetimeFigureOut">
              <a:rPr lang="en-US" smtClean="0"/>
              <a:t>2/11/2024</a:t>
            </a:fld>
            <a:endParaRPr lang="en-US"/>
          </a:p>
        </p:txBody>
      </p:sp>
      <p:sp>
        <p:nvSpPr>
          <p:cNvPr id="5" name="Footer Placeholder 4">
            <a:extLst>
              <a:ext uri="{FF2B5EF4-FFF2-40B4-BE49-F238E27FC236}">
                <a16:creationId xmlns:a16="http://schemas.microsoft.com/office/drawing/2014/main" id="{AF1E8062-8E9B-4B62-72AC-4D8ACAC913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5E1959-1181-F3C5-61C8-1B46D8DC2551}"/>
              </a:ext>
            </a:extLst>
          </p:cNvPr>
          <p:cNvSpPr>
            <a:spLocks noGrp="1"/>
          </p:cNvSpPr>
          <p:nvPr>
            <p:ph type="sldNum" sz="quarter" idx="12"/>
          </p:nvPr>
        </p:nvSpPr>
        <p:spPr/>
        <p:txBody>
          <a:bodyPr/>
          <a:lstStyle/>
          <a:p>
            <a:fld id="{DADEB355-42A7-465A-8B46-A833071B73DF}" type="slidenum">
              <a:rPr lang="en-US" smtClean="0"/>
              <a:t>‹#›</a:t>
            </a:fld>
            <a:endParaRPr lang="en-US"/>
          </a:p>
        </p:txBody>
      </p:sp>
    </p:spTree>
    <p:extLst>
      <p:ext uri="{BB962C8B-B14F-4D97-AF65-F5344CB8AC3E}">
        <p14:creationId xmlns:p14="http://schemas.microsoft.com/office/powerpoint/2010/main" val="1815034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B1CC69-EFE1-732B-73F6-0C4639BB39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EE40CE-4851-6E25-39A2-45055EEDC2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DE9ECC-568F-60E5-65DF-BA8F07D79D95}"/>
              </a:ext>
            </a:extLst>
          </p:cNvPr>
          <p:cNvSpPr>
            <a:spLocks noGrp="1"/>
          </p:cNvSpPr>
          <p:nvPr>
            <p:ph type="dt" sz="half" idx="10"/>
          </p:nvPr>
        </p:nvSpPr>
        <p:spPr/>
        <p:txBody>
          <a:bodyPr/>
          <a:lstStyle/>
          <a:p>
            <a:fld id="{AA5DBF27-A6A9-4F73-B790-9BE57E7E1FE4}" type="datetimeFigureOut">
              <a:rPr lang="en-US" smtClean="0"/>
              <a:t>2/11/2024</a:t>
            </a:fld>
            <a:endParaRPr lang="en-US"/>
          </a:p>
        </p:txBody>
      </p:sp>
      <p:sp>
        <p:nvSpPr>
          <p:cNvPr id="5" name="Footer Placeholder 4">
            <a:extLst>
              <a:ext uri="{FF2B5EF4-FFF2-40B4-BE49-F238E27FC236}">
                <a16:creationId xmlns:a16="http://schemas.microsoft.com/office/drawing/2014/main" id="{6C14D983-7144-A272-4222-AF78D20D0B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0BE758-737E-B0F4-D2FF-049ECEC32F0B}"/>
              </a:ext>
            </a:extLst>
          </p:cNvPr>
          <p:cNvSpPr>
            <a:spLocks noGrp="1"/>
          </p:cNvSpPr>
          <p:nvPr>
            <p:ph type="sldNum" sz="quarter" idx="12"/>
          </p:nvPr>
        </p:nvSpPr>
        <p:spPr/>
        <p:txBody>
          <a:bodyPr/>
          <a:lstStyle/>
          <a:p>
            <a:fld id="{DADEB355-42A7-465A-8B46-A833071B73DF}" type="slidenum">
              <a:rPr lang="en-US" smtClean="0"/>
              <a:t>‹#›</a:t>
            </a:fld>
            <a:endParaRPr lang="en-US"/>
          </a:p>
        </p:txBody>
      </p:sp>
    </p:spTree>
    <p:extLst>
      <p:ext uri="{BB962C8B-B14F-4D97-AF65-F5344CB8AC3E}">
        <p14:creationId xmlns:p14="http://schemas.microsoft.com/office/powerpoint/2010/main" val="64102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4167F-9C62-6244-B5DF-F17192C01E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FC9744-BD08-E489-B089-88AA696F5D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59ABAB-2394-F43C-DFDA-4C1A27E940A6}"/>
              </a:ext>
            </a:extLst>
          </p:cNvPr>
          <p:cNvSpPr>
            <a:spLocks noGrp="1"/>
          </p:cNvSpPr>
          <p:nvPr>
            <p:ph type="dt" sz="half" idx="10"/>
          </p:nvPr>
        </p:nvSpPr>
        <p:spPr/>
        <p:txBody>
          <a:bodyPr/>
          <a:lstStyle/>
          <a:p>
            <a:fld id="{AA5DBF27-A6A9-4F73-B790-9BE57E7E1FE4}" type="datetimeFigureOut">
              <a:rPr lang="en-US" smtClean="0"/>
              <a:t>2/11/2024</a:t>
            </a:fld>
            <a:endParaRPr lang="en-US"/>
          </a:p>
        </p:txBody>
      </p:sp>
      <p:sp>
        <p:nvSpPr>
          <p:cNvPr id="5" name="Footer Placeholder 4">
            <a:extLst>
              <a:ext uri="{FF2B5EF4-FFF2-40B4-BE49-F238E27FC236}">
                <a16:creationId xmlns:a16="http://schemas.microsoft.com/office/drawing/2014/main" id="{EE664C04-6C70-FAD0-B44B-E09CF9497E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67700-D264-0683-87FA-19698DEFD941}"/>
              </a:ext>
            </a:extLst>
          </p:cNvPr>
          <p:cNvSpPr>
            <a:spLocks noGrp="1"/>
          </p:cNvSpPr>
          <p:nvPr>
            <p:ph type="sldNum" sz="quarter" idx="12"/>
          </p:nvPr>
        </p:nvSpPr>
        <p:spPr/>
        <p:txBody>
          <a:bodyPr/>
          <a:lstStyle/>
          <a:p>
            <a:fld id="{DADEB355-42A7-465A-8B46-A833071B73DF}" type="slidenum">
              <a:rPr lang="en-US" smtClean="0"/>
              <a:t>‹#›</a:t>
            </a:fld>
            <a:endParaRPr lang="en-US"/>
          </a:p>
        </p:txBody>
      </p:sp>
    </p:spTree>
    <p:extLst>
      <p:ext uri="{BB962C8B-B14F-4D97-AF65-F5344CB8AC3E}">
        <p14:creationId xmlns:p14="http://schemas.microsoft.com/office/powerpoint/2010/main" val="207751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AC282-B455-A1A1-E108-17269AA37D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A2E97D-DAE5-5B19-58F8-BDD4073CF7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D207A3-8153-9469-5E8A-87C4EE028B2B}"/>
              </a:ext>
            </a:extLst>
          </p:cNvPr>
          <p:cNvSpPr>
            <a:spLocks noGrp="1"/>
          </p:cNvSpPr>
          <p:nvPr>
            <p:ph type="dt" sz="half" idx="10"/>
          </p:nvPr>
        </p:nvSpPr>
        <p:spPr/>
        <p:txBody>
          <a:bodyPr/>
          <a:lstStyle/>
          <a:p>
            <a:fld id="{AA5DBF27-A6A9-4F73-B790-9BE57E7E1FE4}" type="datetimeFigureOut">
              <a:rPr lang="en-US" smtClean="0"/>
              <a:t>2/11/2024</a:t>
            </a:fld>
            <a:endParaRPr lang="en-US"/>
          </a:p>
        </p:txBody>
      </p:sp>
      <p:sp>
        <p:nvSpPr>
          <p:cNvPr id="5" name="Footer Placeholder 4">
            <a:extLst>
              <a:ext uri="{FF2B5EF4-FFF2-40B4-BE49-F238E27FC236}">
                <a16:creationId xmlns:a16="http://schemas.microsoft.com/office/drawing/2014/main" id="{C2682D39-30C8-ED13-6582-FD612EDEAD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2E561E-F38F-D257-4D42-EAC11B2755C7}"/>
              </a:ext>
            </a:extLst>
          </p:cNvPr>
          <p:cNvSpPr>
            <a:spLocks noGrp="1"/>
          </p:cNvSpPr>
          <p:nvPr>
            <p:ph type="sldNum" sz="quarter" idx="12"/>
          </p:nvPr>
        </p:nvSpPr>
        <p:spPr/>
        <p:txBody>
          <a:bodyPr/>
          <a:lstStyle/>
          <a:p>
            <a:fld id="{DADEB355-42A7-465A-8B46-A833071B73DF}" type="slidenum">
              <a:rPr lang="en-US" smtClean="0"/>
              <a:t>‹#›</a:t>
            </a:fld>
            <a:endParaRPr lang="en-US"/>
          </a:p>
        </p:txBody>
      </p:sp>
    </p:spTree>
    <p:extLst>
      <p:ext uri="{BB962C8B-B14F-4D97-AF65-F5344CB8AC3E}">
        <p14:creationId xmlns:p14="http://schemas.microsoft.com/office/powerpoint/2010/main" val="2271109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32E0B-7529-A8E5-2FE2-2CCF2C07C8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141BDB-7BB5-340F-80A5-4EE01EA013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E91C0D-58BF-0AFF-A70F-0CF92659A2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E262FB-FD75-90E5-323A-7662297D3C5B}"/>
              </a:ext>
            </a:extLst>
          </p:cNvPr>
          <p:cNvSpPr>
            <a:spLocks noGrp="1"/>
          </p:cNvSpPr>
          <p:nvPr>
            <p:ph type="dt" sz="half" idx="10"/>
          </p:nvPr>
        </p:nvSpPr>
        <p:spPr/>
        <p:txBody>
          <a:bodyPr/>
          <a:lstStyle/>
          <a:p>
            <a:fld id="{AA5DBF27-A6A9-4F73-B790-9BE57E7E1FE4}" type="datetimeFigureOut">
              <a:rPr lang="en-US" smtClean="0"/>
              <a:t>2/11/2024</a:t>
            </a:fld>
            <a:endParaRPr lang="en-US"/>
          </a:p>
        </p:txBody>
      </p:sp>
      <p:sp>
        <p:nvSpPr>
          <p:cNvPr id="6" name="Footer Placeholder 5">
            <a:extLst>
              <a:ext uri="{FF2B5EF4-FFF2-40B4-BE49-F238E27FC236}">
                <a16:creationId xmlns:a16="http://schemas.microsoft.com/office/drawing/2014/main" id="{CE5D1D14-F302-1E56-1215-53D21274F3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E712EF-18A6-223E-F587-DA5FDA6B1BBE}"/>
              </a:ext>
            </a:extLst>
          </p:cNvPr>
          <p:cNvSpPr>
            <a:spLocks noGrp="1"/>
          </p:cNvSpPr>
          <p:nvPr>
            <p:ph type="sldNum" sz="quarter" idx="12"/>
          </p:nvPr>
        </p:nvSpPr>
        <p:spPr/>
        <p:txBody>
          <a:bodyPr/>
          <a:lstStyle/>
          <a:p>
            <a:fld id="{DADEB355-42A7-465A-8B46-A833071B73DF}" type="slidenum">
              <a:rPr lang="en-US" smtClean="0"/>
              <a:t>‹#›</a:t>
            </a:fld>
            <a:endParaRPr lang="en-US"/>
          </a:p>
        </p:txBody>
      </p:sp>
    </p:spTree>
    <p:extLst>
      <p:ext uri="{BB962C8B-B14F-4D97-AF65-F5344CB8AC3E}">
        <p14:creationId xmlns:p14="http://schemas.microsoft.com/office/powerpoint/2010/main" val="148089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515A0-1063-1CCE-1746-EB0CEA0161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C124D2-688D-59CF-2060-D399DA0CB7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F07E86-1572-4AF7-E1C2-8FBED04F1F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701CF4-B8D5-B7D4-DD7F-0949B8184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B583AF-EDB9-D29B-5E46-7BB13A80ED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501801-408E-A444-2E0D-A77BE8799B7E}"/>
              </a:ext>
            </a:extLst>
          </p:cNvPr>
          <p:cNvSpPr>
            <a:spLocks noGrp="1"/>
          </p:cNvSpPr>
          <p:nvPr>
            <p:ph type="dt" sz="half" idx="10"/>
          </p:nvPr>
        </p:nvSpPr>
        <p:spPr/>
        <p:txBody>
          <a:bodyPr/>
          <a:lstStyle/>
          <a:p>
            <a:fld id="{AA5DBF27-A6A9-4F73-B790-9BE57E7E1FE4}" type="datetimeFigureOut">
              <a:rPr lang="en-US" smtClean="0"/>
              <a:t>2/11/2024</a:t>
            </a:fld>
            <a:endParaRPr lang="en-US"/>
          </a:p>
        </p:txBody>
      </p:sp>
      <p:sp>
        <p:nvSpPr>
          <p:cNvPr id="8" name="Footer Placeholder 7">
            <a:extLst>
              <a:ext uri="{FF2B5EF4-FFF2-40B4-BE49-F238E27FC236}">
                <a16:creationId xmlns:a16="http://schemas.microsoft.com/office/drawing/2014/main" id="{C148FEF7-248F-571D-38CC-4C6530CE91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A880F6-11CC-C52A-62D3-343B21466198}"/>
              </a:ext>
            </a:extLst>
          </p:cNvPr>
          <p:cNvSpPr>
            <a:spLocks noGrp="1"/>
          </p:cNvSpPr>
          <p:nvPr>
            <p:ph type="sldNum" sz="quarter" idx="12"/>
          </p:nvPr>
        </p:nvSpPr>
        <p:spPr/>
        <p:txBody>
          <a:bodyPr/>
          <a:lstStyle/>
          <a:p>
            <a:fld id="{DADEB355-42A7-465A-8B46-A833071B73DF}" type="slidenum">
              <a:rPr lang="en-US" smtClean="0"/>
              <a:t>‹#›</a:t>
            </a:fld>
            <a:endParaRPr lang="en-US"/>
          </a:p>
        </p:txBody>
      </p:sp>
    </p:spTree>
    <p:extLst>
      <p:ext uri="{BB962C8B-B14F-4D97-AF65-F5344CB8AC3E}">
        <p14:creationId xmlns:p14="http://schemas.microsoft.com/office/powerpoint/2010/main" val="175191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B5D4B-56DB-60D9-06A6-089F34161C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9E84E6-5177-B9C6-56E8-6601B2FCDAB4}"/>
              </a:ext>
            </a:extLst>
          </p:cNvPr>
          <p:cNvSpPr>
            <a:spLocks noGrp="1"/>
          </p:cNvSpPr>
          <p:nvPr>
            <p:ph type="dt" sz="half" idx="10"/>
          </p:nvPr>
        </p:nvSpPr>
        <p:spPr/>
        <p:txBody>
          <a:bodyPr/>
          <a:lstStyle/>
          <a:p>
            <a:fld id="{AA5DBF27-A6A9-4F73-B790-9BE57E7E1FE4}" type="datetimeFigureOut">
              <a:rPr lang="en-US" smtClean="0"/>
              <a:t>2/11/2024</a:t>
            </a:fld>
            <a:endParaRPr lang="en-US"/>
          </a:p>
        </p:txBody>
      </p:sp>
      <p:sp>
        <p:nvSpPr>
          <p:cNvPr id="4" name="Footer Placeholder 3">
            <a:extLst>
              <a:ext uri="{FF2B5EF4-FFF2-40B4-BE49-F238E27FC236}">
                <a16:creationId xmlns:a16="http://schemas.microsoft.com/office/drawing/2014/main" id="{0B7B2B74-3642-8F26-237B-960C2B3B2D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38B1F6-AD43-CA33-B1E2-B30E7933FCEE}"/>
              </a:ext>
            </a:extLst>
          </p:cNvPr>
          <p:cNvSpPr>
            <a:spLocks noGrp="1"/>
          </p:cNvSpPr>
          <p:nvPr>
            <p:ph type="sldNum" sz="quarter" idx="12"/>
          </p:nvPr>
        </p:nvSpPr>
        <p:spPr/>
        <p:txBody>
          <a:bodyPr/>
          <a:lstStyle/>
          <a:p>
            <a:fld id="{DADEB355-42A7-465A-8B46-A833071B73DF}" type="slidenum">
              <a:rPr lang="en-US" smtClean="0"/>
              <a:t>‹#›</a:t>
            </a:fld>
            <a:endParaRPr lang="en-US"/>
          </a:p>
        </p:txBody>
      </p:sp>
    </p:spTree>
    <p:extLst>
      <p:ext uri="{BB962C8B-B14F-4D97-AF65-F5344CB8AC3E}">
        <p14:creationId xmlns:p14="http://schemas.microsoft.com/office/powerpoint/2010/main" val="2460973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E67392-F8F1-20A2-0136-8567226B9865}"/>
              </a:ext>
            </a:extLst>
          </p:cNvPr>
          <p:cNvSpPr>
            <a:spLocks noGrp="1"/>
          </p:cNvSpPr>
          <p:nvPr>
            <p:ph type="dt" sz="half" idx="10"/>
          </p:nvPr>
        </p:nvSpPr>
        <p:spPr/>
        <p:txBody>
          <a:bodyPr/>
          <a:lstStyle/>
          <a:p>
            <a:fld id="{AA5DBF27-A6A9-4F73-B790-9BE57E7E1FE4}" type="datetimeFigureOut">
              <a:rPr lang="en-US" smtClean="0"/>
              <a:t>2/11/2024</a:t>
            </a:fld>
            <a:endParaRPr lang="en-US"/>
          </a:p>
        </p:txBody>
      </p:sp>
      <p:sp>
        <p:nvSpPr>
          <p:cNvPr id="3" name="Footer Placeholder 2">
            <a:extLst>
              <a:ext uri="{FF2B5EF4-FFF2-40B4-BE49-F238E27FC236}">
                <a16:creationId xmlns:a16="http://schemas.microsoft.com/office/drawing/2014/main" id="{D81797D0-819B-C0BB-542B-52724B0261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336CCB-3281-4D72-83A4-C00D39FA4AB4}"/>
              </a:ext>
            </a:extLst>
          </p:cNvPr>
          <p:cNvSpPr>
            <a:spLocks noGrp="1"/>
          </p:cNvSpPr>
          <p:nvPr>
            <p:ph type="sldNum" sz="quarter" idx="12"/>
          </p:nvPr>
        </p:nvSpPr>
        <p:spPr/>
        <p:txBody>
          <a:bodyPr/>
          <a:lstStyle/>
          <a:p>
            <a:fld id="{DADEB355-42A7-465A-8B46-A833071B73DF}" type="slidenum">
              <a:rPr lang="en-US" smtClean="0"/>
              <a:t>‹#›</a:t>
            </a:fld>
            <a:endParaRPr lang="en-US"/>
          </a:p>
        </p:txBody>
      </p:sp>
    </p:spTree>
    <p:extLst>
      <p:ext uri="{BB962C8B-B14F-4D97-AF65-F5344CB8AC3E}">
        <p14:creationId xmlns:p14="http://schemas.microsoft.com/office/powerpoint/2010/main" val="37722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D887F-1A69-AF68-89CA-1B9A6D2BE4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8D6F0E-72C3-0469-404B-2C3A2573DC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A0635B-3265-D860-69A4-3AD4DA4675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6A316F-A998-FB2C-BC88-A164105A094D}"/>
              </a:ext>
            </a:extLst>
          </p:cNvPr>
          <p:cNvSpPr>
            <a:spLocks noGrp="1"/>
          </p:cNvSpPr>
          <p:nvPr>
            <p:ph type="dt" sz="half" idx="10"/>
          </p:nvPr>
        </p:nvSpPr>
        <p:spPr/>
        <p:txBody>
          <a:bodyPr/>
          <a:lstStyle/>
          <a:p>
            <a:fld id="{AA5DBF27-A6A9-4F73-B790-9BE57E7E1FE4}" type="datetimeFigureOut">
              <a:rPr lang="en-US" smtClean="0"/>
              <a:t>2/11/2024</a:t>
            </a:fld>
            <a:endParaRPr lang="en-US"/>
          </a:p>
        </p:txBody>
      </p:sp>
      <p:sp>
        <p:nvSpPr>
          <p:cNvPr id="6" name="Footer Placeholder 5">
            <a:extLst>
              <a:ext uri="{FF2B5EF4-FFF2-40B4-BE49-F238E27FC236}">
                <a16:creationId xmlns:a16="http://schemas.microsoft.com/office/drawing/2014/main" id="{EE531FA9-FA3B-024E-A836-C5C9E8D1AF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6D4E4C-8850-2EDB-9DF5-A640D97B2631}"/>
              </a:ext>
            </a:extLst>
          </p:cNvPr>
          <p:cNvSpPr>
            <a:spLocks noGrp="1"/>
          </p:cNvSpPr>
          <p:nvPr>
            <p:ph type="sldNum" sz="quarter" idx="12"/>
          </p:nvPr>
        </p:nvSpPr>
        <p:spPr/>
        <p:txBody>
          <a:bodyPr/>
          <a:lstStyle/>
          <a:p>
            <a:fld id="{DADEB355-42A7-465A-8B46-A833071B73DF}" type="slidenum">
              <a:rPr lang="en-US" smtClean="0"/>
              <a:t>‹#›</a:t>
            </a:fld>
            <a:endParaRPr lang="en-US"/>
          </a:p>
        </p:txBody>
      </p:sp>
    </p:spTree>
    <p:extLst>
      <p:ext uri="{BB962C8B-B14F-4D97-AF65-F5344CB8AC3E}">
        <p14:creationId xmlns:p14="http://schemas.microsoft.com/office/powerpoint/2010/main" val="3389089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DE11D-FCAC-7706-990D-053A341B69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DB9406-5149-172B-1C13-4126C84AF0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9C882A-6233-7247-1F03-DAA0AB5A6A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9A521E-A100-AFEE-04CE-A10C21ACE5EF}"/>
              </a:ext>
            </a:extLst>
          </p:cNvPr>
          <p:cNvSpPr>
            <a:spLocks noGrp="1"/>
          </p:cNvSpPr>
          <p:nvPr>
            <p:ph type="dt" sz="half" idx="10"/>
          </p:nvPr>
        </p:nvSpPr>
        <p:spPr/>
        <p:txBody>
          <a:bodyPr/>
          <a:lstStyle/>
          <a:p>
            <a:fld id="{AA5DBF27-A6A9-4F73-B790-9BE57E7E1FE4}" type="datetimeFigureOut">
              <a:rPr lang="en-US" smtClean="0"/>
              <a:t>2/11/2024</a:t>
            </a:fld>
            <a:endParaRPr lang="en-US"/>
          </a:p>
        </p:txBody>
      </p:sp>
      <p:sp>
        <p:nvSpPr>
          <p:cNvPr id="6" name="Footer Placeholder 5">
            <a:extLst>
              <a:ext uri="{FF2B5EF4-FFF2-40B4-BE49-F238E27FC236}">
                <a16:creationId xmlns:a16="http://schemas.microsoft.com/office/drawing/2014/main" id="{C8770BAA-379E-90D6-2520-57910C87AF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A99D84-9C30-5E4C-2675-B496BA12871F}"/>
              </a:ext>
            </a:extLst>
          </p:cNvPr>
          <p:cNvSpPr>
            <a:spLocks noGrp="1"/>
          </p:cNvSpPr>
          <p:nvPr>
            <p:ph type="sldNum" sz="quarter" idx="12"/>
          </p:nvPr>
        </p:nvSpPr>
        <p:spPr/>
        <p:txBody>
          <a:bodyPr/>
          <a:lstStyle/>
          <a:p>
            <a:fld id="{DADEB355-42A7-465A-8B46-A833071B73DF}" type="slidenum">
              <a:rPr lang="en-US" smtClean="0"/>
              <a:t>‹#›</a:t>
            </a:fld>
            <a:endParaRPr lang="en-US"/>
          </a:p>
        </p:txBody>
      </p:sp>
    </p:spTree>
    <p:extLst>
      <p:ext uri="{BB962C8B-B14F-4D97-AF65-F5344CB8AC3E}">
        <p14:creationId xmlns:p14="http://schemas.microsoft.com/office/powerpoint/2010/main" val="3673687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321829-2AF1-2354-80AB-ADAFBD7481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D899AF-9807-77A3-B375-6F58BD8E88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C79262-00B7-215C-6F88-AF8A9B503F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5DBF27-A6A9-4F73-B790-9BE57E7E1FE4}" type="datetimeFigureOut">
              <a:rPr lang="en-US" smtClean="0"/>
              <a:t>2/11/2024</a:t>
            </a:fld>
            <a:endParaRPr lang="en-US"/>
          </a:p>
        </p:txBody>
      </p:sp>
      <p:sp>
        <p:nvSpPr>
          <p:cNvPr id="5" name="Footer Placeholder 4">
            <a:extLst>
              <a:ext uri="{FF2B5EF4-FFF2-40B4-BE49-F238E27FC236}">
                <a16:creationId xmlns:a16="http://schemas.microsoft.com/office/drawing/2014/main" id="{3DBFBEC6-7C90-1D34-2C16-D98C0BC5D1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02963B-A9FD-6936-F0D7-4E9B59FF28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DEB355-42A7-465A-8B46-A833071B73DF}" type="slidenum">
              <a:rPr lang="en-US" smtClean="0"/>
              <a:t>‹#›</a:t>
            </a:fld>
            <a:endParaRPr lang="en-US"/>
          </a:p>
        </p:txBody>
      </p:sp>
    </p:spTree>
    <p:extLst>
      <p:ext uri="{BB962C8B-B14F-4D97-AF65-F5344CB8AC3E}">
        <p14:creationId xmlns:p14="http://schemas.microsoft.com/office/powerpoint/2010/main" val="3354844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73A88-475A-E2CB-B459-858A49CF72DA}"/>
              </a:ext>
            </a:extLst>
          </p:cNvPr>
          <p:cNvSpPr>
            <a:spLocks noGrp="1"/>
          </p:cNvSpPr>
          <p:nvPr>
            <p:ph type="ctrTitle"/>
          </p:nvPr>
        </p:nvSpPr>
        <p:spPr>
          <a:xfrm>
            <a:off x="263236" y="277091"/>
            <a:ext cx="9144000" cy="1163926"/>
          </a:xfrm>
        </p:spPr>
        <p:txBody>
          <a:bodyPr/>
          <a:lstStyle/>
          <a:p>
            <a:r>
              <a:rPr lang="en-US" dirty="0">
                <a:latin typeface="Algerian" panose="04020705040A02060702" pitchFamily="82" charset="0"/>
              </a:rPr>
              <a:t>Project Title:</a:t>
            </a:r>
          </a:p>
        </p:txBody>
      </p:sp>
      <p:sp>
        <p:nvSpPr>
          <p:cNvPr id="3" name="Subtitle 2">
            <a:extLst>
              <a:ext uri="{FF2B5EF4-FFF2-40B4-BE49-F238E27FC236}">
                <a16:creationId xmlns:a16="http://schemas.microsoft.com/office/drawing/2014/main" id="{AC18B409-EFFF-3F8E-8B4B-201FF385D3DE}"/>
              </a:ext>
            </a:extLst>
          </p:cNvPr>
          <p:cNvSpPr>
            <a:spLocks noGrp="1"/>
          </p:cNvSpPr>
          <p:nvPr>
            <p:ph type="subTitle" idx="1"/>
          </p:nvPr>
        </p:nvSpPr>
        <p:spPr>
          <a:xfrm>
            <a:off x="2053937" y="1441017"/>
            <a:ext cx="8859980" cy="4945928"/>
          </a:xfrm>
        </p:spPr>
        <p:txBody>
          <a:bodyPr>
            <a:normAutofit/>
          </a:bodyPr>
          <a:lstStyle/>
          <a:p>
            <a:r>
              <a:rPr lang="en-US" sz="4000" i="1" spc="-300" dirty="0">
                <a:effectLst>
                  <a:outerShdw blurRad="38100" dist="38100" dir="2700000" algn="tl">
                    <a:srgbClr val="000000">
                      <a:alpha val="43137"/>
                    </a:srgbClr>
                  </a:outerShdw>
                </a:effectLst>
                <a:latin typeface="Algerian" panose="04020705040A02060702" pitchFamily="82" charset="0"/>
                <a:cs typeface="Cascadia Code SemiBold" panose="020B0609020000020004" pitchFamily="49" charset="0"/>
              </a:rPr>
              <a:t>Complaint Management Portal</a:t>
            </a:r>
          </a:p>
          <a:p>
            <a:endParaRPr lang="en-US" sz="4000" i="1" u="sng" dirty="0">
              <a:effectLst>
                <a:outerShdw blurRad="38100" dist="38100" dir="2700000" algn="tl">
                  <a:srgbClr val="000000">
                    <a:alpha val="43137"/>
                  </a:srgbClr>
                </a:outerShdw>
              </a:effectLst>
              <a:latin typeface="Algerian" panose="04020705040A02060702" pitchFamily="82" charset="0"/>
              <a:cs typeface="Cascadia Code SemiBold" panose="020B0609020000020004" pitchFamily="49" charset="0"/>
            </a:endParaRPr>
          </a:p>
          <a:p>
            <a:pPr algn="l"/>
            <a:r>
              <a:rPr lang="en-US" sz="6000" spc="-300" dirty="0">
                <a:latin typeface="Algerian" panose="04020705040A02060702" pitchFamily="82" charset="0"/>
              </a:rPr>
              <a:t>PRESENTED BY:</a:t>
            </a:r>
          </a:p>
          <a:p>
            <a:r>
              <a:rPr lang="en-US" sz="3600" i="1" spc="-300" dirty="0">
                <a:effectLst>
                  <a:outerShdw blurRad="38100" dist="38100" dir="2700000" algn="tl">
                    <a:srgbClr val="000000">
                      <a:alpha val="43137"/>
                    </a:srgbClr>
                  </a:outerShdw>
                </a:effectLst>
                <a:latin typeface="Algerian" panose="04020705040A02060702" pitchFamily="82" charset="0"/>
              </a:rPr>
              <a:t>Ayesha </a:t>
            </a:r>
            <a:r>
              <a:rPr lang="en-US" sz="3600" i="1" spc="-300" dirty="0" err="1">
                <a:effectLst>
                  <a:outerShdw blurRad="38100" dist="38100" dir="2700000" algn="tl">
                    <a:srgbClr val="000000">
                      <a:alpha val="43137"/>
                    </a:srgbClr>
                  </a:outerShdw>
                </a:effectLst>
                <a:latin typeface="Algerian" panose="04020705040A02060702" pitchFamily="82" charset="0"/>
              </a:rPr>
              <a:t>wahid</a:t>
            </a:r>
            <a:r>
              <a:rPr lang="en-US" sz="3600" i="1" spc="-300" dirty="0">
                <a:effectLst>
                  <a:outerShdw blurRad="38100" dist="38100" dir="2700000" algn="tl">
                    <a:srgbClr val="000000">
                      <a:alpha val="43137"/>
                    </a:srgbClr>
                  </a:outerShdw>
                </a:effectLst>
                <a:latin typeface="Algerian" panose="04020705040A02060702" pitchFamily="82" charset="0"/>
              </a:rPr>
              <a:t>(21-arid-561)</a:t>
            </a:r>
          </a:p>
          <a:p>
            <a:r>
              <a:rPr lang="en-US" sz="3600" i="1" spc="-300" dirty="0">
                <a:effectLst>
                  <a:outerShdw blurRad="38100" dist="38100" dir="2700000" algn="tl">
                    <a:srgbClr val="000000">
                      <a:alpha val="43137"/>
                    </a:srgbClr>
                  </a:outerShdw>
                </a:effectLst>
                <a:latin typeface="Algerian" panose="04020705040A02060702" pitchFamily="82" charset="0"/>
              </a:rPr>
              <a:t>Aqsa mukhtar(21-arid-554)</a:t>
            </a:r>
          </a:p>
          <a:p>
            <a:r>
              <a:rPr lang="en-US" sz="3600" i="1" spc="-300" dirty="0">
                <a:effectLst>
                  <a:outerShdw blurRad="38100" dist="38100" dir="2700000" algn="tl">
                    <a:srgbClr val="000000">
                      <a:alpha val="43137"/>
                    </a:srgbClr>
                  </a:outerShdw>
                </a:effectLst>
                <a:latin typeface="Algerian" panose="04020705040A02060702" pitchFamily="82" charset="0"/>
              </a:rPr>
              <a:t>Kanwal </a:t>
            </a:r>
            <a:r>
              <a:rPr lang="en-US" sz="3600" i="1" spc="-300" dirty="0" err="1">
                <a:effectLst>
                  <a:outerShdw blurRad="38100" dist="38100" dir="2700000" algn="tl">
                    <a:srgbClr val="000000">
                      <a:alpha val="43137"/>
                    </a:srgbClr>
                  </a:outerShdw>
                </a:effectLst>
                <a:latin typeface="Algerian" panose="04020705040A02060702" pitchFamily="82" charset="0"/>
              </a:rPr>
              <a:t>mumtaz</a:t>
            </a:r>
            <a:r>
              <a:rPr lang="en-US" sz="3600" i="1" spc="-300" dirty="0">
                <a:effectLst>
                  <a:outerShdw blurRad="38100" dist="38100" dir="2700000" algn="tl">
                    <a:srgbClr val="000000">
                      <a:alpha val="43137"/>
                    </a:srgbClr>
                  </a:outerShdw>
                </a:effectLst>
                <a:latin typeface="Algerian" panose="04020705040A02060702" pitchFamily="82" charset="0"/>
              </a:rPr>
              <a:t>(21-arid-585</a:t>
            </a:r>
            <a:r>
              <a:rPr lang="en-US" sz="3600" i="1" dirty="0">
                <a:effectLst>
                  <a:outerShdw blurRad="38100" dist="38100" dir="2700000" algn="tl">
                    <a:srgbClr val="000000">
                      <a:alpha val="43137"/>
                    </a:srgbClr>
                  </a:outerShdw>
                </a:effectLst>
                <a:latin typeface="Algerian" panose="04020705040A02060702" pitchFamily="82" charset="0"/>
              </a:rPr>
              <a:t>)</a:t>
            </a:r>
          </a:p>
          <a:p>
            <a:endParaRPr lang="en-US" sz="4000" i="1" dirty="0">
              <a:effectLst>
                <a:outerShdw blurRad="38100" dist="38100" dir="2700000" algn="tl">
                  <a:srgbClr val="000000">
                    <a:alpha val="43137"/>
                  </a:srgbClr>
                </a:outerShdw>
              </a:effectLst>
              <a:latin typeface="Bahnschrift Light" panose="020B0502040204020203" pitchFamily="34" charset="0"/>
            </a:endParaRPr>
          </a:p>
          <a:p>
            <a:endParaRPr lang="en-US" sz="4000" i="1" dirty="0">
              <a:effectLst>
                <a:outerShdw blurRad="38100" dist="38100" dir="2700000" algn="tl">
                  <a:srgbClr val="000000">
                    <a:alpha val="43137"/>
                  </a:srgbClr>
                </a:outerShdw>
              </a:effectLst>
              <a:latin typeface="Bahnschrift Light" panose="020B0502040204020203" pitchFamily="34" charset="0"/>
            </a:endParaRPr>
          </a:p>
          <a:p>
            <a:endParaRPr lang="en-US" sz="3600" dirty="0">
              <a:latin typeface="Bahnschrift Light" panose="020B0502040204020203" pitchFamily="34" charset="0"/>
            </a:endParaRPr>
          </a:p>
        </p:txBody>
      </p:sp>
    </p:spTree>
    <p:extLst>
      <p:ext uri="{BB962C8B-B14F-4D97-AF65-F5344CB8AC3E}">
        <p14:creationId xmlns:p14="http://schemas.microsoft.com/office/powerpoint/2010/main" val="1587143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C4D3E-52A7-94C1-37A8-931BAF3F73C2}"/>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B69CE63F-4BEC-EBA5-EA67-ECA78A84CEE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93964"/>
            <a:ext cx="5181600" cy="6562435"/>
          </a:xfrm>
        </p:spPr>
      </p:pic>
      <p:pic>
        <p:nvPicPr>
          <p:cNvPr id="8" name="Content Placeholder 7">
            <a:extLst>
              <a:ext uri="{FF2B5EF4-FFF2-40B4-BE49-F238E27FC236}">
                <a16:creationId xmlns:a16="http://schemas.microsoft.com/office/drawing/2014/main" id="{7855CD78-B577-E98F-5A36-F297AF0F6F9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93964"/>
            <a:ext cx="5181600" cy="6562435"/>
          </a:xfrm>
        </p:spPr>
      </p:pic>
    </p:spTree>
    <p:extLst>
      <p:ext uri="{BB962C8B-B14F-4D97-AF65-F5344CB8AC3E}">
        <p14:creationId xmlns:p14="http://schemas.microsoft.com/office/powerpoint/2010/main" val="2966163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753C6-8102-A5A8-3953-77E6017F15DB}"/>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A9811B8C-D761-A3B2-FF0F-68BE8BCB5C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676" y="1"/>
            <a:ext cx="11259323" cy="5934424"/>
          </a:xfrm>
          <a:prstGeom prst="rect">
            <a:avLst/>
          </a:prstGeom>
        </p:spPr>
      </p:pic>
    </p:spTree>
    <p:extLst>
      <p:ext uri="{BB962C8B-B14F-4D97-AF65-F5344CB8AC3E}">
        <p14:creationId xmlns:p14="http://schemas.microsoft.com/office/powerpoint/2010/main" val="1223890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AB26F-0559-A3D4-8DDC-60686486C377}"/>
              </a:ext>
            </a:extLst>
          </p:cNvPr>
          <p:cNvSpPr>
            <a:spLocks noGrp="1"/>
          </p:cNvSpPr>
          <p:nvPr>
            <p:ph type="title"/>
          </p:nvPr>
        </p:nvSpPr>
        <p:spPr>
          <a:xfrm>
            <a:off x="367145" y="0"/>
            <a:ext cx="10515600" cy="1325563"/>
          </a:xfrm>
        </p:spPr>
        <p:txBody>
          <a:bodyPr/>
          <a:lstStyle/>
          <a:p>
            <a:r>
              <a:rPr lang="en-US" dirty="0">
                <a:latin typeface="Algerian" panose="04020705040A02060702" pitchFamily="82" charset="0"/>
              </a:rPr>
              <a:t>DESCRIPTION:</a:t>
            </a:r>
          </a:p>
        </p:txBody>
      </p:sp>
      <p:sp>
        <p:nvSpPr>
          <p:cNvPr id="3" name="Content Placeholder 2">
            <a:extLst>
              <a:ext uri="{FF2B5EF4-FFF2-40B4-BE49-F238E27FC236}">
                <a16:creationId xmlns:a16="http://schemas.microsoft.com/office/drawing/2014/main" id="{A37B2D0C-0890-DF1B-5086-5F5E20B65311}"/>
              </a:ext>
            </a:extLst>
          </p:cNvPr>
          <p:cNvSpPr>
            <a:spLocks noGrp="1"/>
          </p:cNvSpPr>
          <p:nvPr>
            <p:ph idx="1"/>
          </p:nvPr>
        </p:nvSpPr>
        <p:spPr>
          <a:xfrm>
            <a:off x="214746" y="1108363"/>
            <a:ext cx="6490854" cy="5264727"/>
          </a:xfrm>
        </p:spPr>
        <p:txBody>
          <a:bodyPr/>
          <a:lstStyle/>
          <a:p>
            <a:pPr marL="0" indent="0">
              <a:buNone/>
            </a:pPr>
            <a:r>
              <a:rPr lang="en-US" sz="2000" dirty="0">
                <a:effectLst/>
                <a:ea typeface="Calibri" panose="020F0502020204030204" pitchFamily="34" charset="0"/>
              </a:rPr>
              <a:t>                             </a:t>
            </a:r>
            <a:r>
              <a:rPr lang="en-US" sz="2000" i="1" dirty="0">
                <a:effectLst/>
                <a:latin typeface="Arial" panose="020B0604020202020204" pitchFamily="34" charset="0"/>
                <a:ea typeface="Calibri" panose="020F0502020204030204" pitchFamily="34" charset="0"/>
                <a:cs typeface="Arial" panose="020B0604020202020204" pitchFamily="34" charset="0"/>
              </a:rPr>
              <a:t>Complaint Management System Is A Project That Can Request A Complaint Through An Online Service. The System Is Easy To Operate And Manage, The User Can Sign Up For An Account And Provide Login Information Before You Send Your Complaint Request. The User Must Fill Up Some Needed Information To Start Up A Complaint To Any Topic That They're Against.</a:t>
            </a:r>
          </a:p>
          <a:p>
            <a:pPr marL="0" indent="0">
              <a:buNone/>
            </a:pPr>
            <a:r>
              <a:rPr lang="en-US" sz="4400" dirty="0">
                <a:latin typeface="Algerian" panose="04020705040A02060702" pitchFamily="82" charset="0"/>
              </a:rPr>
              <a:t>TOOLS &amp;TECHNOLOGY:</a:t>
            </a:r>
          </a:p>
          <a:p>
            <a:pPr marL="342900" marR="0" lvl="0" indent="-342900">
              <a:lnSpc>
                <a:spcPct val="107000"/>
              </a:lnSpc>
              <a:spcBef>
                <a:spcPts val="0"/>
              </a:spcBef>
              <a:spcAft>
                <a:spcPts val="0"/>
              </a:spcAft>
              <a:buFont typeface="+mj-lt"/>
              <a:buAutoNum type="arabicPeriod"/>
            </a:pPr>
            <a:r>
              <a:rPr lang="en-US" sz="2400" b="1" dirty="0">
                <a:effectLst/>
                <a:ea typeface="Calibri" panose="020F0502020204030204" pitchFamily="34" charset="0"/>
                <a:cs typeface="Times New Roman" panose="02020603050405020304" pitchFamily="18" charset="0"/>
              </a:rPr>
              <a:t>Front End: </a:t>
            </a:r>
            <a:r>
              <a:rPr lang="en-US" sz="2400" dirty="0">
                <a:effectLst/>
                <a:ea typeface="Calibri" panose="020F0502020204030204" pitchFamily="34" charset="0"/>
                <a:cs typeface="Times New Roman" panose="02020603050405020304" pitchFamily="18" charset="0"/>
              </a:rPr>
              <a:t>Html/CSS jQuery using bootstrap</a:t>
            </a:r>
          </a:p>
          <a:p>
            <a:pPr marL="342900" marR="0" lvl="0" indent="-342900">
              <a:lnSpc>
                <a:spcPct val="107000"/>
              </a:lnSpc>
              <a:spcBef>
                <a:spcPts val="0"/>
              </a:spcBef>
              <a:spcAft>
                <a:spcPts val="0"/>
              </a:spcAft>
              <a:buFont typeface="+mj-lt"/>
              <a:buAutoNum type="arabicPeriod"/>
            </a:pPr>
            <a:r>
              <a:rPr lang="en-US" sz="2400" b="1" dirty="0">
                <a:effectLst/>
                <a:ea typeface="Calibri" panose="020F0502020204030204" pitchFamily="34" charset="0"/>
                <a:cs typeface="Times New Roman" panose="02020603050405020304" pitchFamily="18" charset="0"/>
              </a:rPr>
              <a:t>Backend: </a:t>
            </a:r>
            <a:r>
              <a:rPr lang="en-US" sz="2400" dirty="0">
                <a:effectLst/>
                <a:ea typeface="Calibri" panose="020F0502020204030204" pitchFamily="34" charset="0"/>
                <a:cs typeface="Times New Roman" panose="02020603050405020304" pitchFamily="18" charset="0"/>
              </a:rPr>
              <a:t>jQuery ,PHP</a:t>
            </a:r>
          </a:p>
          <a:p>
            <a:pPr marL="342900" marR="0" lvl="0" indent="-342900">
              <a:lnSpc>
                <a:spcPct val="107000"/>
              </a:lnSpc>
              <a:spcBef>
                <a:spcPts val="0"/>
              </a:spcBef>
              <a:spcAft>
                <a:spcPts val="0"/>
              </a:spcAft>
              <a:buFont typeface="+mj-lt"/>
              <a:buAutoNum type="arabicPeriod"/>
            </a:pPr>
            <a:r>
              <a:rPr lang="en-US" sz="2400" b="1" dirty="0">
                <a:effectLst/>
                <a:ea typeface="Calibri" panose="020F0502020204030204" pitchFamily="34" charset="0"/>
                <a:cs typeface="Times New Roman" panose="02020603050405020304" pitchFamily="18" charset="0"/>
              </a:rPr>
              <a:t>Database:</a:t>
            </a:r>
            <a:r>
              <a:rPr lang="en-US" sz="2400" dirty="0">
                <a:effectLst/>
                <a:ea typeface="Calibri" panose="020F0502020204030204" pitchFamily="34" charset="0"/>
                <a:cs typeface="Times New Roman" panose="02020603050405020304" pitchFamily="18" charset="0"/>
              </a:rPr>
              <a:t> MY SQL.</a:t>
            </a:r>
          </a:p>
          <a:p>
            <a:pPr marL="342900" marR="0" lvl="0" indent="-342900">
              <a:lnSpc>
                <a:spcPct val="107000"/>
              </a:lnSpc>
              <a:spcBef>
                <a:spcPts val="0"/>
              </a:spcBef>
              <a:spcAft>
                <a:spcPts val="800"/>
              </a:spcAft>
              <a:buFont typeface="+mj-lt"/>
              <a:buAutoNum type="arabicPeriod"/>
            </a:pPr>
            <a:r>
              <a:rPr lang="en-US" sz="2400" b="1" dirty="0">
                <a:effectLst/>
                <a:ea typeface="Calibri" panose="020F0502020204030204" pitchFamily="34" charset="0"/>
                <a:cs typeface="Times New Roman" panose="02020603050405020304" pitchFamily="18" charset="0"/>
              </a:rPr>
              <a:t>Tools:</a:t>
            </a:r>
            <a:r>
              <a:rPr lang="en-US" sz="2400" dirty="0">
                <a:effectLst/>
                <a:ea typeface="Calibri" panose="020F0502020204030204" pitchFamily="34" charset="0"/>
                <a:cs typeface="Times New Roman" panose="02020603050405020304" pitchFamily="18" charset="0"/>
              </a:rPr>
              <a:t> vscode,</a:t>
            </a:r>
            <a:r>
              <a:rPr lang="en-US" sz="2400" dirty="0">
                <a:ea typeface="Calibri" panose="020F0502020204030204" pitchFamily="34" charset="0"/>
                <a:cs typeface="Times New Roman" panose="02020603050405020304" pitchFamily="18" charset="0"/>
              </a:rPr>
              <a:t>XAMMP</a:t>
            </a:r>
            <a:r>
              <a:rPr lang="en-US" sz="2400" dirty="0">
                <a:effectLst/>
                <a:ea typeface="Calibri" panose="020F0502020204030204" pitchFamily="34" charset="0"/>
                <a:cs typeface="Times New Roman" panose="02020603050405020304" pitchFamily="18" charset="0"/>
              </a:rPr>
              <a:t>.</a:t>
            </a:r>
          </a:p>
          <a:p>
            <a:pPr marL="0" indent="0">
              <a:buNone/>
            </a:pPr>
            <a:endParaRPr lang="en-US" sz="4400" dirty="0">
              <a:latin typeface="Algerian" panose="04020705040A02060702" pitchFamily="82" charset="0"/>
            </a:endParaRPr>
          </a:p>
        </p:txBody>
      </p:sp>
    </p:spTree>
    <p:extLst>
      <p:ext uri="{BB962C8B-B14F-4D97-AF65-F5344CB8AC3E}">
        <p14:creationId xmlns:p14="http://schemas.microsoft.com/office/powerpoint/2010/main" val="2541445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5293E-DD5A-EFF7-A474-0C69F505E115}"/>
              </a:ext>
            </a:extLst>
          </p:cNvPr>
          <p:cNvSpPr>
            <a:spLocks noGrp="1"/>
          </p:cNvSpPr>
          <p:nvPr>
            <p:ph type="title"/>
          </p:nvPr>
        </p:nvSpPr>
        <p:spPr>
          <a:xfrm>
            <a:off x="546100" y="1206501"/>
            <a:ext cx="10795000" cy="4000500"/>
          </a:xfrm>
        </p:spPr>
        <p:txBody>
          <a:bodyPr>
            <a:noAutofit/>
          </a:bodyPr>
          <a:lstStyle/>
          <a:p>
            <a:r>
              <a:rPr lang="en-US" sz="6600" dirty="0">
                <a:latin typeface="Algerian" panose="04020705040A02060702" pitchFamily="82" charset="0"/>
              </a:rPr>
              <a:t>FRONT END:</a:t>
            </a:r>
            <a:br>
              <a:rPr lang="en-US" sz="6600" dirty="0">
                <a:latin typeface="Algerian" panose="04020705040A02060702" pitchFamily="82" charset="0"/>
              </a:rPr>
            </a:br>
            <a:r>
              <a:rPr lang="en-US" sz="2400" dirty="0">
                <a:latin typeface="+mn-lt"/>
              </a:rPr>
              <a:t>INDEXPAGE</a:t>
            </a:r>
            <a:br>
              <a:rPr lang="en-US" sz="2400" dirty="0">
                <a:latin typeface="+mn-lt"/>
              </a:rPr>
            </a:br>
            <a:r>
              <a:rPr lang="en-US" sz="2400" dirty="0">
                <a:latin typeface="+mn-lt"/>
              </a:rPr>
              <a:t>USERREGISTERATION</a:t>
            </a:r>
            <a:br>
              <a:rPr lang="en-US" sz="2400" dirty="0">
                <a:latin typeface="+mn-lt"/>
              </a:rPr>
            </a:br>
            <a:r>
              <a:rPr lang="en-US" sz="2400" dirty="0">
                <a:latin typeface="+mn-lt"/>
              </a:rPr>
              <a:t>USERLOGIN</a:t>
            </a:r>
            <a:br>
              <a:rPr lang="en-US" sz="2400" dirty="0">
                <a:latin typeface="+mn-lt"/>
              </a:rPr>
            </a:br>
            <a:r>
              <a:rPr lang="en-US" sz="2400" dirty="0">
                <a:latin typeface="+mn-lt"/>
              </a:rPr>
              <a:t>COMPLAINT REGISTERRATION</a:t>
            </a:r>
            <a:br>
              <a:rPr lang="en-US" sz="2400" dirty="0">
                <a:latin typeface="+mn-lt"/>
              </a:rPr>
            </a:br>
            <a:r>
              <a:rPr lang="en-US" sz="2400" dirty="0">
                <a:latin typeface="+mn-lt"/>
              </a:rPr>
              <a:t>COMPLAINT DETAIL</a:t>
            </a:r>
            <a:br>
              <a:rPr lang="en-US" sz="2400" dirty="0">
                <a:latin typeface="+mn-lt"/>
              </a:rPr>
            </a:br>
            <a:r>
              <a:rPr lang="en-US" sz="2400" dirty="0">
                <a:latin typeface="+mn-lt"/>
              </a:rPr>
              <a:t>COMLAINT HISTORY</a:t>
            </a:r>
            <a:br>
              <a:rPr lang="en-US" sz="2400" dirty="0">
                <a:latin typeface="+mn-lt"/>
              </a:rPr>
            </a:br>
            <a:br>
              <a:rPr lang="en-US" sz="6600" dirty="0">
                <a:latin typeface="Algerian" panose="04020705040A02060702" pitchFamily="82" charset="0"/>
              </a:rPr>
            </a:br>
            <a:endParaRPr lang="en-US" sz="6600" dirty="0">
              <a:latin typeface="Algerian" panose="04020705040A02060702" pitchFamily="82" charset="0"/>
            </a:endParaRPr>
          </a:p>
        </p:txBody>
      </p:sp>
    </p:spTree>
    <p:extLst>
      <p:ext uri="{BB962C8B-B14F-4D97-AF65-F5344CB8AC3E}">
        <p14:creationId xmlns:p14="http://schemas.microsoft.com/office/powerpoint/2010/main" val="1058224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E7091-CFD1-2CE8-3D03-1F3723020A18}"/>
              </a:ext>
            </a:extLst>
          </p:cNvPr>
          <p:cNvSpPr>
            <a:spLocks noGrp="1"/>
          </p:cNvSpPr>
          <p:nvPr>
            <p:ph type="title"/>
          </p:nvPr>
        </p:nvSpPr>
        <p:spPr>
          <a:xfrm>
            <a:off x="3581400" y="18450"/>
            <a:ext cx="10231582" cy="568470"/>
          </a:xfrm>
        </p:spPr>
        <p:txBody>
          <a:bodyPr>
            <a:normAutofit/>
          </a:bodyPr>
          <a:lstStyle/>
          <a:p>
            <a:r>
              <a:rPr lang="en-US" sz="2000" dirty="0">
                <a:latin typeface="Algerian" panose="04020705040A02060702" pitchFamily="82" charset="0"/>
              </a:rPr>
              <a:t>INDEX PAGE &amp; REGISTERATION PAGE:</a:t>
            </a:r>
          </a:p>
        </p:txBody>
      </p:sp>
      <p:pic>
        <p:nvPicPr>
          <p:cNvPr id="6" name="Picture 5">
            <a:extLst>
              <a:ext uri="{FF2B5EF4-FFF2-40B4-BE49-F238E27FC236}">
                <a16:creationId xmlns:a16="http://schemas.microsoft.com/office/drawing/2014/main" id="{36A802C5-B9BA-4A0B-AD4C-120782DECC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105" y="568470"/>
            <a:ext cx="5203295" cy="5029200"/>
          </a:xfrm>
          <a:prstGeom prst="rect">
            <a:avLst/>
          </a:prstGeom>
        </p:spPr>
      </p:pic>
      <p:pic>
        <p:nvPicPr>
          <p:cNvPr id="8" name="Picture 7">
            <a:extLst>
              <a:ext uri="{FF2B5EF4-FFF2-40B4-BE49-F238E27FC236}">
                <a16:creationId xmlns:a16="http://schemas.microsoft.com/office/drawing/2014/main" id="{855969FD-77F2-EA04-9CD1-7C181DD0E4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586920"/>
            <a:ext cx="5600700" cy="4759779"/>
          </a:xfrm>
          <a:prstGeom prst="rect">
            <a:avLst/>
          </a:prstGeom>
        </p:spPr>
      </p:pic>
    </p:spTree>
    <p:extLst>
      <p:ext uri="{BB962C8B-B14F-4D97-AF65-F5344CB8AC3E}">
        <p14:creationId xmlns:p14="http://schemas.microsoft.com/office/powerpoint/2010/main" val="1089627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F5766-D337-9EE0-51F7-206CCEDFEF32}"/>
              </a:ext>
            </a:extLst>
          </p:cNvPr>
          <p:cNvSpPr>
            <a:spLocks noGrp="1"/>
          </p:cNvSpPr>
          <p:nvPr>
            <p:ph type="title"/>
          </p:nvPr>
        </p:nvSpPr>
        <p:spPr>
          <a:xfrm>
            <a:off x="4572000" y="0"/>
            <a:ext cx="10261600" cy="547688"/>
          </a:xfrm>
        </p:spPr>
        <p:txBody>
          <a:bodyPr>
            <a:normAutofit/>
          </a:bodyPr>
          <a:lstStyle/>
          <a:p>
            <a:r>
              <a:rPr lang="en-US" sz="2000" dirty="0">
                <a:latin typeface="Algerian" panose="04020705040A02060702" pitchFamily="82" charset="0"/>
              </a:rPr>
              <a:t>USER LOGIN &amp;COMPLAINT REGISTERATION:</a:t>
            </a:r>
          </a:p>
        </p:txBody>
      </p:sp>
      <p:pic>
        <p:nvPicPr>
          <p:cNvPr id="5" name="Content Placeholder 4">
            <a:extLst>
              <a:ext uri="{FF2B5EF4-FFF2-40B4-BE49-F238E27FC236}">
                <a16:creationId xmlns:a16="http://schemas.microsoft.com/office/drawing/2014/main" id="{49200379-25C3-3A6F-4A0E-E0C32F7B70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800" y="547688"/>
            <a:ext cx="5869200" cy="5218112"/>
          </a:xfrm>
        </p:spPr>
      </p:pic>
      <p:pic>
        <p:nvPicPr>
          <p:cNvPr id="7" name="Picture 6">
            <a:extLst>
              <a:ext uri="{FF2B5EF4-FFF2-40B4-BE49-F238E27FC236}">
                <a16:creationId xmlns:a16="http://schemas.microsoft.com/office/drawing/2014/main" id="{31DBBFA9-217E-680F-1295-BF2EBF492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2800" y="547688"/>
            <a:ext cx="5615201" cy="5218112"/>
          </a:xfrm>
          <a:prstGeom prst="rect">
            <a:avLst/>
          </a:prstGeom>
        </p:spPr>
      </p:pic>
    </p:spTree>
    <p:extLst>
      <p:ext uri="{BB962C8B-B14F-4D97-AF65-F5344CB8AC3E}">
        <p14:creationId xmlns:p14="http://schemas.microsoft.com/office/powerpoint/2010/main" val="262531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1434F-99C8-C53D-562E-78C9D26A7430}"/>
              </a:ext>
            </a:extLst>
          </p:cNvPr>
          <p:cNvSpPr>
            <a:spLocks noGrp="1"/>
          </p:cNvSpPr>
          <p:nvPr>
            <p:ph type="title"/>
          </p:nvPr>
        </p:nvSpPr>
        <p:spPr>
          <a:xfrm>
            <a:off x="3048000" y="0"/>
            <a:ext cx="8026400" cy="681037"/>
          </a:xfrm>
        </p:spPr>
        <p:txBody>
          <a:bodyPr>
            <a:normAutofit/>
          </a:bodyPr>
          <a:lstStyle/>
          <a:p>
            <a:r>
              <a:rPr lang="en-US" sz="2000" dirty="0">
                <a:latin typeface="Algerian" panose="04020705040A02060702" pitchFamily="82" charset="0"/>
              </a:rPr>
              <a:t>COMPLAINT DETAIL $COMLAINT HISTORY:</a:t>
            </a:r>
          </a:p>
        </p:txBody>
      </p:sp>
      <p:pic>
        <p:nvPicPr>
          <p:cNvPr id="5" name="Content Placeholder 4">
            <a:extLst>
              <a:ext uri="{FF2B5EF4-FFF2-40B4-BE49-F238E27FC236}">
                <a16:creationId xmlns:a16="http://schemas.microsoft.com/office/drawing/2014/main" id="{16C40A3E-A81E-43C1-B416-D2127B0CC2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616" y="584199"/>
            <a:ext cx="5383284" cy="5651501"/>
          </a:xfrm>
        </p:spPr>
      </p:pic>
      <p:pic>
        <p:nvPicPr>
          <p:cNvPr id="7" name="Picture 6">
            <a:extLst>
              <a:ext uri="{FF2B5EF4-FFF2-40B4-BE49-F238E27FC236}">
                <a16:creationId xmlns:a16="http://schemas.microsoft.com/office/drawing/2014/main" id="{27A60496-EEDA-16E7-9608-51EF0F198D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0400" y="584199"/>
            <a:ext cx="5666516" cy="5651501"/>
          </a:xfrm>
          <a:prstGeom prst="rect">
            <a:avLst/>
          </a:prstGeom>
        </p:spPr>
      </p:pic>
    </p:spTree>
    <p:extLst>
      <p:ext uri="{BB962C8B-B14F-4D97-AF65-F5344CB8AC3E}">
        <p14:creationId xmlns:p14="http://schemas.microsoft.com/office/powerpoint/2010/main" val="1505748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0B3C4-7DE9-5598-BE71-742EE56F2977}"/>
              </a:ext>
            </a:extLst>
          </p:cNvPr>
          <p:cNvSpPr>
            <a:spLocks noGrp="1"/>
          </p:cNvSpPr>
          <p:nvPr>
            <p:ph type="title"/>
          </p:nvPr>
        </p:nvSpPr>
        <p:spPr>
          <a:xfrm>
            <a:off x="2046514" y="-188685"/>
            <a:ext cx="9307286" cy="1233714"/>
          </a:xfrm>
        </p:spPr>
        <p:txBody>
          <a:bodyPr>
            <a:normAutofit/>
          </a:bodyPr>
          <a:lstStyle/>
          <a:p>
            <a:r>
              <a:rPr lang="en-US" sz="3200" dirty="0">
                <a:latin typeface="Algerian" panose="04020705040A02060702" pitchFamily="82" charset="0"/>
              </a:rPr>
              <a:t>Profile &amp;dashboard:</a:t>
            </a:r>
          </a:p>
        </p:txBody>
      </p:sp>
      <p:pic>
        <p:nvPicPr>
          <p:cNvPr id="6" name="Content Placeholder 5">
            <a:extLst>
              <a:ext uri="{FF2B5EF4-FFF2-40B4-BE49-F238E27FC236}">
                <a16:creationId xmlns:a16="http://schemas.microsoft.com/office/drawing/2014/main" id="{10D16239-B2E6-437B-2E9C-D18D8CE91AE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73178" y="769256"/>
            <a:ext cx="5243851" cy="5529943"/>
          </a:xfrm>
        </p:spPr>
      </p:pic>
      <p:pic>
        <p:nvPicPr>
          <p:cNvPr id="8" name="Content Placeholder 7">
            <a:extLst>
              <a:ext uri="{FF2B5EF4-FFF2-40B4-BE49-F238E27FC236}">
                <a16:creationId xmlns:a16="http://schemas.microsoft.com/office/drawing/2014/main" id="{21C9B311-275D-374D-6C65-EE8C8361DFA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1" y="769256"/>
            <a:ext cx="5821906" cy="5849258"/>
          </a:xfrm>
        </p:spPr>
      </p:pic>
    </p:spTree>
    <p:extLst>
      <p:ext uri="{BB962C8B-B14F-4D97-AF65-F5344CB8AC3E}">
        <p14:creationId xmlns:p14="http://schemas.microsoft.com/office/powerpoint/2010/main" val="465770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282F9-0E95-ACDD-34E1-68EA731DDDF3}"/>
              </a:ext>
            </a:extLst>
          </p:cNvPr>
          <p:cNvSpPr>
            <a:spLocks noGrp="1"/>
          </p:cNvSpPr>
          <p:nvPr>
            <p:ph type="title"/>
          </p:nvPr>
        </p:nvSpPr>
        <p:spPr>
          <a:xfrm>
            <a:off x="838200" y="1700439"/>
            <a:ext cx="10515600" cy="3178175"/>
          </a:xfrm>
        </p:spPr>
        <p:txBody>
          <a:bodyPr>
            <a:noAutofit/>
          </a:bodyPr>
          <a:lstStyle/>
          <a:p>
            <a:r>
              <a:rPr lang="en-US" sz="9600" dirty="0">
                <a:latin typeface="Algerian" panose="04020705040A02060702" pitchFamily="82" charset="0"/>
              </a:rPr>
              <a:t>BACKEND:</a:t>
            </a:r>
            <a:br>
              <a:rPr lang="en-US" sz="9600" dirty="0">
                <a:latin typeface="Algerian" panose="04020705040A02060702" pitchFamily="82" charset="0"/>
              </a:rPr>
            </a:br>
            <a:r>
              <a:rPr lang="en-US" sz="2000" dirty="0">
                <a:latin typeface="+mn-lt"/>
              </a:rPr>
              <a:t>Admin table</a:t>
            </a:r>
            <a:br>
              <a:rPr lang="en-US" sz="2000" dirty="0">
                <a:latin typeface="+mn-lt"/>
              </a:rPr>
            </a:br>
            <a:r>
              <a:rPr lang="en-US" sz="2000" dirty="0">
                <a:latin typeface="+mn-lt"/>
              </a:rPr>
              <a:t>user table</a:t>
            </a:r>
            <a:br>
              <a:rPr lang="en-US" sz="2000" dirty="0">
                <a:latin typeface="+mn-lt"/>
              </a:rPr>
            </a:br>
            <a:r>
              <a:rPr lang="en-US" sz="2000" dirty="0">
                <a:latin typeface="+mn-lt"/>
              </a:rPr>
              <a:t>user login table</a:t>
            </a:r>
            <a:br>
              <a:rPr lang="en-US" sz="2000" dirty="0">
                <a:latin typeface="+mn-lt"/>
              </a:rPr>
            </a:br>
            <a:r>
              <a:rPr lang="en-US" sz="2000" dirty="0">
                <a:latin typeface="+mn-lt"/>
              </a:rPr>
              <a:t>complaint table</a:t>
            </a:r>
            <a:br>
              <a:rPr lang="en-US" sz="2000" dirty="0">
                <a:latin typeface="+mn-lt"/>
              </a:rPr>
            </a:br>
            <a:endParaRPr lang="en-US" sz="9600" dirty="0">
              <a:latin typeface="Algerian" panose="04020705040A02060702" pitchFamily="82" charset="0"/>
            </a:endParaRPr>
          </a:p>
        </p:txBody>
      </p:sp>
    </p:spTree>
    <p:extLst>
      <p:ext uri="{BB962C8B-B14F-4D97-AF65-F5344CB8AC3E}">
        <p14:creationId xmlns:p14="http://schemas.microsoft.com/office/powerpoint/2010/main" val="1007750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412B9-6DAD-CED3-49B2-E6BE8E3AE2AD}"/>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0C5D473C-C781-56AD-49D5-E395E4BB585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66900"/>
            <a:ext cx="5287252" cy="4216400"/>
          </a:xfrm>
        </p:spPr>
      </p:pic>
      <p:pic>
        <p:nvPicPr>
          <p:cNvPr id="8" name="Content Placeholder 7">
            <a:extLst>
              <a:ext uri="{FF2B5EF4-FFF2-40B4-BE49-F238E27FC236}">
                <a16:creationId xmlns:a16="http://schemas.microsoft.com/office/drawing/2014/main" id="{AF46E13C-B2AA-C59C-D806-E58FBE7549E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866900"/>
            <a:ext cx="5181600" cy="4025900"/>
          </a:xfrm>
        </p:spPr>
      </p:pic>
    </p:spTree>
    <p:extLst>
      <p:ext uri="{BB962C8B-B14F-4D97-AF65-F5344CB8AC3E}">
        <p14:creationId xmlns:p14="http://schemas.microsoft.com/office/powerpoint/2010/main" val="183319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178</Words>
  <Application>Microsoft Office PowerPoint</Application>
  <PresentationFormat>Widescreen</PresentationFormat>
  <Paragraphs>21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Arial</vt:lpstr>
      <vt:lpstr>Bahnschrift Light</vt:lpstr>
      <vt:lpstr>Calibri</vt:lpstr>
      <vt:lpstr>Calibri Light</vt:lpstr>
      <vt:lpstr>Office Theme</vt:lpstr>
      <vt:lpstr>Project Title:</vt:lpstr>
      <vt:lpstr>DESCRIPTION:</vt:lpstr>
      <vt:lpstr>FRONT END: INDEXPAGE USERREGISTERATION USERLOGIN COMPLAINT REGISTERRATION COMPLAINT DETAIL COMLAINT HISTORY  </vt:lpstr>
      <vt:lpstr>INDEX PAGE &amp; REGISTERATION PAGE:</vt:lpstr>
      <vt:lpstr>USER LOGIN &amp;COMPLAINT REGISTERATION:</vt:lpstr>
      <vt:lpstr>COMPLAINT DETAIL $COMLAINT HISTORY:</vt:lpstr>
      <vt:lpstr>Profile &amp;dashboard:</vt:lpstr>
      <vt:lpstr>BACKEND: Admin table user table user login table complaint table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Dell</dc:creator>
  <cp:lastModifiedBy>Dell</cp:lastModifiedBy>
  <cp:revision>3</cp:revision>
  <dcterms:created xsi:type="dcterms:W3CDTF">2024-02-11T05:49:01Z</dcterms:created>
  <dcterms:modified xsi:type="dcterms:W3CDTF">2024-02-11T11:07:56Z</dcterms:modified>
</cp:coreProperties>
</file>