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76" r:id="rId10"/>
    <p:sldId id="277" r:id="rId11"/>
    <p:sldId id="280" r:id="rId12"/>
    <p:sldId id="279" r:id="rId13"/>
    <p:sldId id="264" r:id="rId14"/>
    <p:sldId id="27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Pharmacy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Web Technology </a:t>
            </a:r>
            <a:r>
              <a:rPr lang="en-US" dirty="0" err="1"/>
              <a:t>Prject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21" y="457200"/>
            <a:ext cx="10563758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/>
          </p:cNvSpPr>
          <p:nvPr/>
        </p:nvSpPr>
        <p:spPr>
          <a:xfrm>
            <a:off x="4362990" y="5966037"/>
            <a:ext cx="3566160" cy="31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86384">
              <a:lnSpc>
                <a:spcPct val="90000"/>
              </a:lnSpc>
              <a:spcAft>
                <a:spcPts val="516"/>
              </a:spcAft>
            </a:pPr>
            <a:r>
              <a:rPr lang="en-US" sz="154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/>
          </p:cNvSpPr>
          <p:nvPr/>
        </p:nvSpPr>
        <p:spPr>
          <a:xfrm>
            <a:off x="8276642" y="5966037"/>
            <a:ext cx="2377440" cy="31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86384">
              <a:lnSpc>
                <a:spcPct val="90000"/>
              </a:lnSpc>
              <a:spcAft>
                <a:spcPts val="516"/>
              </a:spcAft>
            </a:pPr>
            <a:fld id="{294A09A9-5501-47C1-A89A-A340965A2BE2}" type="slidenum">
              <a:rPr lang="en-US" sz="154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86384">
                <a:lnSpc>
                  <a:spcPct val="90000"/>
                </a:lnSpc>
                <a:spcAft>
                  <a:spcPts val="516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FD9DC-A1DC-05F6-C375-AF4FF4D197AB}"/>
              </a:ext>
            </a:extLst>
          </p:cNvPr>
          <p:cNvSpPr txBox="1"/>
          <p:nvPr/>
        </p:nvSpPr>
        <p:spPr>
          <a:xfrm>
            <a:off x="1632372" y="781669"/>
            <a:ext cx="273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Details</a:t>
            </a:r>
            <a:endParaRPr lang="en-US" sz="4000" dirty="0"/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C1E5688-1EE0-2B6F-9E00-8BD50B55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0" y="1484765"/>
            <a:ext cx="9209549" cy="44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A8F4-FE56-AF53-F139-91CFAF4AB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A84AB34-7D30-A1AC-F4C2-030FDB098F87}"/>
              </a:ext>
            </a:extLst>
          </p:cNvPr>
          <p:cNvSpPr>
            <a:spLocks/>
          </p:cNvSpPr>
          <p:nvPr/>
        </p:nvSpPr>
        <p:spPr>
          <a:xfrm>
            <a:off x="4362990" y="5966037"/>
            <a:ext cx="3566160" cy="31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86384">
              <a:lnSpc>
                <a:spcPct val="90000"/>
              </a:lnSpc>
              <a:spcAft>
                <a:spcPts val="516"/>
              </a:spcAft>
            </a:pPr>
            <a:r>
              <a:rPr lang="en-US" sz="154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29BB75-7FC2-86D1-C08E-F2EEDAA78AAC}"/>
              </a:ext>
            </a:extLst>
          </p:cNvPr>
          <p:cNvSpPr>
            <a:spLocks/>
          </p:cNvSpPr>
          <p:nvPr/>
        </p:nvSpPr>
        <p:spPr>
          <a:xfrm>
            <a:off x="8276642" y="5966037"/>
            <a:ext cx="2377440" cy="31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86384">
              <a:lnSpc>
                <a:spcPct val="90000"/>
              </a:lnSpc>
              <a:spcAft>
                <a:spcPts val="516"/>
              </a:spcAft>
            </a:pPr>
            <a:fld id="{294A09A9-5501-47C1-A89A-A340965A2BE2}" type="slidenum">
              <a:rPr lang="en-US" sz="154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86384">
                <a:lnSpc>
                  <a:spcPct val="90000"/>
                </a:lnSpc>
                <a:spcAft>
                  <a:spcPts val="516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1E2C8-188B-7D51-CB46-4FCF43D0DDF4}"/>
              </a:ext>
            </a:extLst>
          </p:cNvPr>
          <p:cNvSpPr txBox="1"/>
          <p:nvPr/>
        </p:nvSpPr>
        <p:spPr>
          <a:xfrm>
            <a:off x="1318047" y="257794"/>
            <a:ext cx="273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 Details</a:t>
            </a:r>
            <a:endParaRPr lang="en-US" sz="40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463B22-70CB-061B-EC36-376A22A7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133474"/>
            <a:ext cx="8610599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2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388" y="1411612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688910"/>
            <a:ext cx="9779183" cy="1325563"/>
          </a:xfrm>
        </p:spPr>
        <p:txBody>
          <a:bodyPr/>
          <a:lstStyle/>
          <a:p>
            <a:r>
              <a:rPr lang="en-US" dirty="0"/>
              <a:t>Group Members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27" y="2428014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Amna Pervaiz (21-Arid-552) - Backend</a:t>
            </a:r>
          </a:p>
          <a:p>
            <a:r>
              <a:rPr lang="en-US" dirty="0"/>
              <a:t>Ayesha Majeed (21-Arid-560) - Frontend</a:t>
            </a:r>
          </a:p>
          <a:p>
            <a:r>
              <a:rPr lang="en-US" dirty="0" err="1"/>
              <a:t>Alishba</a:t>
            </a:r>
            <a:r>
              <a:rPr lang="en-US" dirty="0"/>
              <a:t> Khurshid (21-Arid-546) - Database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Frontend Results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6526"/>
            <a:ext cx="9779183" cy="114935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A screenshot of a medical website&#10;&#10;Description automatically generated">
            <a:extLst>
              <a:ext uri="{FF2B5EF4-FFF2-40B4-BE49-F238E27FC236}">
                <a16:creationId xmlns:a16="http://schemas.microsoft.com/office/drawing/2014/main" id="{C596D155-6335-4B19-07E0-57DB70967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82" y="1296032"/>
            <a:ext cx="9785141" cy="48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A4F33-C583-2709-D6FA-BAB333D50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DB0ED-CBAE-BEDE-7851-225F85DE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Signup &amp; Contact US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person holding a key and a lock&#10;&#10;Description automatically generated">
            <a:extLst>
              <a:ext uri="{FF2B5EF4-FFF2-40B4-BE49-F238E27FC236}">
                <a16:creationId xmlns:a16="http://schemas.microsoft.com/office/drawing/2014/main" id="{DC7763B6-FE81-3C5F-4EC8-2A29A3F9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181822"/>
            <a:ext cx="5614416" cy="3335438"/>
          </a:xfrm>
          <a:prstGeom prst="rect">
            <a:avLst/>
          </a:prstGeom>
        </p:spPr>
      </p:pic>
      <p:pic>
        <p:nvPicPr>
          <p:cNvPr id="8" name="Picture 7" descr="A screenshot of a contact us&#10;&#10;Description automatically generated">
            <a:extLst>
              <a:ext uri="{FF2B5EF4-FFF2-40B4-BE49-F238E27FC236}">
                <a16:creationId xmlns:a16="http://schemas.microsoft.com/office/drawing/2014/main" id="{7147880C-85E7-8657-D158-65C4B36DF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210561"/>
            <a:ext cx="5614416" cy="330669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EED9-CE1C-7F75-BC7B-7B5EE99CD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2FF7-4BCD-8838-A429-C8912469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0778F-63F0-3E0C-24C3-DC8E44665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9F60E-D82A-786D-0918-5EBBC628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31339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close-up of a bottle&#10;&#10;Description automatically generated">
            <a:extLst>
              <a:ext uri="{FF2B5EF4-FFF2-40B4-BE49-F238E27FC236}">
                <a16:creationId xmlns:a16="http://schemas.microsoft.com/office/drawing/2014/main" id="{ED93410A-8ECD-60F2-C923-6D63C274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18" y="1265706"/>
            <a:ext cx="9863582" cy="49564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564A-575C-935C-8F13-9ECAFCD3C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D101-7A0C-5054-599B-B45EF5944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9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5906B-7FD8-A5D2-2B25-F5BD4C44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1FB2-AF92-2CAD-36A8-524738134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08" y="1815179"/>
            <a:ext cx="6245912" cy="2387600"/>
          </a:xfrm>
        </p:spPr>
        <p:txBody>
          <a:bodyPr/>
          <a:lstStyle/>
          <a:p>
            <a:r>
              <a:rPr lang="en-US" dirty="0"/>
              <a:t>Backend &amp; Database </a:t>
            </a:r>
          </a:p>
        </p:txBody>
      </p:sp>
    </p:spTree>
    <p:extLst>
      <p:ext uri="{BB962C8B-B14F-4D97-AF65-F5344CB8AC3E}">
        <p14:creationId xmlns:p14="http://schemas.microsoft.com/office/powerpoint/2010/main" val="44112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C574C-E731-F07A-20EE-58A084942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F215A3F-D306-18DF-7AF4-6D343F73A55C}"/>
              </a:ext>
            </a:extLst>
          </p:cNvPr>
          <p:cNvSpPr>
            <a:spLocks/>
          </p:cNvSpPr>
          <p:nvPr/>
        </p:nvSpPr>
        <p:spPr>
          <a:xfrm>
            <a:off x="4362990" y="5966037"/>
            <a:ext cx="3566160" cy="31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86384">
              <a:lnSpc>
                <a:spcPct val="90000"/>
              </a:lnSpc>
              <a:spcAft>
                <a:spcPts val="516"/>
              </a:spcAft>
            </a:pPr>
            <a:r>
              <a:rPr lang="en-US" sz="154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2FF665-5A2D-9B73-A01D-A3611BC837C6}"/>
              </a:ext>
            </a:extLst>
          </p:cNvPr>
          <p:cNvSpPr>
            <a:spLocks/>
          </p:cNvSpPr>
          <p:nvPr/>
        </p:nvSpPr>
        <p:spPr>
          <a:xfrm>
            <a:off x="8276642" y="5966037"/>
            <a:ext cx="2377440" cy="31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86384">
              <a:lnSpc>
                <a:spcPct val="90000"/>
              </a:lnSpc>
              <a:spcAft>
                <a:spcPts val="516"/>
              </a:spcAft>
            </a:pPr>
            <a:fld id="{294A09A9-5501-47C1-A89A-A340965A2BE2}" type="slidenum">
              <a:rPr lang="en-US" sz="154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86384">
                <a:lnSpc>
                  <a:spcPct val="90000"/>
                </a:lnSpc>
                <a:spcAft>
                  <a:spcPts val="516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0AB87-5278-62F0-F0B4-2AE85409D8DF}"/>
              </a:ext>
            </a:extLst>
          </p:cNvPr>
          <p:cNvSpPr txBox="1"/>
          <p:nvPr/>
        </p:nvSpPr>
        <p:spPr>
          <a:xfrm>
            <a:off x="1248900" y="308044"/>
            <a:ext cx="3901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Details</a:t>
            </a:r>
            <a:endParaRPr lang="en-US" sz="4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D3C797-3507-9E7A-A2A6-1B40AE9F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0" y="1056879"/>
            <a:ext cx="925959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tf45331398_wac</Template>
  <TotalTime>0</TotalTime>
  <Words>80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Pharmacy Management</vt:lpstr>
      <vt:lpstr>Group Members &amp; Roles</vt:lpstr>
      <vt:lpstr>Technologies</vt:lpstr>
      <vt:lpstr>Frontend Results</vt:lpstr>
      <vt:lpstr>Home Page</vt:lpstr>
      <vt:lpstr>Signup &amp; Contact US</vt:lpstr>
      <vt:lpstr>Cart</vt:lpstr>
      <vt:lpstr>Backend &amp; Database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2024-02-11T09:00:27Z</dcterms:created>
  <dcterms:modified xsi:type="dcterms:W3CDTF">2024-02-11T09:20:54Z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