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336" r:id="rId2"/>
    <p:sldId id="256" r:id="rId3"/>
    <p:sldId id="337" r:id="rId4"/>
    <p:sldId id="257" r:id="rId5"/>
    <p:sldId id="341" r:id="rId6"/>
    <p:sldId id="260" r:id="rId7"/>
    <p:sldId id="262" r:id="rId8"/>
    <p:sldId id="273" r:id="rId9"/>
    <p:sldId id="344" r:id="rId10"/>
    <p:sldId id="278" r:id="rId11"/>
    <p:sldId id="284" r:id="rId12"/>
    <p:sldId id="327" r:id="rId13"/>
    <p:sldId id="285" r:id="rId14"/>
    <p:sldId id="286" r:id="rId15"/>
    <p:sldId id="338" r:id="rId16"/>
    <p:sldId id="290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01F691-CD42-4FFF-86A9-EDC296971C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837A2A5-34F4-4162-B9E9-FF01B15175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BCC6F9-6A6A-4D9F-AA45-813199EF2C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428BC4-2150-4CEC-946B-C3733AEF55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701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98968F-B974-49D7-BC98-7E1C84ADEC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CCBCEE7-8A4A-4767-A6DD-47D2A48976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A8C3B1-418F-4937-A6B5-29795C7148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C3D979-3543-4296-9402-07B3F7250B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71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A1CA11-FF1D-4ED9-9FA0-9F22A2A547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A6529E-6ABC-413D-B4BF-FBF8241F57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502B81-B246-476A-AD46-DCCDDE3009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85FD5B-9D68-4316-B5BE-064B079743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933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F9C9544-8064-4236-800C-41EAC6FE5A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92F25D-414B-4C3A-AEEC-91E41A7AB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EF3A9B-A4F0-4C8F-9630-FF98EE02D4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F60703-4B9D-4701-AE8F-61EA242F4F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436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626621-2A2E-4B57-AB93-4836228BD4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D42056E-EAA3-4B94-9FA6-09C99F30D7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3876EEC-0BCD-4138-9455-C88CC22E79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92CB34-FD95-4522-BF53-049318C291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66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AB4526-AC3E-4A0A-8AA8-4DEB8A7AB3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4EFD81-E560-4920-9F2F-2E78A37581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3D26B7-CF47-4080-9C58-7F1BCC8274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5FB8A1-8D42-4385-9915-2C502568CC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04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CA96720-B578-4D60-91C0-EF7B6C0A46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EC2084D-BFC7-49FF-9CFD-E2A5D8A463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D022E61-42E4-4627-9663-3665AA0CF8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9C4E9E-39CE-42F1-9401-17890887CA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119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16C30F-B008-498D-8F08-E7510BDE90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DA0D91E-DE87-454A-9E9C-823C6E5B42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2EADB8-F948-41DE-9975-CE6F245A28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C0EBB5-50A4-4180-9F81-519AC93E4B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075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334B7D3-D522-4AC1-8B91-9C12747360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C062136-006C-4768-BE25-9CB8EE4AA5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D02F970-A8D7-4A95-A57E-6C39D1C4A9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086B0A-E91F-4B01-82C7-BABDDAF027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73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4C9381-AE36-4D41-90BD-EA32947199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A2BC57-8515-4479-98FC-BBB240AA13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12AA6D-D470-4F84-B257-E92D00DCE8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A889D1-869A-4922-BA33-30FE721C9C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606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01ED20-2EB1-4461-96CC-F805E4201B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125A98-9A45-4F6C-B9C3-5DE324FCE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09EB87-A513-4B49-B99D-B2000CB7FD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FEAC8A-AD0C-4792-991A-4906F1C46A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082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373E10BA-A018-4776-985A-203693D281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79299900-F3A6-4CB0-AA92-B7DE2EC5B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5412" name="Rectangle 4">
            <a:extLst>
              <a:ext uri="{FF2B5EF4-FFF2-40B4-BE49-F238E27FC236}">
                <a16:creationId xmlns:a16="http://schemas.microsoft.com/office/drawing/2014/main" id="{43B7E097-0202-46F7-84C1-18E12B4E309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3" name="Rectangle 5">
            <a:extLst>
              <a:ext uri="{FF2B5EF4-FFF2-40B4-BE49-F238E27FC236}">
                <a16:creationId xmlns:a16="http://schemas.microsoft.com/office/drawing/2014/main" id="{7E7F0403-82EA-4B88-8E00-459BF6F44B5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4" name="Rectangle 6">
            <a:extLst>
              <a:ext uri="{FF2B5EF4-FFF2-40B4-BE49-F238E27FC236}">
                <a16:creationId xmlns:a16="http://schemas.microsoft.com/office/drawing/2014/main" id="{ADD6DA9F-A705-41E2-832A-77A8BD11E5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fld id="{E5421926-C2F8-4753-80FA-A5BC714360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t3">
            <a:extLst>
              <a:ext uri="{FF2B5EF4-FFF2-40B4-BE49-F238E27FC236}">
                <a16:creationId xmlns:a16="http://schemas.microsoft.com/office/drawing/2014/main" id="{466EBDBF-58DC-4B23-952A-126F2B9C6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1B6CB8D3-E393-4CE8-BD8C-96F49FC2C1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Project Schedule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26F4FB4A-C771-4A2F-A55F-6ADA23B8F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1447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Provide the Schedule (Gantt Chart) of your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project here.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11268" name="Rectangle 5">
            <a:extLst>
              <a:ext uri="{FF2B5EF4-FFF2-40B4-BE49-F238E27FC236}">
                <a16:creationId xmlns:a16="http://schemas.microsoft.com/office/drawing/2014/main" id="{838C267F-5049-404E-9AF8-6BF40836C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>
            <a:extLst>
              <a:ext uri="{FF2B5EF4-FFF2-40B4-BE49-F238E27FC236}">
                <a16:creationId xmlns:a16="http://schemas.microsoft.com/office/drawing/2014/main" id="{72A7E0B4-1450-4CB1-B11B-9DE756BDC9C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Sequence Diagrams</a:t>
            </a:r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769EFCA5-3BFD-41A7-B8E9-51E0F2364FB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14400" y="2209800"/>
            <a:ext cx="7620000" cy="25908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/>
              <a:t>Provide some core sequence diagrams here. Provide one diagram per slide and give heading at top for each sequence diagram.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75" name="Rectangle 583">
            <a:extLst>
              <a:ext uri="{FF2B5EF4-FFF2-40B4-BE49-F238E27FC236}">
                <a16:creationId xmlns:a16="http://schemas.microsoft.com/office/drawing/2014/main" id="{B5B0758B-92D5-4FC9-8E01-93A8BBDF96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Logical Model/Class Diagram</a:t>
            </a:r>
          </a:p>
        </p:txBody>
      </p:sp>
      <p:sp>
        <p:nvSpPr>
          <p:cNvPr id="13315" name="Rectangle 585">
            <a:extLst>
              <a:ext uri="{FF2B5EF4-FFF2-40B4-BE49-F238E27FC236}">
                <a16:creationId xmlns:a16="http://schemas.microsoft.com/office/drawing/2014/main" id="{32D2CB43-689E-4AE8-9C23-73CE7BD60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6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>
            <a:extLst>
              <a:ext uri="{FF2B5EF4-FFF2-40B4-BE49-F238E27FC236}">
                <a16:creationId xmlns:a16="http://schemas.microsoft.com/office/drawing/2014/main" id="{0278E21C-4A40-4338-8B37-34D55E0D3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6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39" name="Rectangle 6">
            <a:extLst>
              <a:ext uri="{FF2B5EF4-FFF2-40B4-BE49-F238E27FC236}">
                <a16:creationId xmlns:a16="http://schemas.microsoft.com/office/drawing/2014/main" id="{9F2C4AF9-8607-4222-9F43-162F1FB6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81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0424" name="Rectangle 8">
            <a:extLst>
              <a:ext uri="{FF2B5EF4-FFF2-40B4-BE49-F238E27FC236}">
                <a16:creationId xmlns:a16="http://schemas.microsoft.com/office/drawing/2014/main" id="{C9634825-1FAC-48C7-916D-2437E11DAC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Entity-Relationship Diagram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>
            <a:extLst>
              <a:ext uri="{FF2B5EF4-FFF2-40B4-BE49-F238E27FC236}">
                <a16:creationId xmlns:a16="http://schemas.microsoft.com/office/drawing/2014/main" id="{1F281CE3-D6EF-4A87-8B16-D99EB91DC5B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Database Diagram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5717E7F3-3617-4048-A03F-51E44A33517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User Interfaces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17CCEDC3-796B-4706-8833-981FAA59DFD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Provide screen shots of GUI in different slides of your application here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921524B5-4C12-40A8-A3BD-1D2A8286BD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Tools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70DBBF22-E0DB-4041-B72B-3981AFE721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2286000"/>
          </a:xfrm>
        </p:spPr>
        <p:txBody>
          <a:bodyPr/>
          <a:lstStyle/>
          <a:p>
            <a:pPr eaLnBrk="1" hangingPunct="1">
              <a:defRPr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Write the various tools you have used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during the development of this application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851B1F8-B4D0-47D8-9705-74B06F258CA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8001000" cy="2743200"/>
          </a:xfrm>
        </p:spPr>
        <p:txBody>
          <a:bodyPr anchor="t"/>
          <a:lstStyle/>
          <a:p>
            <a:pPr eaLnBrk="1" hangingPunct="1">
              <a:defRPr/>
            </a:pPr>
            <a:r>
              <a:rPr lang="en-US" sz="5900" dirty="0"/>
              <a:t>Write Your Project Title Here</a:t>
            </a:r>
          </a:p>
        </p:txBody>
      </p:sp>
      <p:pic>
        <p:nvPicPr>
          <p:cNvPr id="3075" name="Picture 6" descr="C:\Users\usman.waheed\Desktop\vulogo.jpg">
            <a:extLst>
              <a:ext uri="{FF2B5EF4-FFF2-40B4-BE49-F238E27FC236}">
                <a16:creationId xmlns:a16="http://schemas.microsoft.com/office/drawing/2014/main" id="{3B92A48F-826A-409E-A910-5336CC56B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029200"/>
            <a:ext cx="2014538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57AA6427-5186-4625-9436-7689636BE0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5900"/>
              <a:t>Group Members Introduction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4DE933AF-0874-43B2-B24B-993E7C5070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229600" cy="2259013"/>
          </a:xfr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Write your group members introduction here with names and VU Id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>
            <a:extLst>
              <a:ext uri="{FF2B5EF4-FFF2-40B4-BE49-F238E27FC236}">
                <a16:creationId xmlns:a16="http://schemas.microsoft.com/office/drawing/2014/main" id="{8378205B-1CAA-4BE6-BB5A-35304B48E5C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228600"/>
            <a:ext cx="7772400" cy="18288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/>
              <a:t>INTRODUCTION OF PROJECT</a:t>
            </a:r>
            <a:endParaRPr lang="en-US" sz="40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61507929-13EF-41D0-ACC3-720199D8173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 </a:t>
            </a:r>
          </a:p>
        </p:txBody>
      </p:sp>
      <p:pic>
        <p:nvPicPr>
          <p:cNvPr id="5124" name="Picture 8">
            <a:extLst>
              <a:ext uri="{FF2B5EF4-FFF2-40B4-BE49-F238E27FC236}">
                <a16:creationId xmlns:a16="http://schemas.microsoft.com/office/drawing/2014/main" id="{A52C380B-420D-40CB-BB31-94D6BE693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05550"/>
            <a:ext cx="8382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 Box 9">
            <a:extLst>
              <a:ext uri="{FF2B5EF4-FFF2-40B4-BE49-F238E27FC236}">
                <a16:creationId xmlns:a16="http://schemas.microsoft.com/office/drawing/2014/main" id="{9EF8498C-BB61-4DF5-9C33-3EE9FA405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667000"/>
            <a:ext cx="75438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/>
              <a:t>Give here the introduction of your project in a professional way with proper headings. Try to write in bullets form. You can cover about two slides on introduction.</a:t>
            </a:r>
          </a:p>
          <a:p>
            <a:pPr>
              <a:spcBef>
                <a:spcPct val="50000"/>
              </a:spcBef>
            </a:pPr>
            <a:endParaRPr lang="en-US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7">
            <a:extLst>
              <a:ext uri="{FF2B5EF4-FFF2-40B4-BE49-F238E27FC236}">
                <a16:creationId xmlns:a16="http://schemas.microsoft.com/office/drawing/2014/main" id="{F2093D80-B890-4A6A-AB90-367C37861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295400"/>
            <a:ext cx="487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39312" name="Text Box 48">
            <a:extLst>
              <a:ext uri="{FF2B5EF4-FFF2-40B4-BE49-F238E27FC236}">
                <a16:creationId xmlns:a16="http://schemas.microsoft.com/office/drawing/2014/main" id="{56788485-DDB2-40FE-8289-6710CF3ED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133600"/>
            <a:ext cx="8077200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Provide Here the Diagram of Process Model. You can make the diagram of process model according to your choice but it should be correct.</a:t>
            </a:r>
          </a:p>
          <a:p>
            <a:pPr>
              <a:spcBef>
                <a:spcPct val="50000"/>
              </a:spcBef>
              <a:defRPr/>
            </a:pPr>
            <a:endParaRPr lang="en-US" sz="2400" b="1" dirty="0">
              <a:latin typeface="Tahoma" charset="0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>
            <a:extLst>
              <a:ext uri="{FF2B5EF4-FFF2-40B4-BE49-F238E27FC236}">
                <a16:creationId xmlns:a16="http://schemas.microsoft.com/office/drawing/2014/main" id="{4022A290-9D96-4B21-84DC-C2B1072201A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30480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Use Case Diagram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00D01550-1F77-4C51-87BB-AA27DF4A5BD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Provide Use Case Diagram of your Application here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>
            <a:extLst>
              <a:ext uri="{FF2B5EF4-FFF2-40B4-BE49-F238E27FC236}">
                <a16:creationId xmlns:a16="http://schemas.microsoft.com/office/drawing/2014/main" id="{576176F9-EBDE-4F8A-96ED-C3DEB6BD26A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828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Business Rules Catalog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28FC9277-904F-4956-8073-6726F88BC86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Write down here some core business rules/functional requirements of your project.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>
            <a:extLst>
              <a:ext uri="{FF2B5EF4-FFF2-40B4-BE49-F238E27FC236}">
                <a16:creationId xmlns:a16="http://schemas.microsoft.com/office/drawing/2014/main" id="{C61F7ADC-F1BC-45A7-B8F0-146AA6E61B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b="1" i="1" dirty="0"/>
              <a:t>Architectural Design</a:t>
            </a:r>
            <a:endParaRPr lang="en-US" b="1" i="1" dirty="0"/>
          </a:p>
        </p:txBody>
      </p:sp>
      <p:sp>
        <p:nvSpPr>
          <p:cNvPr id="9219" name="Rectangle 10">
            <a:extLst>
              <a:ext uri="{FF2B5EF4-FFF2-40B4-BE49-F238E27FC236}">
                <a16:creationId xmlns:a16="http://schemas.microsoft.com/office/drawing/2014/main" id="{55648A9E-3189-442C-980E-D09E74F2A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85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F9CD45-4859-4431-8C44-41C498572408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3124200"/>
            <a:ext cx="6781800" cy="762000"/>
          </a:xfrm>
          <a:prstGeom prst="rect">
            <a:avLst/>
          </a:prstGeo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Provide Architecture Diagram Here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51457737-32CC-46E4-801D-597C758CCC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Team Structure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1C56647B-B937-40B8-935A-6B3FCCD926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1447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Provide here the diagrammatic view of your team structure and key responsibilities.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201</TotalTime>
  <Words>204</Words>
  <Application>Microsoft Office PowerPoint</Application>
  <PresentationFormat>On-screen Show (4:3)</PresentationFormat>
  <Paragraphs>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Tahoma</vt:lpstr>
      <vt:lpstr>Arial</vt:lpstr>
      <vt:lpstr>Wingdings</vt:lpstr>
      <vt:lpstr>Calibri</vt:lpstr>
      <vt:lpstr>Textured</vt:lpstr>
      <vt:lpstr>PowerPoint Presentation</vt:lpstr>
      <vt:lpstr>Write Your Project Title Here</vt:lpstr>
      <vt:lpstr>Group Members Introduction</vt:lpstr>
      <vt:lpstr>INTRODUCTION OF PROJECT</vt:lpstr>
      <vt:lpstr>PowerPoint Presentation</vt:lpstr>
      <vt:lpstr>Use Case Diagram</vt:lpstr>
      <vt:lpstr>Business Rules Catalog</vt:lpstr>
      <vt:lpstr>Architectural Design</vt:lpstr>
      <vt:lpstr>Team Structure</vt:lpstr>
      <vt:lpstr>Project Schedule</vt:lpstr>
      <vt:lpstr>Sequence Diagrams</vt:lpstr>
      <vt:lpstr>Logical Model/Class Diagram</vt:lpstr>
      <vt:lpstr>Entity-Relationship Diagram</vt:lpstr>
      <vt:lpstr>Database Diagram</vt:lpstr>
      <vt:lpstr>User Interfaces</vt:lpstr>
      <vt:lpstr>Tools</vt:lpstr>
    </vt:vector>
  </TitlesOfParts>
  <Company>VU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 us Play Chess Online</dc:title>
  <dc:creator>MUHAMMAD HARIS SIDDIQUI</dc:creator>
  <cp:lastModifiedBy>Usman Waheed Bhatti</cp:lastModifiedBy>
  <cp:revision>55</cp:revision>
  <dcterms:created xsi:type="dcterms:W3CDTF">2007-02-24T01:41:18Z</dcterms:created>
  <dcterms:modified xsi:type="dcterms:W3CDTF">2019-11-05T04:49:58Z</dcterms:modified>
</cp:coreProperties>
</file>