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charset="1" panose="020B0606030504020204"/>
      <p:regular r:id="rId12"/>
    </p:embeddedFont>
    <p:embeddedFont>
      <p:font typeface="Alice" charset="1" panose="00000500000000000000"/>
      <p:regular r:id="rId13"/>
    </p:embeddedFont>
    <p:embeddedFont>
      <p:font typeface="Archivo Black" charset="1" panose="020B0A03020202020B04"/>
      <p:regular r:id="rId14"/>
    </p:embeddedFont>
    <p:embeddedFont>
      <p:font typeface="Open Sans Bold" charset="1" panose="020B0806030504020204"/>
      <p:regular r:id="rId15"/>
    </p:embeddedFont>
    <p:embeddedFont>
      <p:font typeface="Canva Sans" charset="1" panose="020B05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26829" y="2502570"/>
            <a:ext cx="8775007" cy="1190160"/>
          </a:xfrm>
          <a:prstGeom prst="rect">
            <a:avLst/>
          </a:prstGeom>
        </p:spPr>
        <p:txBody>
          <a:bodyPr anchor="t" rtlCol="false" tIns="0" lIns="0" bIns="0" rIns="0">
            <a:spAutoFit/>
          </a:bodyPr>
          <a:lstStyle/>
          <a:p>
            <a:pPr algn="ctr">
              <a:lnSpc>
                <a:spcPts val="9744"/>
              </a:lnSpc>
            </a:pPr>
            <a:r>
              <a:rPr lang="en-US" sz="6960">
                <a:solidFill>
                  <a:srgbClr val="3B3C3B"/>
                </a:solidFill>
                <a:latin typeface="Open Sans"/>
              </a:rPr>
              <a:t>KELOMPOK 8</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92824" y="3639427"/>
            <a:ext cx="871753" cy="3173010"/>
            <a:chOff x="0" y="0"/>
            <a:chExt cx="1162337" cy="4230680"/>
          </a:xfrm>
        </p:grpSpPr>
        <p:sp>
          <p:nvSpPr>
            <p:cNvPr name="Freeform 18" id="18"/>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0" id="20"/>
          <p:cNvGrpSpPr/>
          <p:nvPr/>
        </p:nvGrpSpPr>
        <p:grpSpPr>
          <a:xfrm rot="0">
            <a:off x="16803135" y="3389749"/>
            <a:ext cx="871753" cy="3173010"/>
            <a:chOff x="0" y="0"/>
            <a:chExt cx="1162337" cy="4230680"/>
          </a:xfrm>
        </p:grpSpPr>
        <p:sp>
          <p:nvSpPr>
            <p:cNvPr name="Freeform 21" id="21"/>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3" id="23"/>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4895268" y="3949905"/>
            <a:ext cx="8115672" cy="4052992"/>
          </a:xfrm>
          <a:prstGeom prst="rect">
            <a:avLst/>
          </a:prstGeom>
        </p:spPr>
        <p:txBody>
          <a:bodyPr anchor="t" rtlCol="false" tIns="0" lIns="0" bIns="0" rIns="0">
            <a:spAutoFit/>
          </a:bodyPr>
          <a:lstStyle/>
          <a:p>
            <a:pPr algn="l">
              <a:lnSpc>
                <a:spcPts val="5320"/>
              </a:lnSpc>
            </a:pPr>
            <a:r>
              <a:rPr lang="en-US" sz="4061">
                <a:solidFill>
                  <a:srgbClr val="3B3C3B"/>
                </a:solidFill>
                <a:latin typeface="Alice"/>
              </a:rPr>
              <a:t>1. Andra Ahmad Fadhil (058)</a:t>
            </a:r>
          </a:p>
          <a:p>
            <a:pPr algn="l">
              <a:lnSpc>
                <a:spcPts val="5320"/>
              </a:lnSpc>
            </a:pPr>
            <a:r>
              <a:rPr lang="en-US" sz="4061">
                <a:solidFill>
                  <a:srgbClr val="3B3C3B"/>
                </a:solidFill>
                <a:latin typeface="Alice"/>
              </a:rPr>
              <a:t>2. Rangga Hijriawan Haryadi (063)</a:t>
            </a:r>
          </a:p>
          <a:p>
            <a:pPr algn="l">
              <a:lnSpc>
                <a:spcPts val="5320"/>
              </a:lnSpc>
            </a:pPr>
            <a:r>
              <a:rPr lang="en-US" sz="4061">
                <a:solidFill>
                  <a:srgbClr val="3B3C3B"/>
                </a:solidFill>
                <a:latin typeface="Alice"/>
              </a:rPr>
              <a:t>3. Muhammad Nilzam yahya (073)</a:t>
            </a:r>
          </a:p>
          <a:p>
            <a:pPr algn="l">
              <a:lnSpc>
                <a:spcPts val="5320"/>
              </a:lnSpc>
            </a:pPr>
            <a:r>
              <a:rPr lang="en-US" sz="4061">
                <a:solidFill>
                  <a:srgbClr val="3B3C3B"/>
                </a:solidFill>
                <a:latin typeface="Alice"/>
              </a:rPr>
              <a:t>4. Agil Imam Al-hafizi (085)</a:t>
            </a:r>
          </a:p>
          <a:p>
            <a:pPr algn="l">
              <a:lnSpc>
                <a:spcPts val="5320"/>
              </a:lnSpc>
            </a:pPr>
            <a:r>
              <a:rPr lang="en-US" sz="4061">
                <a:solidFill>
                  <a:srgbClr val="3B3C3B"/>
                </a:solidFill>
                <a:latin typeface="Alice"/>
              </a:rPr>
              <a:t>5. Muhamad Sakti Ramadhan (089)</a:t>
            </a:r>
          </a:p>
          <a:p>
            <a:pPr algn="ctr">
              <a:lnSpc>
                <a:spcPts val="5320"/>
              </a:lnSpc>
            </a:pPr>
          </a:p>
        </p:txBody>
      </p:sp>
      <p:sp>
        <p:nvSpPr>
          <p:cNvPr name="TextBox 26" id="26"/>
          <p:cNvSpPr txBox="true"/>
          <p:nvPr/>
        </p:nvSpPr>
        <p:spPr>
          <a:xfrm rot="0">
            <a:off x="3051931" y="1320892"/>
            <a:ext cx="11524804" cy="936625"/>
          </a:xfrm>
          <a:prstGeom prst="rect">
            <a:avLst/>
          </a:prstGeom>
        </p:spPr>
        <p:txBody>
          <a:bodyPr anchor="t" rtlCol="false" tIns="0" lIns="0" bIns="0" rIns="0">
            <a:spAutoFit/>
          </a:bodyPr>
          <a:lstStyle/>
          <a:p>
            <a:pPr algn="ctr">
              <a:lnSpc>
                <a:spcPts val="7699"/>
              </a:lnSpc>
            </a:pPr>
            <a:r>
              <a:rPr lang="en-US" sz="5499">
                <a:solidFill>
                  <a:srgbClr val="3B3C3B"/>
                </a:solidFill>
                <a:latin typeface="Archivo Black"/>
              </a:rPr>
              <a:t>Topic Pembelian Tiket kereta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9818" y="1807445"/>
            <a:ext cx="10308365" cy="1356880"/>
          </a:xfrm>
          <a:prstGeom prst="rect">
            <a:avLst/>
          </a:prstGeom>
        </p:spPr>
        <p:txBody>
          <a:bodyPr anchor="t" rtlCol="false" tIns="0" lIns="0" bIns="0" rIns="0">
            <a:spAutoFit/>
          </a:bodyPr>
          <a:lstStyle/>
          <a:p>
            <a:pPr algn="ctr">
              <a:lnSpc>
                <a:spcPts val="11194"/>
              </a:lnSpc>
            </a:pPr>
            <a:r>
              <a:rPr lang="en-US" sz="7995">
                <a:solidFill>
                  <a:srgbClr val="3B3C3B"/>
                </a:solidFill>
                <a:latin typeface="Open Sans Bold"/>
              </a:rPr>
              <a:t>DESKRIPSI</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92824" y="3639427"/>
            <a:ext cx="871753" cy="3173010"/>
            <a:chOff x="0" y="0"/>
            <a:chExt cx="1162337" cy="4230680"/>
          </a:xfrm>
        </p:grpSpPr>
        <p:sp>
          <p:nvSpPr>
            <p:cNvPr name="Freeform 18" id="18"/>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0" id="20"/>
          <p:cNvGrpSpPr/>
          <p:nvPr/>
        </p:nvGrpSpPr>
        <p:grpSpPr>
          <a:xfrm rot="0">
            <a:off x="16803135" y="3389749"/>
            <a:ext cx="871753" cy="3173010"/>
            <a:chOff x="0" y="0"/>
            <a:chExt cx="1162337" cy="4230680"/>
          </a:xfrm>
        </p:grpSpPr>
        <p:sp>
          <p:nvSpPr>
            <p:cNvPr name="Freeform 21" id="21"/>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3" id="23"/>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2755061" y="3161149"/>
            <a:ext cx="12777879" cy="4738985"/>
          </a:xfrm>
          <a:prstGeom prst="rect">
            <a:avLst/>
          </a:prstGeom>
        </p:spPr>
        <p:txBody>
          <a:bodyPr anchor="t" rtlCol="false" tIns="0" lIns="0" bIns="0" rIns="0">
            <a:spAutoFit/>
          </a:bodyPr>
          <a:lstStyle/>
          <a:p>
            <a:pPr algn="l">
              <a:lnSpc>
                <a:spcPts val="4166"/>
              </a:lnSpc>
            </a:pPr>
          </a:p>
          <a:p>
            <a:pPr algn="just">
              <a:lnSpc>
                <a:spcPts val="4166"/>
              </a:lnSpc>
            </a:pPr>
            <a:r>
              <a:rPr lang="en-US" sz="2976">
                <a:solidFill>
                  <a:srgbClr val="3B3C3B"/>
                </a:solidFill>
                <a:latin typeface="Canva Sans"/>
              </a:rPr>
              <a:t>Pembelian tiket kereta secara online merupakan cara yang nyaman dan efisien untuk merencanakan perjalanan Anda. Dengan mengunjungi situs web atau menggunakan aplikasi pemesanan tiket kereta, Anda dapat memilih jadwal keberangkatan yang sesuai dengan preferensi Anda. Setelah memilih tanggal, waktu, dan rute yang diinginkan, Anda dapat memilih jenis kursi atau kelas kereta yang Anda inginkan dan Anda juga dapat mengajukan pembatalan pemesanan tiket kereta.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9818" y="1807445"/>
            <a:ext cx="10308365" cy="1356880"/>
          </a:xfrm>
          <a:prstGeom prst="rect">
            <a:avLst/>
          </a:prstGeom>
        </p:spPr>
        <p:txBody>
          <a:bodyPr anchor="t" rtlCol="false" tIns="0" lIns="0" bIns="0" rIns="0">
            <a:spAutoFit/>
          </a:bodyPr>
          <a:lstStyle/>
          <a:p>
            <a:pPr algn="ctr">
              <a:lnSpc>
                <a:spcPts val="11194"/>
              </a:lnSpc>
            </a:pPr>
            <a:r>
              <a:rPr lang="en-US" sz="7995">
                <a:solidFill>
                  <a:srgbClr val="3B3C3B"/>
                </a:solidFill>
                <a:latin typeface="Open Sans Bold"/>
              </a:rPr>
              <a:t>TUJUAN</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92824" y="3639427"/>
            <a:ext cx="871753" cy="3173010"/>
            <a:chOff x="0" y="0"/>
            <a:chExt cx="1162337" cy="4230680"/>
          </a:xfrm>
        </p:grpSpPr>
        <p:sp>
          <p:nvSpPr>
            <p:cNvPr name="Freeform 18" id="18"/>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0" id="20"/>
          <p:cNvGrpSpPr/>
          <p:nvPr/>
        </p:nvGrpSpPr>
        <p:grpSpPr>
          <a:xfrm rot="0">
            <a:off x="16803135" y="3389749"/>
            <a:ext cx="871753" cy="3173010"/>
            <a:chOff x="0" y="0"/>
            <a:chExt cx="1162337" cy="4230680"/>
          </a:xfrm>
        </p:grpSpPr>
        <p:sp>
          <p:nvSpPr>
            <p:cNvPr name="Freeform 21" id="21"/>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3" id="23"/>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3007428" y="3591802"/>
            <a:ext cx="12273145" cy="3372010"/>
          </a:xfrm>
          <a:prstGeom prst="rect">
            <a:avLst/>
          </a:prstGeom>
        </p:spPr>
        <p:txBody>
          <a:bodyPr anchor="t" rtlCol="false" tIns="0" lIns="0" bIns="0" rIns="0">
            <a:spAutoFit/>
          </a:bodyPr>
          <a:lstStyle/>
          <a:p>
            <a:pPr algn="just">
              <a:lnSpc>
                <a:spcPts val="5326"/>
              </a:lnSpc>
            </a:pPr>
            <a:r>
              <a:rPr lang="en-US" sz="4066">
                <a:solidFill>
                  <a:srgbClr val="3B3C3B"/>
                </a:solidFill>
                <a:latin typeface="Canva Sans"/>
              </a:rPr>
              <a:t>Banyak orang yang tidak tau jadwal kereta atau ingin membeli tiket kereta sebelum kehabisan oleh karena itu memakai tiket kereta berbasis web untuk mempermudah user untuk  membeli tiket kereta secara cepat dan efesien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4" id="14"/>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592824" y="3639427"/>
            <a:ext cx="871753" cy="3173010"/>
            <a:chOff x="0" y="0"/>
            <a:chExt cx="1162337" cy="4230680"/>
          </a:xfrm>
        </p:grpSpPr>
        <p:sp>
          <p:nvSpPr>
            <p:cNvPr name="Freeform 17" id="17"/>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9" id="19"/>
          <p:cNvGrpSpPr/>
          <p:nvPr/>
        </p:nvGrpSpPr>
        <p:grpSpPr>
          <a:xfrm rot="0">
            <a:off x="16803135" y="3389749"/>
            <a:ext cx="871753" cy="3173010"/>
            <a:chOff x="0" y="0"/>
            <a:chExt cx="1162337" cy="4230680"/>
          </a:xfrm>
        </p:grpSpPr>
        <p:sp>
          <p:nvSpPr>
            <p:cNvPr name="Freeform 20" id="20"/>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2" id="22"/>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4170582" y="422820"/>
            <a:ext cx="13924455" cy="9441359"/>
          </a:xfrm>
          <a:custGeom>
            <a:avLst/>
            <a:gdLst/>
            <a:ahLst/>
            <a:cxnLst/>
            <a:rect r="r" b="b" t="t" l="l"/>
            <a:pathLst>
              <a:path h="9441359" w="13924455">
                <a:moveTo>
                  <a:pt x="0" y="0"/>
                </a:moveTo>
                <a:lnTo>
                  <a:pt x="13924455" y="0"/>
                </a:lnTo>
                <a:lnTo>
                  <a:pt x="13924455" y="9441360"/>
                </a:lnTo>
                <a:lnTo>
                  <a:pt x="0" y="9441360"/>
                </a:lnTo>
                <a:lnTo>
                  <a:pt x="0" y="0"/>
                </a:lnTo>
                <a:close/>
              </a:path>
            </a:pathLst>
          </a:custGeom>
          <a:blipFill>
            <a:blip r:embed="rId10"/>
            <a:stretch>
              <a:fillRect l="0" t="0" r="0" b="0"/>
            </a:stretch>
          </a:blipFill>
        </p:spPr>
      </p:sp>
      <p:sp>
        <p:nvSpPr>
          <p:cNvPr name="TextBox 25" id="25"/>
          <p:cNvSpPr txBox="true"/>
          <p:nvPr/>
        </p:nvSpPr>
        <p:spPr>
          <a:xfrm rot="0">
            <a:off x="1028700" y="987930"/>
            <a:ext cx="4019301" cy="853965"/>
          </a:xfrm>
          <a:prstGeom prst="rect">
            <a:avLst/>
          </a:prstGeom>
        </p:spPr>
        <p:txBody>
          <a:bodyPr anchor="t" rtlCol="false" tIns="0" lIns="0" bIns="0" rIns="0">
            <a:spAutoFit/>
          </a:bodyPr>
          <a:lstStyle/>
          <a:p>
            <a:pPr algn="ctr">
              <a:lnSpc>
                <a:spcPts val="6999"/>
              </a:lnSpc>
            </a:pPr>
            <a:r>
              <a:rPr lang="en-US" sz="4999">
                <a:solidFill>
                  <a:srgbClr val="3B3C3B"/>
                </a:solidFill>
                <a:latin typeface="Open Sans Bold"/>
              </a:rPr>
              <a:t>USE CASE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07428" y="2847443"/>
            <a:ext cx="12273145" cy="3992032"/>
          </a:xfrm>
          <a:prstGeom prst="rect">
            <a:avLst/>
          </a:prstGeom>
        </p:spPr>
        <p:txBody>
          <a:bodyPr anchor="t" rtlCol="false" tIns="0" lIns="0" bIns="0" rIns="0">
            <a:spAutoFit/>
          </a:bodyPr>
          <a:lstStyle/>
          <a:p>
            <a:pPr algn="ctr">
              <a:lnSpc>
                <a:spcPts val="16026"/>
              </a:lnSpc>
            </a:pPr>
            <a:r>
              <a:rPr lang="en-US" sz="11447">
                <a:solidFill>
                  <a:srgbClr val="3B3C3B"/>
                </a:solidFill>
                <a:latin typeface="Open Sans Bold"/>
              </a:rPr>
              <a:t>ADA PERTANYAAN ?</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92824" y="3639427"/>
            <a:ext cx="871753" cy="3173010"/>
            <a:chOff x="0" y="0"/>
            <a:chExt cx="1162337" cy="4230680"/>
          </a:xfrm>
        </p:grpSpPr>
        <p:sp>
          <p:nvSpPr>
            <p:cNvPr name="Freeform 18" id="18"/>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0" id="20"/>
          <p:cNvGrpSpPr/>
          <p:nvPr/>
        </p:nvGrpSpPr>
        <p:grpSpPr>
          <a:xfrm rot="0">
            <a:off x="16803135" y="3389749"/>
            <a:ext cx="871753" cy="3173010"/>
            <a:chOff x="0" y="0"/>
            <a:chExt cx="1162337" cy="4230680"/>
          </a:xfrm>
        </p:grpSpPr>
        <p:sp>
          <p:nvSpPr>
            <p:cNvPr name="Freeform 21" id="21"/>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3" id="23"/>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07428" y="3846327"/>
            <a:ext cx="12273145" cy="2040778"/>
          </a:xfrm>
          <a:prstGeom prst="rect">
            <a:avLst/>
          </a:prstGeom>
        </p:spPr>
        <p:txBody>
          <a:bodyPr anchor="t" rtlCol="false" tIns="0" lIns="0" bIns="0" rIns="0">
            <a:spAutoFit/>
          </a:bodyPr>
          <a:lstStyle/>
          <a:p>
            <a:pPr algn="ctr">
              <a:lnSpc>
                <a:spcPts val="16768"/>
              </a:lnSpc>
            </a:pPr>
            <a:r>
              <a:rPr lang="en-US" sz="11977">
                <a:solidFill>
                  <a:srgbClr val="3B3C3B"/>
                </a:solidFill>
                <a:latin typeface="Open Sans Bold"/>
              </a:rPr>
              <a:t>TERIMA KASIH</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679298" y="7132618"/>
            <a:ext cx="3415997" cy="3403575"/>
          </a:xfrm>
          <a:custGeom>
            <a:avLst/>
            <a:gdLst/>
            <a:ahLst/>
            <a:cxnLst/>
            <a:rect r="r" b="b" t="t" l="l"/>
            <a:pathLst>
              <a:path h="3403575" w="3415997">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0">
            <a:off x="15503677" y="-239250"/>
            <a:ext cx="3415997" cy="3403575"/>
          </a:xfrm>
          <a:custGeom>
            <a:avLst/>
            <a:gdLst/>
            <a:ahLst/>
            <a:cxnLst/>
            <a:rect r="r" b="b" t="t" l="l"/>
            <a:pathLst>
              <a:path h="3403575" w="3415997">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92824" y="3639427"/>
            <a:ext cx="871753" cy="3173010"/>
            <a:chOff x="0" y="0"/>
            <a:chExt cx="1162337" cy="4230680"/>
          </a:xfrm>
        </p:grpSpPr>
        <p:sp>
          <p:nvSpPr>
            <p:cNvPr name="Freeform 18" id="18"/>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0" id="20"/>
          <p:cNvGrpSpPr/>
          <p:nvPr/>
        </p:nvGrpSpPr>
        <p:grpSpPr>
          <a:xfrm rot="0">
            <a:off x="16803135" y="3389749"/>
            <a:ext cx="871753" cy="3173010"/>
            <a:chOff x="0" y="0"/>
            <a:chExt cx="1162337" cy="4230680"/>
          </a:xfrm>
        </p:grpSpPr>
        <p:sp>
          <p:nvSpPr>
            <p:cNvPr name="Freeform 21" id="21"/>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3" id="23"/>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DAGEgOCnRvo</dc:identifier>
  <dcterms:modified xsi:type="dcterms:W3CDTF">2011-08-01T06:04:30Z</dcterms:modified>
  <cp:revision>1</cp:revision>
  <dc:title>Lorem ipsum dolor sit amet, consectetur adipiscing elit. Duis vel dolor ante. Nullam feugiat egestas elit et vehicula. Proin venenatis, orci nec cursus tristique, nulla risus mattis eros, id accumsan massa elit eu augue. Mauris massa ipsum, pharetra id</dc:title>
</cp:coreProperties>
</file>