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F269-777B-40A9-9B9D-6541BC836845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D40-D36E-40C9-9CE5-0D2E3AB0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4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F269-777B-40A9-9B9D-6541BC836845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D40-D36E-40C9-9CE5-0D2E3AB0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2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F269-777B-40A9-9B9D-6541BC836845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D40-D36E-40C9-9CE5-0D2E3AB0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8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F269-777B-40A9-9B9D-6541BC836845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D40-D36E-40C9-9CE5-0D2E3AB0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3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F269-777B-40A9-9B9D-6541BC836845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D40-D36E-40C9-9CE5-0D2E3AB0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1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F269-777B-40A9-9B9D-6541BC836845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D40-D36E-40C9-9CE5-0D2E3AB0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5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F269-777B-40A9-9B9D-6541BC836845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D40-D36E-40C9-9CE5-0D2E3AB0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4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F269-777B-40A9-9B9D-6541BC836845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D40-D36E-40C9-9CE5-0D2E3AB0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0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F269-777B-40A9-9B9D-6541BC836845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D40-D36E-40C9-9CE5-0D2E3AB0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3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F269-777B-40A9-9B9D-6541BC836845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D40-D36E-40C9-9CE5-0D2E3AB0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1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F269-777B-40A9-9B9D-6541BC836845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D40-D36E-40C9-9CE5-0D2E3AB0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3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1F269-777B-40A9-9B9D-6541BC836845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CAD40-D36E-40C9-9CE5-0D2E3AB0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3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miluAPI/pemilu-data/tree/master/dapil/shapefil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1drv.ms/b/s!AgQH_OzR_UGUkNMC5uIoTVEfVCGCAQ" TargetMode="External"/><Relationship Id="rId4" Type="http://schemas.openxmlformats.org/officeDocument/2006/relationships/hyperlink" Target="https://github.com/kawalpemilu/kawalpemilu2014/blob/master/visualization/kp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daines/viz.js" TargetMode="External"/><Relationship Id="rId2" Type="http://schemas.openxmlformats.org/officeDocument/2006/relationships/hyperlink" Target="https://github.com/nidi3/graphviz-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raphviz.org/Documentation/dotguide.pdf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Kurikulum</a:t>
            </a:r>
            <a:r>
              <a:rPr lang="en-US" dirty="0"/>
              <a:t> 2018 </a:t>
            </a:r>
            <a:r>
              <a:rPr lang="en-US" dirty="0" err="1"/>
              <a:t>Dalam</a:t>
            </a:r>
            <a:r>
              <a:rPr lang="en-US" dirty="0"/>
              <a:t> Format JSON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Topik</a:t>
            </a:r>
            <a:r>
              <a:rPr lang="en-US" dirty="0"/>
              <a:t> “</a:t>
            </a:r>
            <a:r>
              <a:rPr lang="en-US" dirty="0" err="1"/>
              <a:t>bintang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82003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[PAN4403]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" r="3335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terbuka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,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Dapil Shapefiles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visualisasi Kawal Pemilu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prasyaratnya</a:t>
            </a:r>
            <a:r>
              <a:rPr lang="en-US" dirty="0"/>
              <a:t>,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kurikulum</a:t>
            </a:r>
            <a:r>
              <a:rPr lang="en-US" dirty="0"/>
              <a:t> 2018, </a:t>
            </a:r>
            <a:r>
              <a:rPr lang="en-US" dirty="0">
                <a:hlinkClick r:id="rId5"/>
              </a:rPr>
              <a:t>tersedia dalam format Microsoft Word / PDF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96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mengonversi</a:t>
            </a:r>
            <a:r>
              <a:rPr lang="en-US" dirty="0"/>
              <a:t> data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Microsoft Word,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JSON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&amp; atribut2nya)</a:t>
            </a:r>
          </a:p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web page /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, yang </a:t>
            </a:r>
            <a:r>
              <a:rPr lang="en-US" dirty="0" err="1"/>
              <a:t>memvisualisasikan</a:t>
            </a:r>
            <a:r>
              <a:rPr lang="en-US" dirty="0"/>
              <a:t> </a:t>
            </a:r>
            <a:r>
              <a:rPr lang="en-US" dirty="0" err="1"/>
              <a:t>prasyarat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JSON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Caranya</a:t>
            </a:r>
            <a:r>
              <a:rPr lang="en-US" dirty="0"/>
              <a:t>, </a:t>
            </a:r>
            <a:r>
              <a:rPr lang="en-US" dirty="0" err="1"/>
              <a:t>konversi</a:t>
            </a:r>
            <a:r>
              <a:rPr lang="en-US" dirty="0"/>
              <a:t> JSON </a:t>
            </a:r>
            <a:r>
              <a:rPr lang="en-US" dirty="0" err="1"/>
              <a:t>ke</a:t>
            </a:r>
            <a:r>
              <a:rPr lang="en-US" dirty="0"/>
              <a:t> dot,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visualisasikan</a:t>
            </a:r>
            <a:r>
              <a:rPr lang="en-US" dirty="0"/>
              <a:t>.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Java: </a:t>
            </a:r>
            <a:r>
              <a:rPr lang="en-US" dirty="0">
                <a:hlinkClick r:id="rId2"/>
              </a:rPr>
              <a:t>graphviz-java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sintaks</a:t>
            </a:r>
            <a:r>
              <a:rPr lang="en-US" dirty="0"/>
              <a:t> </a:t>
            </a:r>
            <a:r>
              <a:rPr lang="en-US" dirty="0" err="1"/>
              <a:t>graphviz</a:t>
            </a:r>
            <a:r>
              <a:rPr lang="en-US" dirty="0"/>
              <a:t>, </a:t>
            </a:r>
            <a:r>
              <a:rPr lang="en-US" dirty="0" err="1"/>
              <a:t>bisa</a:t>
            </a:r>
            <a:r>
              <a:rPr lang="en-US" dirty="0"/>
              <a:t> OOP</a:t>
            </a:r>
          </a:p>
          <a:p>
            <a:pPr lvl="1"/>
            <a:r>
              <a:rPr lang="en-US" dirty="0" err="1"/>
              <a:t>Javascript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viz.js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sintaks</a:t>
            </a:r>
            <a:r>
              <a:rPr lang="en-US" dirty="0"/>
              <a:t> </a:t>
            </a:r>
            <a:r>
              <a:rPr lang="en-US" dirty="0" err="1"/>
              <a:t>graphviz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[PAN4403] </a:t>
            </a:r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46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[PAN4403] </a:t>
            </a:r>
            <a:r>
              <a:rPr lang="en-US" dirty="0" err="1"/>
              <a:t>Prasyarat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GraphViz</a:t>
            </a:r>
            <a:r>
              <a:rPr lang="en-US" dirty="0"/>
              <a:t> / </a:t>
            </a:r>
            <a:r>
              <a:rPr lang="en-US" dirty="0" err="1"/>
              <a:t>graphviz</a:t>
            </a:r>
            <a:r>
              <a:rPr lang="en-US" dirty="0"/>
              <a:t>-java / </a:t>
            </a:r>
            <a:r>
              <a:rPr lang="en-US" dirty="0" err="1"/>
              <a:t>viz.js</a:t>
            </a:r>
            <a:endParaRPr lang="en-US" dirty="0"/>
          </a:p>
          <a:p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semirip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.</a:t>
            </a:r>
          </a:p>
          <a:p>
            <a:r>
              <a:rPr lang="en-US" dirty="0"/>
              <a:t>Tips: </a:t>
            </a:r>
            <a:r>
              <a:rPr lang="en-US" dirty="0" err="1">
                <a:hlinkClick r:id="rId2"/>
              </a:rPr>
              <a:t>baca</a:t>
            </a:r>
            <a:r>
              <a:rPr lang="en-US" dirty="0">
                <a:hlinkClick r:id="rId2"/>
              </a:rPr>
              <a:t> PDF </a:t>
            </a:r>
            <a:r>
              <a:rPr lang="en-US" dirty="0" err="1">
                <a:hlinkClick r:id="rId2"/>
              </a:rPr>
              <a:t>ini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untuk</a:t>
            </a:r>
            <a:r>
              <a:rPr lang="en-US" dirty="0">
                <a:hlinkClick r:id="rId2"/>
              </a:rPr>
              <a:t> tutorial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938" y="2057400"/>
            <a:ext cx="4148438" cy="272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70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167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Pemodelan Kuliah Kurikulum 2018 Dalam Format JSON</vt:lpstr>
      <vt:lpstr>[PAN4403] Latar Belakang</vt:lpstr>
      <vt:lpstr>[PAN4403] Rumusan Masalah</vt:lpstr>
      <vt:lpstr>[PAN4403] Prasyarat</vt:lpstr>
    </vt:vector>
  </TitlesOfParts>
  <Company>by 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Pemodelan Kuliah Kurikulum 2018 Dalam Format JSON</dc:title>
  <dc:creator>taufikm91@gmail.com</dc:creator>
  <cp:lastModifiedBy>taufikm91@gmail.com</cp:lastModifiedBy>
  <cp:revision>1</cp:revision>
  <dcterms:created xsi:type="dcterms:W3CDTF">2017-11-21T02:14:44Z</dcterms:created>
  <dcterms:modified xsi:type="dcterms:W3CDTF">2017-11-21T02:18:46Z</dcterms:modified>
</cp:coreProperties>
</file>