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78" r:id="rId4"/>
    <p:sldId id="261" r:id="rId5"/>
    <p:sldId id="276" r:id="rId6"/>
    <p:sldId id="260" r:id="rId7"/>
    <p:sldId id="279" r:id="rId8"/>
    <p:sldId id="262" r:id="rId9"/>
    <p:sldId id="264" r:id="rId10"/>
    <p:sldId id="265" r:id="rId11"/>
    <p:sldId id="266" r:id="rId12"/>
    <p:sldId id="267" r:id="rId13"/>
    <p:sldId id="268" r:id="rId14"/>
    <p:sldId id="269" r:id="rId15"/>
    <p:sldId id="270" r:id="rId16"/>
    <p:sldId id="272" r:id="rId17"/>
    <p:sldId id="274" r:id="rId18"/>
    <p:sldId id="275"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7C8513-5159-461D-8214-A106A3A46953}" v="505" dt="2023-03-09T15:55:47.685"/>
    <p1510:client id="{6F4E12ED-B514-444E-B779-60A612431F88}" v="119" dt="2023-03-09T17:00:41.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D6BBA6-7DBE-4A9B-81A3-842A0BDFDFC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1FE9D94-F694-4F26-9754-CAA9F285675F}">
      <dgm:prSet/>
      <dgm:spPr/>
      <dgm:t>
        <a:bodyPr/>
        <a:lstStyle/>
        <a:p>
          <a:r>
            <a:rPr lang="en-GB" b="0" dirty="0">
              <a:latin typeface="Times New Roman"/>
              <a:cs typeface="Times New Roman"/>
            </a:rPr>
            <a:t>Problem Statement</a:t>
          </a:r>
          <a:endParaRPr lang="en-US" b="0" dirty="0">
            <a:latin typeface="Times New Roman"/>
            <a:cs typeface="Times New Roman"/>
          </a:endParaRPr>
        </a:p>
      </dgm:t>
    </dgm:pt>
    <dgm:pt modelId="{5FB36E06-A626-412A-8AEF-3A0A56324F9C}" type="parTrans" cxnId="{81525B26-08B3-439B-AF6B-5B7669F1AC4D}">
      <dgm:prSet/>
      <dgm:spPr/>
      <dgm:t>
        <a:bodyPr/>
        <a:lstStyle/>
        <a:p>
          <a:endParaRPr lang="en-US"/>
        </a:p>
      </dgm:t>
    </dgm:pt>
    <dgm:pt modelId="{BE077C62-2786-435D-B235-CD89A7008F55}" type="sibTrans" cxnId="{81525B26-08B3-439B-AF6B-5B7669F1AC4D}">
      <dgm:prSet/>
      <dgm:spPr/>
      <dgm:t>
        <a:bodyPr/>
        <a:lstStyle/>
        <a:p>
          <a:endParaRPr lang="en-US"/>
        </a:p>
      </dgm:t>
    </dgm:pt>
    <dgm:pt modelId="{C91DBB2D-0B11-4E86-94A5-EF00ADA5EFA8}">
      <dgm:prSet/>
      <dgm:spPr/>
      <dgm:t>
        <a:bodyPr/>
        <a:lstStyle/>
        <a:p>
          <a:r>
            <a:rPr lang="en-GB" b="0" dirty="0">
              <a:latin typeface="Times New Roman"/>
              <a:cs typeface="Times New Roman"/>
            </a:rPr>
            <a:t>Introduction</a:t>
          </a:r>
        </a:p>
      </dgm:t>
    </dgm:pt>
    <dgm:pt modelId="{27AC8308-BC5D-4E74-8143-59704FFEE68C}" type="parTrans" cxnId="{29A05249-BA1F-4DAC-9B04-E04A7327E224}">
      <dgm:prSet/>
      <dgm:spPr/>
      <dgm:t>
        <a:bodyPr/>
        <a:lstStyle/>
        <a:p>
          <a:endParaRPr lang="en-US"/>
        </a:p>
      </dgm:t>
    </dgm:pt>
    <dgm:pt modelId="{FF2AB025-9D1C-4FFB-BCA0-121733543CF5}" type="sibTrans" cxnId="{29A05249-BA1F-4DAC-9B04-E04A7327E224}">
      <dgm:prSet/>
      <dgm:spPr/>
      <dgm:t>
        <a:bodyPr/>
        <a:lstStyle/>
        <a:p>
          <a:endParaRPr lang="en-US"/>
        </a:p>
      </dgm:t>
    </dgm:pt>
    <dgm:pt modelId="{468AFF37-83CE-4590-8CB7-47BD7C9A4BF5}">
      <dgm:prSet/>
      <dgm:spPr/>
      <dgm:t>
        <a:bodyPr/>
        <a:lstStyle/>
        <a:p>
          <a:r>
            <a:rPr lang="en-GB" b="0" dirty="0">
              <a:latin typeface="Times New Roman"/>
              <a:cs typeface="Times New Roman"/>
            </a:rPr>
            <a:t>Database Design</a:t>
          </a:r>
          <a:endParaRPr lang="en-US" b="0" dirty="0">
            <a:latin typeface="Times New Roman"/>
            <a:cs typeface="Times New Roman"/>
          </a:endParaRPr>
        </a:p>
      </dgm:t>
    </dgm:pt>
    <dgm:pt modelId="{67961B50-53E2-4671-8D49-358888C788C1}" type="parTrans" cxnId="{ED8C6EB0-6F17-40E0-8D10-A1A9412822EC}">
      <dgm:prSet/>
      <dgm:spPr/>
      <dgm:t>
        <a:bodyPr/>
        <a:lstStyle/>
        <a:p>
          <a:endParaRPr lang="en-US"/>
        </a:p>
      </dgm:t>
    </dgm:pt>
    <dgm:pt modelId="{A108BABD-D603-4EAF-AB6E-26616C04F665}" type="sibTrans" cxnId="{ED8C6EB0-6F17-40E0-8D10-A1A9412822EC}">
      <dgm:prSet/>
      <dgm:spPr/>
      <dgm:t>
        <a:bodyPr/>
        <a:lstStyle/>
        <a:p>
          <a:endParaRPr lang="en-US"/>
        </a:p>
      </dgm:t>
    </dgm:pt>
    <dgm:pt modelId="{E8976903-AFEE-487E-A636-CF4B94C531D4}">
      <dgm:prSet/>
      <dgm:spPr/>
      <dgm:t>
        <a:bodyPr/>
        <a:lstStyle/>
        <a:p>
          <a:r>
            <a:rPr lang="en-GB" b="0" dirty="0">
              <a:latin typeface="Times New Roman"/>
              <a:cs typeface="Times New Roman"/>
            </a:rPr>
            <a:t>Activity Diagram</a:t>
          </a:r>
          <a:endParaRPr lang="en-US" b="0" dirty="0">
            <a:latin typeface="Times New Roman"/>
            <a:cs typeface="Times New Roman"/>
          </a:endParaRPr>
        </a:p>
      </dgm:t>
    </dgm:pt>
    <dgm:pt modelId="{6E37A580-E633-476D-B67E-40326E4F9D69}" type="parTrans" cxnId="{8A934084-304D-4D92-96E1-829DB7DD2D61}">
      <dgm:prSet/>
      <dgm:spPr/>
      <dgm:t>
        <a:bodyPr/>
        <a:lstStyle/>
        <a:p>
          <a:endParaRPr lang="en-US"/>
        </a:p>
      </dgm:t>
    </dgm:pt>
    <dgm:pt modelId="{DB4FFD62-386F-4CF4-A343-E012955B211E}" type="sibTrans" cxnId="{8A934084-304D-4D92-96E1-829DB7DD2D61}">
      <dgm:prSet/>
      <dgm:spPr/>
      <dgm:t>
        <a:bodyPr/>
        <a:lstStyle/>
        <a:p>
          <a:endParaRPr lang="en-US"/>
        </a:p>
      </dgm:t>
    </dgm:pt>
    <dgm:pt modelId="{8219F560-2C4C-476B-88BA-821DA9C36763}">
      <dgm:prSet/>
      <dgm:spPr/>
      <dgm:t>
        <a:bodyPr/>
        <a:lstStyle/>
        <a:p>
          <a:r>
            <a:rPr lang="en-GB" b="0" dirty="0">
              <a:latin typeface="Times New Roman"/>
              <a:cs typeface="Times New Roman"/>
            </a:rPr>
            <a:t>Limitations</a:t>
          </a:r>
          <a:endParaRPr lang="en-US" b="0" dirty="0">
            <a:latin typeface="Times New Roman"/>
            <a:cs typeface="Times New Roman"/>
          </a:endParaRPr>
        </a:p>
      </dgm:t>
    </dgm:pt>
    <dgm:pt modelId="{A0F5AFBA-F47C-4996-9123-41BDAA095A61}" type="parTrans" cxnId="{599D637A-B173-4AC6-9EB8-B9118AFA0F62}">
      <dgm:prSet/>
      <dgm:spPr/>
      <dgm:t>
        <a:bodyPr/>
        <a:lstStyle/>
        <a:p>
          <a:endParaRPr lang="en-US"/>
        </a:p>
      </dgm:t>
    </dgm:pt>
    <dgm:pt modelId="{3465FD6C-8C7A-4CF3-833C-3A818928E3DE}" type="sibTrans" cxnId="{599D637A-B173-4AC6-9EB8-B9118AFA0F62}">
      <dgm:prSet/>
      <dgm:spPr/>
      <dgm:t>
        <a:bodyPr/>
        <a:lstStyle/>
        <a:p>
          <a:endParaRPr lang="en-US"/>
        </a:p>
      </dgm:t>
    </dgm:pt>
    <dgm:pt modelId="{CE3019F2-6094-4A97-8E35-85C130B6B84B}">
      <dgm:prSet/>
      <dgm:spPr/>
      <dgm:t>
        <a:bodyPr/>
        <a:lstStyle/>
        <a:p>
          <a:r>
            <a:rPr lang="en-GB" b="0" dirty="0">
              <a:latin typeface="Times New Roman"/>
              <a:cs typeface="Times New Roman"/>
            </a:rPr>
            <a:t>Future Work</a:t>
          </a:r>
          <a:endParaRPr lang="en-US" b="0" dirty="0">
            <a:latin typeface="Times New Roman"/>
            <a:cs typeface="Times New Roman"/>
          </a:endParaRPr>
        </a:p>
      </dgm:t>
    </dgm:pt>
    <dgm:pt modelId="{0FA03E8C-A6D0-4259-8B37-C7BBE16F68CA}" type="parTrans" cxnId="{89F0AA89-8CFA-434E-AA5A-DD75D19AC031}">
      <dgm:prSet/>
      <dgm:spPr/>
      <dgm:t>
        <a:bodyPr/>
        <a:lstStyle/>
        <a:p>
          <a:endParaRPr lang="en-US"/>
        </a:p>
      </dgm:t>
    </dgm:pt>
    <dgm:pt modelId="{BE214A9C-0197-460E-8594-A00B5B935A9B}" type="sibTrans" cxnId="{89F0AA89-8CFA-434E-AA5A-DD75D19AC031}">
      <dgm:prSet/>
      <dgm:spPr/>
      <dgm:t>
        <a:bodyPr/>
        <a:lstStyle/>
        <a:p>
          <a:endParaRPr lang="en-US"/>
        </a:p>
      </dgm:t>
    </dgm:pt>
    <dgm:pt modelId="{81ADFC2E-AB06-4C87-A629-C392EF94DC95}">
      <dgm:prSet/>
      <dgm:spPr/>
      <dgm:t>
        <a:bodyPr/>
        <a:lstStyle/>
        <a:p>
          <a:r>
            <a:rPr lang="en-GB" b="0" dirty="0">
              <a:latin typeface="Times New Roman"/>
              <a:cs typeface="Times New Roman"/>
            </a:rPr>
            <a:t>Conclusion</a:t>
          </a:r>
          <a:endParaRPr lang="en-US" b="0" dirty="0">
            <a:latin typeface="Times New Roman"/>
            <a:cs typeface="Times New Roman"/>
          </a:endParaRPr>
        </a:p>
      </dgm:t>
    </dgm:pt>
    <dgm:pt modelId="{F5A3F295-D8C3-4F56-885E-EF5753AD7718}" type="parTrans" cxnId="{CBF638CC-86E1-49A3-B229-E5236D738501}">
      <dgm:prSet/>
      <dgm:spPr/>
      <dgm:t>
        <a:bodyPr/>
        <a:lstStyle/>
        <a:p>
          <a:endParaRPr lang="en-US"/>
        </a:p>
      </dgm:t>
    </dgm:pt>
    <dgm:pt modelId="{446798B2-EA5B-4DB8-8636-FE5667CEA7AE}" type="sibTrans" cxnId="{CBF638CC-86E1-49A3-B229-E5236D738501}">
      <dgm:prSet/>
      <dgm:spPr/>
      <dgm:t>
        <a:bodyPr/>
        <a:lstStyle/>
        <a:p>
          <a:endParaRPr lang="en-US"/>
        </a:p>
      </dgm:t>
    </dgm:pt>
    <dgm:pt modelId="{1957AD64-78B7-4F1F-9A30-02F3D2D47E99}">
      <dgm:prSet phldr="0"/>
      <dgm:spPr/>
      <dgm:t>
        <a:bodyPr/>
        <a:lstStyle/>
        <a:p>
          <a:pPr rtl="0"/>
          <a:r>
            <a:rPr lang="en-GB" b="0" dirty="0">
              <a:latin typeface="Times New Roman"/>
              <a:cs typeface="Times New Roman"/>
            </a:rPr>
            <a:t>Target Audience</a:t>
          </a:r>
        </a:p>
      </dgm:t>
    </dgm:pt>
    <dgm:pt modelId="{0AF5723E-3973-4118-A1EB-2B5AC4A96B4E}" type="parTrans" cxnId="{B138506B-3944-46AF-A3A8-FC990C37945C}">
      <dgm:prSet/>
      <dgm:spPr/>
    </dgm:pt>
    <dgm:pt modelId="{10662F5D-1403-4AEA-A449-8E1E6732FC51}" type="sibTrans" cxnId="{B138506B-3944-46AF-A3A8-FC990C37945C}">
      <dgm:prSet/>
      <dgm:spPr/>
    </dgm:pt>
    <dgm:pt modelId="{1F4C9DE8-B870-4D88-A869-8B9B3C781996}" type="pres">
      <dgm:prSet presAssocID="{05D6BBA6-7DBE-4A9B-81A3-842A0BDFDFC9}" presName="linear" presStyleCnt="0">
        <dgm:presLayoutVars>
          <dgm:animLvl val="lvl"/>
          <dgm:resizeHandles val="exact"/>
        </dgm:presLayoutVars>
      </dgm:prSet>
      <dgm:spPr/>
    </dgm:pt>
    <dgm:pt modelId="{A21B45D9-9C77-4D51-B65C-4327CB247241}" type="pres">
      <dgm:prSet presAssocID="{B1FE9D94-F694-4F26-9754-CAA9F285675F}" presName="parentText" presStyleLbl="node1" presStyleIdx="0" presStyleCnt="8">
        <dgm:presLayoutVars>
          <dgm:chMax val="0"/>
          <dgm:bulletEnabled val="1"/>
        </dgm:presLayoutVars>
      </dgm:prSet>
      <dgm:spPr/>
    </dgm:pt>
    <dgm:pt modelId="{703481A6-8354-464D-BBB2-4EADFCAEF819}" type="pres">
      <dgm:prSet presAssocID="{BE077C62-2786-435D-B235-CD89A7008F55}" presName="spacer" presStyleCnt="0"/>
      <dgm:spPr/>
    </dgm:pt>
    <dgm:pt modelId="{99056828-BF30-4ED2-8669-205CEBDEDB55}" type="pres">
      <dgm:prSet presAssocID="{C91DBB2D-0B11-4E86-94A5-EF00ADA5EFA8}" presName="parentText" presStyleLbl="node1" presStyleIdx="1" presStyleCnt="8">
        <dgm:presLayoutVars>
          <dgm:chMax val="0"/>
          <dgm:bulletEnabled val="1"/>
        </dgm:presLayoutVars>
      </dgm:prSet>
      <dgm:spPr/>
    </dgm:pt>
    <dgm:pt modelId="{AFD67EA8-55DF-434B-8580-B208F4F2F983}" type="pres">
      <dgm:prSet presAssocID="{FF2AB025-9D1C-4FFB-BCA0-121733543CF5}" presName="spacer" presStyleCnt="0"/>
      <dgm:spPr/>
    </dgm:pt>
    <dgm:pt modelId="{0CE14E2F-369E-41B1-A2C1-BFB8401613F8}" type="pres">
      <dgm:prSet presAssocID="{1957AD64-78B7-4F1F-9A30-02F3D2D47E99}" presName="parentText" presStyleLbl="node1" presStyleIdx="2" presStyleCnt="8">
        <dgm:presLayoutVars>
          <dgm:chMax val="0"/>
          <dgm:bulletEnabled val="1"/>
        </dgm:presLayoutVars>
      </dgm:prSet>
      <dgm:spPr/>
    </dgm:pt>
    <dgm:pt modelId="{8AB92128-2776-4899-AA1E-B82340143C49}" type="pres">
      <dgm:prSet presAssocID="{10662F5D-1403-4AEA-A449-8E1E6732FC51}" presName="spacer" presStyleCnt="0"/>
      <dgm:spPr/>
    </dgm:pt>
    <dgm:pt modelId="{FB33B7F4-1FC0-463F-ACC1-33F3AA540F77}" type="pres">
      <dgm:prSet presAssocID="{468AFF37-83CE-4590-8CB7-47BD7C9A4BF5}" presName="parentText" presStyleLbl="node1" presStyleIdx="3" presStyleCnt="8">
        <dgm:presLayoutVars>
          <dgm:chMax val="0"/>
          <dgm:bulletEnabled val="1"/>
        </dgm:presLayoutVars>
      </dgm:prSet>
      <dgm:spPr/>
    </dgm:pt>
    <dgm:pt modelId="{240F3B4A-E035-4B4E-8F20-6BB0C3AB6ACA}" type="pres">
      <dgm:prSet presAssocID="{A108BABD-D603-4EAF-AB6E-26616C04F665}" presName="spacer" presStyleCnt="0"/>
      <dgm:spPr/>
    </dgm:pt>
    <dgm:pt modelId="{D434278A-E019-4DAD-A7F5-8B3CFEC323D6}" type="pres">
      <dgm:prSet presAssocID="{E8976903-AFEE-487E-A636-CF4B94C531D4}" presName="parentText" presStyleLbl="node1" presStyleIdx="4" presStyleCnt="8">
        <dgm:presLayoutVars>
          <dgm:chMax val="0"/>
          <dgm:bulletEnabled val="1"/>
        </dgm:presLayoutVars>
      </dgm:prSet>
      <dgm:spPr/>
    </dgm:pt>
    <dgm:pt modelId="{06DF2316-DE02-4AEB-95D4-9C5F559A3AFA}" type="pres">
      <dgm:prSet presAssocID="{DB4FFD62-386F-4CF4-A343-E012955B211E}" presName="spacer" presStyleCnt="0"/>
      <dgm:spPr/>
    </dgm:pt>
    <dgm:pt modelId="{16D1409F-6A8F-4D1B-8734-9E7ECE8A37A8}" type="pres">
      <dgm:prSet presAssocID="{8219F560-2C4C-476B-88BA-821DA9C36763}" presName="parentText" presStyleLbl="node1" presStyleIdx="5" presStyleCnt="8">
        <dgm:presLayoutVars>
          <dgm:chMax val="0"/>
          <dgm:bulletEnabled val="1"/>
        </dgm:presLayoutVars>
      </dgm:prSet>
      <dgm:spPr/>
    </dgm:pt>
    <dgm:pt modelId="{B5D9B052-10DB-4E50-8E35-9C3A617B9EAA}" type="pres">
      <dgm:prSet presAssocID="{3465FD6C-8C7A-4CF3-833C-3A818928E3DE}" presName="spacer" presStyleCnt="0"/>
      <dgm:spPr/>
    </dgm:pt>
    <dgm:pt modelId="{7193A140-574B-4368-8F9C-51D068F49B1D}" type="pres">
      <dgm:prSet presAssocID="{CE3019F2-6094-4A97-8E35-85C130B6B84B}" presName="parentText" presStyleLbl="node1" presStyleIdx="6" presStyleCnt="8">
        <dgm:presLayoutVars>
          <dgm:chMax val="0"/>
          <dgm:bulletEnabled val="1"/>
        </dgm:presLayoutVars>
      </dgm:prSet>
      <dgm:spPr/>
    </dgm:pt>
    <dgm:pt modelId="{21C8813F-20D7-45BC-B2D1-0C1106141457}" type="pres">
      <dgm:prSet presAssocID="{BE214A9C-0197-460E-8594-A00B5B935A9B}" presName="spacer" presStyleCnt="0"/>
      <dgm:spPr/>
    </dgm:pt>
    <dgm:pt modelId="{8BC1F573-E835-45B6-8D5A-44E903ED25A7}" type="pres">
      <dgm:prSet presAssocID="{81ADFC2E-AB06-4C87-A629-C392EF94DC95}" presName="parentText" presStyleLbl="node1" presStyleIdx="7" presStyleCnt="8">
        <dgm:presLayoutVars>
          <dgm:chMax val="0"/>
          <dgm:bulletEnabled val="1"/>
        </dgm:presLayoutVars>
      </dgm:prSet>
      <dgm:spPr/>
    </dgm:pt>
  </dgm:ptLst>
  <dgm:cxnLst>
    <dgm:cxn modelId="{2667E91B-9188-47E0-8D61-983E2AAD6E1C}" type="presOf" srcId="{CE3019F2-6094-4A97-8E35-85C130B6B84B}" destId="{7193A140-574B-4368-8F9C-51D068F49B1D}" srcOrd="0" destOrd="0" presId="urn:microsoft.com/office/officeart/2005/8/layout/vList2"/>
    <dgm:cxn modelId="{81525B26-08B3-439B-AF6B-5B7669F1AC4D}" srcId="{05D6BBA6-7DBE-4A9B-81A3-842A0BDFDFC9}" destId="{B1FE9D94-F694-4F26-9754-CAA9F285675F}" srcOrd="0" destOrd="0" parTransId="{5FB36E06-A626-412A-8AEF-3A0A56324F9C}" sibTransId="{BE077C62-2786-435D-B235-CD89A7008F55}"/>
    <dgm:cxn modelId="{653C5D26-9599-48CE-9F3B-52F2154EA2AD}" type="presOf" srcId="{8219F560-2C4C-476B-88BA-821DA9C36763}" destId="{16D1409F-6A8F-4D1B-8734-9E7ECE8A37A8}" srcOrd="0" destOrd="0" presId="urn:microsoft.com/office/officeart/2005/8/layout/vList2"/>
    <dgm:cxn modelId="{A2D95C38-5D69-4D91-A2DE-3885D5B92414}" type="presOf" srcId="{81ADFC2E-AB06-4C87-A629-C392EF94DC95}" destId="{8BC1F573-E835-45B6-8D5A-44E903ED25A7}" srcOrd="0" destOrd="0" presId="urn:microsoft.com/office/officeart/2005/8/layout/vList2"/>
    <dgm:cxn modelId="{BA311D3B-7F89-42D0-83E0-C0BE9B9CD9FE}" type="presOf" srcId="{1957AD64-78B7-4F1F-9A30-02F3D2D47E99}" destId="{0CE14E2F-369E-41B1-A2C1-BFB8401613F8}" srcOrd="0" destOrd="0" presId="urn:microsoft.com/office/officeart/2005/8/layout/vList2"/>
    <dgm:cxn modelId="{03037C63-2795-43C4-BE9C-98326488301D}" type="presOf" srcId="{C91DBB2D-0B11-4E86-94A5-EF00ADA5EFA8}" destId="{99056828-BF30-4ED2-8669-205CEBDEDB55}" srcOrd="0" destOrd="0" presId="urn:microsoft.com/office/officeart/2005/8/layout/vList2"/>
    <dgm:cxn modelId="{29A05249-BA1F-4DAC-9B04-E04A7327E224}" srcId="{05D6BBA6-7DBE-4A9B-81A3-842A0BDFDFC9}" destId="{C91DBB2D-0B11-4E86-94A5-EF00ADA5EFA8}" srcOrd="1" destOrd="0" parTransId="{27AC8308-BC5D-4E74-8143-59704FFEE68C}" sibTransId="{FF2AB025-9D1C-4FFB-BCA0-121733543CF5}"/>
    <dgm:cxn modelId="{B138506B-3944-46AF-A3A8-FC990C37945C}" srcId="{05D6BBA6-7DBE-4A9B-81A3-842A0BDFDFC9}" destId="{1957AD64-78B7-4F1F-9A30-02F3D2D47E99}" srcOrd="2" destOrd="0" parTransId="{0AF5723E-3973-4118-A1EB-2B5AC4A96B4E}" sibTransId="{10662F5D-1403-4AEA-A449-8E1E6732FC51}"/>
    <dgm:cxn modelId="{A8501577-BE08-4CBD-AC60-46C0F9944BD6}" type="presOf" srcId="{468AFF37-83CE-4590-8CB7-47BD7C9A4BF5}" destId="{FB33B7F4-1FC0-463F-ACC1-33F3AA540F77}" srcOrd="0" destOrd="0" presId="urn:microsoft.com/office/officeart/2005/8/layout/vList2"/>
    <dgm:cxn modelId="{599D637A-B173-4AC6-9EB8-B9118AFA0F62}" srcId="{05D6BBA6-7DBE-4A9B-81A3-842A0BDFDFC9}" destId="{8219F560-2C4C-476B-88BA-821DA9C36763}" srcOrd="5" destOrd="0" parTransId="{A0F5AFBA-F47C-4996-9123-41BDAA095A61}" sibTransId="{3465FD6C-8C7A-4CF3-833C-3A818928E3DE}"/>
    <dgm:cxn modelId="{8A934084-304D-4D92-96E1-829DB7DD2D61}" srcId="{05D6BBA6-7DBE-4A9B-81A3-842A0BDFDFC9}" destId="{E8976903-AFEE-487E-A636-CF4B94C531D4}" srcOrd="4" destOrd="0" parTransId="{6E37A580-E633-476D-B67E-40326E4F9D69}" sibTransId="{DB4FFD62-386F-4CF4-A343-E012955B211E}"/>
    <dgm:cxn modelId="{89F0AA89-8CFA-434E-AA5A-DD75D19AC031}" srcId="{05D6BBA6-7DBE-4A9B-81A3-842A0BDFDFC9}" destId="{CE3019F2-6094-4A97-8E35-85C130B6B84B}" srcOrd="6" destOrd="0" parTransId="{0FA03E8C-A6D0-4259-8B37-C7BBE16F68CA}" sibTransId="{BE214A9C-0197-460E-8594-A00B5B935A9B}"/>
    <dgm:cxn modelId="{ED8C6EB0-6F17-40E0-8D10-A1A9412822EC}" srcId="{05D6BBA6-7DBE-4A9B-81A3-842A0BDFDFC9}" destId="{468AFF37-83CE-4590-8CB7-47BD7C9A4BF5}" srcOrd="3" destOrd="0" parTransId="{67961B50-53E2-4671-8D49-358888C788C1}" sibTransId="{A108BABD-D603-4EAF-AB6E-26616C04F665}"/>
    <dgm:cxn modelId="{CBF638CC-86E1-49A3-B229-E5236D738501}" srcId="{05D6BBA6-7DBE-4A9B-81A3-842A0BDFDFC9}" destId="{81ADFC2E-AB06-4C87-A629-C392EF94DC95}" srcOrd="7" destOrd="0" parTransId="{F5A3F295-D8C3-4F56-885E-EF5753AD7718}" sibTransId="{446798B2-EA5B-4DB8-8636-FE5667CEA7AE}"/>
    <dgm:cxn modelId="{C3A05CD0-DAF6-4F35-A37D-1951330EA71C}" type="presOf" srcId="{B1FE9D94-F694-4F26-9754-CAA9F285675F}" destId="{A21B45D9-9C77-4D51-B65C-4327CB247241}" srcOrd="0" destOrd="0" presId="urn:microsoft.com/office/officeart/2005/8/layout/vList2"/>
    <dgm:cxn modelId="{8268C9E5-B195-4D55-8ADB-F66D9C19605C}" type="presOf" srcId="{05D6BBA6-7DBE-4A9B-81A3-842A0BDFDFC9}" destId="{1F4C9DE8-B870-4D88-A869-8B9B3C781996}" srcOrd="0" destOrd="0" presId="urn:microsoft.com/office/officeart/2005/8/layout/vList2"/>
    <dgm:cxn modelId="{17F584F0-9898-466E-9265-F4D5402F6858}" type="presOf" srcId="{E8976903-AFEE-487E-A636-CF4B94C531D4}" destId="{D434278A-E019-4DAD-A7F5-8B3CFEC323D6}" srcOrd="0" destOrd="0" presId="urn:microsoft.com/office/officeart/2005/8/layout/vList2"/>
    <dgm:cxn modelId="{5C6A30CD-3F56-4B94-A568-290E013893E4}" type="presParOf" srcId="{1F4C9DE8-B870-4D88-A869-8B9B3C781996}" destId="{A21B45D9-9C77-4D51-B65C-4327CB247241}" srcOrd="0" destOrd="0" presId="urn:microsoft.com/office/officeart/2005/8/layout/vList2"/>
    <dgm:cxn modelId="{AF73F69F-3BCC-4419-8442-9C20921EB779}" type="presParOf" srcId="{1F4C9DE8-B870-4D88-A869-8B9B3C781996}" destId="{703481A6-8354-464D-BBB2-4EADFCAEF819}" srcOrd="1" destOrd="0" presId="urn:microsoft.com/office/officeart/2005/8/layout/vList2"/>
    <dgm:cxn modelId="{217E65AA-A823-4FFF-8BAD-58E43C8CD4C8}" type="presParOf" srcId="{1F4C9DE8-B870-4D88-A869-8B9B3C781996}" destId="{99056828-BF30-4ED2-8669-205CEBDEDB55}" srcOrd="2" destOrd="0" presId="urn:microsoft.com/office/officeart/2005/8/layout/vList2"/>
    <dgm:cxn modelId="{37BE3CD5-9EF2-4304-B329-B2D692886E07}" type="presParOf" srcId="{1F4C9DE8-B870-4D88-A869-8B9B3C781996}" destId="{AFD67EA8-55DF-434B-8580-B208F4F2F983}" srcOrd="3" destOrd="0" presId="urn:microsoft.com/office/officeart/2005/8/layout/vList2"/>
    <dgm:cxn modelId="{EDC2D5B7-7B73-4CF6-955D-607E9FF3D5EC}" type="presParOf" srcId="{1F4C9DE8-B870-4D88-A869-8B9B3C781996}" destId="{0CE14E2F-369E-41B1-A2C1-BFB8401613F8}" srcOrd="4" destOrd="0" presId="urn:microsoft.com/office/officeart/2005/8/layout/vList2"/>
    <dgm:cxn modelId="{B052410E-1AD4-4735-B9F1-F393F12F0898}" type="presParOf" srcId="{1F4C9DE8-B870-4D88-A869-8B9B3C781996}" destId="{8AB92128-2776-4899-AA1E-B82340143C49}" srcOrd="5" destOrd="0" presId="urn:microsoft.com/office/officeart/2005/8/layout/vList2"/>
    <dgm:cxn modelId="{20F5CD7B-7689-424C-BE88-AB3E5953AA5A}" type="presParOf" srcId="{1F4C9DE8-B870-4D88-A869-8B9B3C781996}" destId="{FB33B7F4-1FC0-463F-ACC1-33F3AA540F77}" srcOrd="6" destOrd="0" presId="urn:microsoft.com/office/officeart/2005/8/layout/vList2"/>
    <dgm:cxn modelId="{4D2A5A79-5798-4BE0-8C46-E4A592DE051F}" type="presParOf" srcId="{1F4C9DE8-B870-4D88-A869-8B9B3C781996}" destId="{240F3B4A-E035-4B4E-8F20-6BB0C3AB6ACA}" srcOrd="7" destOrd="0" presId="urn:microsoft.com/office/officeart/2005/8/layout/vList2"/>
    <dgm:cxn modelId="{C7B6ED75-B922-4F90-9A6E-F8CB44669996}" type="presParOf" srcId="{1F4C9DE8-B870-4D88-A869-8B9B3C781996}" destId="{D434278A-E019-4DAD-A7F5-8B3CFEC323D6}" srcOrd="8" destOrd="0" presId="urn:microsoft.com/office/officeart/2005/8/layout/vList2"/>
    <dgm:cxn modelId="{8D781A59-FECB-4FDE-95AC-DF562BE1F6B0}" type="presParOf" srcId="{1F4C9DE8-B870-4D88-A869-8B9B3C781996}" destId="{06DF2316-DE02-4AEB-95D4-9C5F559A3AFA}" srcOrd="9" destOrd="0" presId="urn:microsoft.com/office/officeart/2005/8/layout/vList2"/>
    <dgm:cxn modelId="{19179870-08AD-41E8-8E34-D893D25222D3}" type="presParOf" srcId="{1F4C9DE8-B870-4D88-A869-8B9B3C781996}" destId="{16D1409F-6A8F-4D1B-8734-9E7ECE8A37A8}" srcOrd="10" destOrd="0" presId="urn:microsoft.com/office/officeart/2005/8/layout/vList2"/>
    <dgm:cxn modelId="{787592A9-8A85-459A-93DF-AB4A8596A29E}" type="presParOf" srcId="{1F4C9DE8-B870-4D88-A869-8B9B3C781996}" destId="{B5D9B052-10DB-4E50-8E35-9C3A617B9EAA}" srcOrd="11" destOrd="0" presId="urn:microsoft.com/office/officeart/2005/8/layout/vList2"/>
    <dgm:cxn modelId="{2DE434AB-C49D-46B8-96E7-F85A0A25A316}" type="presParOf" srcId="{1F4C9DE8-B870-4D88-A869-8B9B3C781996}" destId="{7193A140-574B-4368-8F9C-51D068F49B1D}" srcOrd="12" destOrd="0" presId="urn:microsoft.com/office/officeart/2005/8/layout/vList2"/>
    <dgm:cxn modelId="{77A4411D-C1C6-4B67-A58B-9A72A51BAB11}" type="presParOf" srcId="{1F4C9DE8-B870-4D88-A869-8B9B3C781996}" destId="{21C8813F-20D7-45BC-B2D1-0C1106141457}" srcOrd="13" destOrd="0" presId="urn:microsoft.com/office/officeart/2005/8/layout/vList2"/>
    <dgm:cxn modelId="{94F1000C-21C1-4840-97C2-0B4D076904BC}" type="presParOf" srcId="{1F4C9DE8-B870-4D88-A869-8B9B3C781996}" destId="{8BC1F573-E835-45B6-8D5A-44E903ED25A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2287BB-6B3B-456D-B570-BDE0DAAC1AB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GB"/>
        </a:p>
      </dgm:t>
    </dgm:pt>
    <dgm:pt modelId="{3F2BF487-D3D1-4BB8-9EF9-F2C28DBEAEDE}">
      <dgm:prSet phldr="0"/>
      <dgm:spPr/>
      <dgm:t>
        <a:bodyPr/>
        <a:lstStyle/>
        <a:p>
          <a:pPr rtl="0"/>
          <a:r>
            <a:rPr lang="en-GB" dirty="0"/>
            <a:t>The problem addressed by this project is the difficulty instructors face in manually assessing students, which can be a time-consuming and error-prone process. This project aims to address this problem by developing a desktop application that performs CRUD operations on a database schema. The system also generates PDF reports to provide useful information to instructors. The project seeks to demonstrate the benefits of using databases to manage large amounts of data efficiently and securely, specifically in the context of managing student assessment data.</a:t>
          </a:r>
        </a:p>
      </dgm:t>
    </dgm:pt>
    <dgm:pt modelId="{6AC451B6-986D-4649-8B2E-2B9995B8E227}" type="parTrans" cxnId="{9087E0D1-D88B-4873-9B32-5609C9839C35}">
      <dgm:prSet/>
      <dgm:spPr/>
    </dgm:pt>
    <dgm:pt modelId="{44BC8417-40AD-40C1-9D41-C6A120048B9F}" type="sibTrans" cxnId="{9087E0D1-D88B-4873-9B32-5609C9839C35}">
      <dgm:prSet/>
      <dgm:spPr/>
      <dgm:t>
        <a:bodyPr/>
        <a:lstStyle/>
        <a:p>
          <a:endParaRPr lang="en-US"/>
        </a:p>
      </dgm:t>
    </dgm:pt>
    <dgm:pt modelId="{DEC169FE-39AE-469B-9676-8503933BE6D5}" type="pres">
      <dgm:prSet presAssocID="{712287BB-6B3B-456D-B570-BDE0DAAC1AB6}" presName="outerComposite" presStyleCnt="0">
        <dgm:presLayoutVars>
          <dgm:chMax val="5"/>
          <dgm:dir/>
          <dgm:resizeHandles val="exact"/>
        </dgm:presLayoutVars>
      </dgm:prSet>
      <dgm:spPr/>
    </dgm:pt>
    <dgm:pt modelId="{DD3658BB-269F-4197-A4E5-0516C478AAC2}" type="pres">
      <dgm:prSet presAssocID="{712287BB-6B3B-456D-B570-BDE0DAAC1AB6}" presName="dummyMaxCanvas" presStyleCnt="0">
        <dgm:presLayoutVars/>
      </dgm:prSet>
      <dgm:spPr/>
    </dgm:pt>
    <dgm:pt modelId="{A854A0CA-9174-4705-B99D-6BB0C1425D10}" type="pres">
      <dgm:prSet presAssocID="{712287BB-6B3B-456D-B570-BDE0DAAC1AB6}" presName="OneNode_1" presStyleLbl="node1" presStyleIdx="0" presStyleCnt="1">
        <dgm:presLayoutVars>
          <dgm:bulletEnabled val="1"/>
        </dgm:presLayoutVars>
      </dgm:prSet>
      <dgm:spPr/>
    </dgm:pt>
  </dgm:ptLst>
  <dgm:cxnLst>
    <dgm:cxn modelId="{C47BDC92-4EAB-4340-8C59-E0C4E241CC18}" type="presOf" srcId="{3F2BF487-D3D1-4BB8-9EF9-F2C28DBEAEDE}" destId="{A854A0CA-9174-4705-B99D-6BB0C1425D10}" srcOrd="0" destOrd="0" presId="urn:microsoft.com/office/officeart/2005/8/layout/vProcess5"/>
    <dgm:cxn modelId="{43D3C0C1-432C-4F91-B2E8-42235F1A90B0}" type="presOf" srcId="{712287BB-6B3B-456D-B570-BDE0DAAC1AB6}" destId="{DEC169FE-39AE-469B-9676-8503933BE6D5}" srcOrd="0" destOrd="0" presId="urn:microsoft.com/office/officeart/2005/8/layout/vProcess5"/>
    <dgm:cxn modelId="{9087E0D1-D88B-4873-9B32-5609C9839C35}" srcId="{712287BB-6B3B-456D-B570-BDE0DAAC1AB6}" destId="{3F2BF487-D3D1-4BB8-9EF9-F2C28DBEAEDE}" srcOrd="0" destOrd="0" parTransId="{6AC451B6-986D-4649-8B2E-2B9995B8E227}" sibTransId="{44BC8417-40AD-40C1-9D41-C6A120048B9F}"/>
    <dgm:cxn modelId="{7C21BB76-7B59-4B8E-B833-B682C5421ADD}" type="presParOf" srcId="{DEC169FE-39AE-469B-9676-8503933BE6D5}" destId="{DD3658BB-269F-4197-A4E5-0516C478AAC2}" srcOrd="0" destOrd="0" presId="urn:microsoft.com/office/officeart/2005/8/layout/vProcess5"/>
    <dgm:cxn modelId="{E6BD4AF6-86CE-417F-8A6A-4E4E00493094}" type="presParOf" srcId="{DEC169FE-39AE-469B-9676-8503933BE6D5}" destId="{A854A0CA-9174-4705-B99D-6BB0C1425D1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2287BB-6B3B-456D-B570-BDE0DAAC1AB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GB"/>
        </a:p>
      </dgm:t>
    </dgm:pt>
    <dgm:pt modelId="{2C0F673F-7C11-4716-8BA1-FDDC74CB9FD6}">
      <dgm:prSet phldr="0"/>
      <dgm:spPr/>
      <dgm:t>
        <a:bodyPr/>
        <a:lstStyle/>
        <a:p>
          <a:pPr algn="l" rtl="0"/>
          <a:r>
            <a:rPr lang="en-GB" b="1" dirty="0">
              <a:latin typeface="Times New Roman"/>
              <a:cs typeface="Times New Roman"/>
            </a:rPr>
            <a:t>The topic at hand is the use of databases in real-world scenarios, specifically in the context of managing student assessments and related data.</a:t>
          </a:r>
        </a:p>
      </dgm:t>
    </dgm:pt>
    <dgm:pt modelId="{78CE67CB-DCF5-4C6A-BD21-3387C6394A91}" type="parTrans" cxnId="{93098CBC-7DE4-430E-9027-9EAAD2331981}">
      <dgm:prSet/>
      <dgm:spPr/>
    </dgm:pt>
    <dgm:pt modelId="{49FE7A82-1F04-4CA3-9AFA-B61AB84897FA}" type="sibTrans" cxnId="{93098CBC-7DE4-430E-9027-9EAAD2331981}">
      <dgm:prSet/>
      <dgm:spPr/>
      <dgm:t>
        <a:bodyPr/>
        <a:lstStyle/>
        <a:p>
          <a:endParaRPr lang="en-GB"/>
        </a:p>
      </dgm:t>
    </dgm:pt>
    <dgm:pt modelId="{16B204B5-4B9F-4998-A441-BFC4061DD44D}">
      <dgm:prSet phldr="0"/>
      <dgm:spPr/>
      <dgm:t>
        <a:bodyPr/>
        <a:lstStyle/>
        <a:p>
          <a:pPr algn="l"/>
          <a:r>
            <a:rPr lang="en-GB" b="1" dirty="0">
              <a:latin typeface="Times New Roman"/>
              <a:cs typeface="Times New Roman"/>
            </a:rPr>
            <a:t>Currently, instructors often have to manage student assessment data manually, which can be a difficult and time-consuming task.</a:t>
          </a:r>
        </a:p>
      </dgm:t>
    </dgm:pt>
    <dgm:pt modelId="{096FFB2C-9139-443F-9BE1-70F8B4004F10}" type="parTrans" cxnId="{72361DD5-8805-4D98-9FDF-6BFB9B0FC087}">
      <dgm:prSet/>
      <dgm:spPr/>
    </dgm:pt>
    <dgm:pt modelId="{1454717D-3C01-4C3C-B355-534811785C24}" type="sibTrans" cxnId="{72361DD5-8805-4D98-9FDF-6BFB9B0FC087}">
      <dgm:prSet/>
      <dgm:spPr/>
      <dgm:t>
        <a:bodyPr/>
        <a:lstStyle/>
        <a:p>
          <a:endParaRPr lang="en-GB"/>
        </a:p>
      </dgm:t>
    </dgm:pt>
    <dgm:pt modelId="{9BEC2B5F-02B6-4230-A154-C7272E3B6DD8}" type="pres">
      <dgm:prSet presAssocID="{712287BB-6B3B-456D-B570-BDE0DAAC1AB6}" presName="outerComposite" presStyleCnt="0">
        <dgm:presLayoutVars>
          <dgm:chMax val="5"/>
          <dgm:dir/>
          <dgm:resizeHandles val="exact"/>
        </dgm:presLayoutVars>
      </dgm:prSet>
      <dgm:spPr/>
    </dgm:pt>
    <dgm:pt modelId="{28336EE6-3096-4926-924A-6C8320B2CD94}" type="pres">
      <dgm:prSet presAssocID="{712287BB-6B3B-456D-B570-BDE0DAAC1AB6}" presName="dummyMaxCanvas" presStyleCnt="0">
        <dgm:presLayoutVars/>
      </dgm:prSet>
      <dgm:spPr/>
    </dgm:pt>
    <dgm:pt modelId="{A146C76B-A021-4BC2-95E7-086610AA68C9}" type="pres">
      <dgm:prSet presAssocID="{712287BB-6B3B-456D-B570-BDE0DAAC1AB6}" presName="TwoNodes_1" presStyleLbl="node1" presStyleIdx="0" presStyleCnt="2">
        <dgm:presLayoutVars>
          <dgm:bulletEnabled val="1"/>
        </dgm:presLayoutVars>
      </dgm:prSet>
      <dgm:spPr/>
    </dgm:pt>
    <dgm:pt modelId="{ECE463E1-ED0A-485A-906B-73306FD02EA2}" type="pres">
      <dgm:prSet presAssocID="{712287BB-6B3B-456D-B570-BDE0DAAC1AB6}" presName="TwoNodes_2" presStyleLbl="node1" presStyleIdx="1" presStyleCnt="2">
        <dgm:presLayoutVars>
          <dgm:bulletEnabled val="1"/>
        </dgm:presLayoutVars>
      </dgm:prSet>
      <dgm:spPr/>
    </dgm:pt>
    <dgm:pt modelId="{47BA6560-E123-4B67-802D-A8628A38BA52}" type="pres">
      <dgm:prSet presAssocID="{712287BB-6B3B-456D-B570-BDE0DAAC1AB6}" presName="TwoConn_1-2" presStyleLbl="fgAccFollowNode1" presStyleIdx="0" presStyleCnt="1">
        <dgm:presLayoutVars>
          <dgm:bulletEnabled val="1"/>
        </dgm:presLayoutVars>
      </dgm:prSet>
      <dgm:spPr/>
    </dgm:pt>
    <dgm:pt modelId="{7186044C-6B08-4BD8-B520-9AD1FEB5949B}" type="pres">
      <dgm:prSet presAssocID="{712287BB-6B3B-456D-B570-BDE0DAAC1AB6}" presName="TwoNodes_1_text" presStyleLbl="node1" presStyleIdx="1" presStyleCnt="2">
        <dgm:presLayoutVars>
          <dgm:bulletEnabled val="1"/>
        </dgm:presLayoutVars>
      </dgm:prSet>
      <dgm:spPr/>
    </dgm:pt>
    <dgm:pt modelId="{0B8140A2-A3D5-4814-BAB8-E5395FFDE322}" type="pres">
      <dgm:prSet presAssocID="{712287BB-6B3B-456D-B570-BDE0DAAC1AB6}" presName="TwoNodes_2_text" presStyleLbl="node1" presStyleIdx="1" presStyleCnt="2">
        <dgm:presLayoutVars>
          <dgm:bulletEnabled val="1"/>
        </dgm:presLayoutVars>
      </dgm:prSet>
      <dgm:spPr/>
    </dgm:pt>
  </dgm:ptLst>
  <dgm:cxnLst>
    <dgm:cxn modelId="{FA184C11-47D3-4C7C-8923-6E3574B8C0E6}" type="presOf" srcId="{2C0F673F-7C11-4716-8BA1-FDDC74CB9FD6}" destId="{A146C76B-A021-4BC2-95E7-086610AA68C9}" srcOrd="0" destOrd="0" presId="urn:microsoft.com/office/officeart/2005/8/layout/vProcess5"/>
    <dgm:cxn modelId="{22C2B933-8055-4F71-9C47-8FBB7B901551}" type="presOf" srcId="{712287BB-6B3B-456D-B570-BDE0DAAC1AB6}" destId="{9BEC2B5F-02B6-4230-A154-C7272E3B6DD8}" srcOrd="0" destOrd="0" presId="urn:microsoft.com/office/officeart/2005/8/layout/vProcess5"/>
    <dgm:cxn modelId="{D6492271-47F3-49A4-B60B-6D971069F112}" type="presOf" srcId="{2C0F673F-7C11-4716-8BA1-FDDC74CB9FD6}" destId="{7186044C-6B08-4BD8-B520-9AD1FEB5949B}" srcOrd="1" destOrd="0" presId="urn:microsoft.com/office/officeart/2005/8/layout/vProcess5"/>
    <dgm:cxn modelId="{FA2D069C-19C9-40C5-92FF-2968BA029B7D}" type="presOf" srcId="{49FE7A82-1F04-4CA3-9AFA-B61AB84897FA}" destId="{47BA6560-E123-4B67-802D-A8628A38BA52}" srcOrd="0" destOrd="0" presId="urn:microsoft.com/office/officeart/2005/8/layout/vProcess5"/>
    <dgm:cxn modelId="{93098CBC-7DE4-430E-9027-9EAAD2331981}" srcId="{712287BB-6B3B-456D-B570-BDE0DAAC1AB6}" destId="{2C0F673F-7C11-4716-8BA1-FDDC74CB9FD6}" srcOrd="0" destOrd="0" parTransId="{78CE67CB-DCF5-4C6A-BD21-3387C6394A91}" sibTransId="{49FE7A82-1F04-4CA3-9AFA-B61AB84897FA}"/>
    <dgm:cxn modelId="{72361DD5-8805-4D98-9FDF-6BFB9B0FC087}" srcId="{712287BB-6B3B-456D-B570-BDE0DAAC1AB6}" destId="{16B204B5-4B9F-4998-A441-BFC4061DD44D}" srcOrd="1" destOrd="0" parTransId="{096FFB2C-9139-443F-9BE1-70F8B4004F10}" sibTransId="{1454717D-3C01-4C3C-B355-534811785C24}"/>
    <dgm:cxn modelId="{840FC7F9-E564-4E56-B2F5-5B15698CC0D7}" type="presOf" srcId="{16B204B5-4B9F-4998-A441-BFC4061DD44D}" destId="{ECE463E1-ED0A-485A-906B-73306FD02EA2}" srcOrd="0" destOrd="0" presId="urn:microsoft.com/office/officeart/2005/8/layout/vProcess5"/>
    <dgm:cxn modelId="{0EA957FF-7FB4-45C1-90C5-0B266559020C}" type="presOf" srcId="{16B204B5-4B9F-4998-A441-BFC4061DD44D}" destId="{0B8140A2-A3D5-4814-BAB8-E5395FFDE322}" srcOrd="1" destOrd="0" presId="urn:microsoft.com/office/officeart/2005/8/layout/vProcess5"/>
    <dgm:cxn modelId="{31C9C12A-623D-46A2-B7EF-3CE97E5AFBD1}" type="presParOf" srcId="{9BEC2B5F-02B6-4230-A154-C7272E3B6DD8}" destId="{28336EE6-3096-4926-924A-6C8320B2CD94}" srcOrd="0" destOrd="0" presId="urn:microsoft.com/office/officeart/2005/8/layout/vProcess5"/>
    <dgm:cxn modelId="{5E098606-3CD2-40CC-BE4E-FBD33553AA5C}" type="presParOf" srcId="{9BEC2B5F-02B6-4230-A154-C7272E3B6DD8}" destId="{A146C76B-A021-4BC2-95E7-086610AA68C9}" srcOrd="1" destOrd="0" presId="urn:microsoft.com/office/officeart/2005/8/layout/vProcess5"/>
    <dgm:cxn modelId="{B89A753C-200D-4023-A433-F6521C4484BC}" type="presParOf" srcId="{9BEC2B5F-02B6-4230-A154-C7272E3B6DD8}" destId="{ECE463E1-ED0A-485A-906B-73306FD02EA2}" srcOrd="2" destOrd="0" presId="urn:microsoft.com/office/officeart/2005/8/layout/vProcess5"/>
    <dgm:cxn modelId="{5EF308A6-DD58-4DB7-9D9C-51511DD39CA1}" type="presParOf" srcId="{9BEC2B5F-02B6-4230-A154-C7272E3B6DD8}" destId="{47BA6560-E123-4B67-802D-A8628A38BA52}" srcOrd="3" destOrd="0" presId="urn:microsoft.com/office/officeart/2005/8/layout/vProcess5"/>
    <dgm:cxn modelId="{03B38579-6161-473B-95C9-E121D9DF07E4}" type="presParOf" srcId="{9BEC2B5F-02B6-4230-A154-C7272E3B6DD8}" destId="{7186044C-6B08-4BD8-B520-9AD1FEB5949B}" srcOrd="4" destOrd="0" presId="urn:microsoft.com/office/officeart/2005/8/layout/vProcess5"/>
    <dgm:cxn modelId="{DE5254B6-991D-4FDA-B07B-23B93593BC25}" type="presParOf" srcId="{9BEC2B5F-02B6-4230-A154-C7272E3B6DD8}" destId="{0B8140A2-A3D5-4814-BAB8-E5395FFDE322}"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2287BB-6B3B-456D-B570-BDE0DAAC1AB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GB"/>
        </a:p>
      </dgm:t>
    </dgm:pt>
    <dgm:pt modelId="{F862D462-1834-4A69-A1FD-F9875D6E91FF}">
      <dgm:prSet phldr="0"/>
      <dgm:spPr/>
      <dgm:t>
        <a:bodyPr/>
        <a:lstStyle/>
        <a:p>
          <a:pPr rtl="0"/>
          <a:r>
            <a:rPr lang="en-GB" b="1" dirty="0"/>
            <a:t>This project aims to create a desktop application that can automate the management of student assessment data using a database schema</a:t>
          </a:r>
          <a:r>
            <a:rPr lang="en-GB" b="1" dirty="0">
              <a:latin typeface="Sitka Banner"/>
            </a:rPr>
            <a:t>.</a:t>
          </a:r>
          <a:endParaRPr lang="en-GB" b="1" dirty="0"/>
        </a:p>
      </dgm:t>
    </dgm:pt>
    <dgm:pt modelId="{ABE47AC2-844B-4E8A-94B7-7CBE3850FA04}" type="parTrans" cxnId="{6E470F28-6946-443A-A5B3-156FE3073A2B}">
      <dgm:prSet/>
      <dgm:spPr/>
    </dgm:pt>
    <dgm:pt modelId="{58DD5BFA-C2F0-4E07-9290-4CF6FEC4C60F}" type="sibTrans" cxnId="{6E470F28-6946-443A-A5B3-156FE3073A2B}">
      <dgm:prSet/>
      <dgm:spPr/>
      <dgm:t>
        <a:bodyPr/>
        <a:lstStyle/>
        <a:p>
          <a:endParaRPr lang="en-GB"/>
        </a:p>
      </dgm:t>
    </dgm:pt>
    <dgm:pt modelId="{14BEABC9-35BD-4D91-B065-310F4F37B42C}">
      <dgm:prSet phldr="0"/>
      <dgm:spPr/>
      <dgm:t>
        <a:bodyPr/>
        <a:lstStyle/>
        <a:p>
          <a:pPr rtl="0"/>
          <a:r>
            <a:rPr lang="en-GB" b="1" dirty="0"/>
            <a:t>The database schema is designed to efficiently and securely store and manage student assessment data, including results, attendance, and personal information.</a:t>
          </a:r>
          <a:endParaRPr lang="en-GB" b="1" dirty="0">
            <a:latin typeface="Sitka Banner"/>
          </a:endParaRPr>
        </a:p>
      </dgm:t>
    </dgm:pt>
    <dgm:pt modelId="{427A503A-D020-4E92-A32E-008651696026}" type="parTrans" cxnId="{485D5828-7644-47B8-BE38-E0A940CD9060}">
      <dgm:prSet/>
      <dgm:spPr/>
    </dgm:pt>
    <dgm:pt modelId="{BDA60FFE-DC38-4C67-BD3F-153D633A6183}" type="sibTrans" cxnId="{485D5828-7644-47B8-BE38-E0A940CD9060}">
      <dgm:prSet/>
      <dgm:spPr/>
    </dgm:pt>
    <dgm:pt modelId="{9BEC2B5F-02B6-4230-A154-C7272E3B6DD8}" type="pres">
      <dgm:prSet presAssocID="{712287BB-6B3B-456D-B570-BDE0DAAC1AB6}" presName="outerComposite" presStyleCnt="0">
        <dgm:presLayoutVars>
          <dgm:chMax val="5"/>
          <dgm:dir/>
          <dgm:resizeHandles val="exact"/>
        </dgm:presLayoutVars>
      </dgm:prSet>
      <dgm:spPr/>
    </dgm:pt>
    <dgm:pt modelId="{28336EE6-3096-4926-924A-6C8320B2CD94}" type="pres">
      <dgm:prSet presAssocID="{712287BB-6B3B-456D-B570-BDE0DAAC1AB6}" presName="dummyMaxCanvas" presStyleCnt="0">
        <dgm:presLayoutVars/>
      </dgm:prSet>
      <dgm:spPr/>
    </dgm:pt>
    <dgm:pt modelId="{140B4669-CE52-4EB6-B87F-1DA1D23AC04B}" type="pres">
      <dgm:prSet presAssocID="{712287BB-6B3B-456D-B570-BDE0DAAC1AB6}" presName="TwoNodes_1" presStyleLbl="node1" presStyleIdx="0" presStyleCnt="2">
        <dgm:presLayoutVars>
          <dgm:bulletEnabled val="1"/>
        </dgm:presLayoutVars>
      </dgm:prSet>
      <dgm:spPr/>
    </dgm:pt>
    <dgm:pt modelId="{0C7353F0-5C94-42F4-B190-930BAA769C41}" type="pres">
      <dgm:prSet presAssocID="{712287BB-6B3B-456D-B570-BDE0DAAC1AB6}" presName="TwoNodes_2" presStyleLbl="node1" presStyleIdx="1" presStyleCnt="2">
        <dgm:presLayoutVars>
          <dgm:bulletEnabled val="1"/>
        </dgm:presLayoutVars>
      </dgm:prSet>
      <dgm:spPr/>
    </dgm:pt>
    <dgm:pt modelId="{EEFF0584-6805-42A0-968D-F9D185FA16BF}" type="pres">
      <dgm:prSet presAssocID="{712287BB-6B3B-456D-B570-BDE0DAAC1AB6}" presName="TwoConn_1-2" presStyleLbl="fgAccFollowNode1" presStyleIdx="0" presStyleCnt="1">
        <dgm:presLayoutVars>
          <dgm:bulletEnabled val="1"/>
        </dgm:presLayoutVars>
      </dgm:prSet>
      <dgm:spPr/>
    </dgm:pt>
    <dgm:pt modelId="{ECAA1A65-37A2-4843-BB9C-5BBC7EFFAED5}" type="pres">
      <dgm:prSet presAssocID="{712287BB-6B3B-456D-B570-BDE0DAAC1AB6}" presName="TwoNodes_1_text" presStyleLbl="node1" presStyleIdx="1" presStyleCnt="2">
        <dgm:presLayoutVars>
          <dgm:bulletEnabled val="1"/>
        </dgm:presLayoutVars>
      </dgm:prSet>
      <dgm:spPr/>
    </dgm:pt>
    <dgm:pt modelId="{080ED2F9-37EE-4846-A626-506418864674}" type="pres">
      <dgm:prSet presAssocID="{712287BB-6B3B-456D-B570-BDE0DAAC1AB6}" presName="TwoNodes_2_text" presStyleLbl="node1" presStyleIdx="1" presStyleCnt="2">
        <dgm:presLayoutVars>
          <dgm:bulletEnabled val="1"/>
        </dgm:presLayoutVars>
      </dgm:prSet>
      <dgm:spPr/>
    </dgm:pt>
  </dgm:ptLst>
  <dgm:cxnLst>
    <dgm:cxn modelId="{4685050C-F237-4F1D-964D-7426E3640374}" type="presOf" srcId="{14BEABC9-35BD-4D91-B065-310F4F37B42C}" destId="{080ED2F9-37EE-4846-A626-506418864674}" srcOrd="1" destOrd="0" presId="urn:microsoft.com/office/officeart/2005/8/layout/vProcess5"/>
    <dgm:cxn modelId="{6049900D-F686-43C8-9C9B-275352FF1193}" type="presOf" srcId="{14BEABC9-35BD-4D91-B065-310F4F37B42C}" destId="{0C7353F0-5C94-42F4-B190-930BAA769C41}" srcOrd="0" destOrd="0" presId="urn:microsoft.com/office/officeart/2005/8/layout/vProcess5"/>
    <dgm:cxn modelId="{6E470F28-6946-443A-A5B3-156FE3073A2B}" srcId="{712287BB-6B3B-456D-B570-BDE0DAAC1AB6}" destId="{F862D462-1834-4A69-A1FD-F9875D6E91FF}" srcOrd="0" destOrd="0" parTransId="{ABE47AC2-844B-4E8A-94B7-7CBE3850FA04}" sibTransId="{58DD5BFA-C2F0-4E07-9290-4CF6FEC4C60F}"/>
    <dgm:cxn modelId="{485D5828-7644-47B8-BE38-E0A940CD9060}" srcId="{712287BB-6B3B-456D-B570-BDE0DAAC1AB6}" destId="{14BEABC9-35BD-4D91-B065-310F4F37B42C}" srcOrd="1" destOrd="0" parTransId="{427A503A-D020-4E92-A32E-008651696026}" sibTransId="{BDA60FFE-DC38-4C67-BD3F-153D633A6183}"/>
    <dgm:cxn modelId="{22C2B933-8055-4F71-9C47-8FBB7B901551}" type="presOf" srcId="{712287BB-6B3B-456D-B570-BDE0DAAC1AB6}" destId="{9BEC2B5F-02B6-4230-A154-C7272E3B6DD8}" srcOrd="0" destOrd="0" presId="urn:microsoft.com/office/officeart/2005/8/layout/vProcess5"/>
    <dgm:cxn modelId="{3C0DF268-3B93-4D6F-A01F-F31052C361EB}" type="presOf" srcId="{F862D462-1834-4A69-A1FD-F9875D6E91FF}" destId="{140B4669-CE52-4EB6-B87F-1DA1D23AC04B}" srcOrd="0" destOrd="0" presId="urn:microsoft.com/office/officeart/2005/8/layout/vProcess5"/>
    <dgm:cxn modelId="{70254FE4-05D4-4AC2-ABEC-7C8DD7438E8C}" type="presOf" srcId="{58DD5BFA-C2F0-4E07-9290-4CF6FEC4C60F}" destId="{EEFF0584-6805-42A0-968D-F9D185FA16BF}" srcOrd="0" destOrd="0" presId="urn:microsoft.com/office/officeart/2005/8/layout/vProcess5"/>
    <dgm:cxn modelId="{25FC7FFF-0FA8-4AF6-A988-A8A8A018295B}" type="presOf" srcId="{F862D462-1834-4A69-A1FD-F9875D6E91FF}" destId="{ECAA1A65-37A2-4843-BB9C-5BBC7EFFAED5}" srcOrd="1" destOrd="0" presId="urn:microsoft.com/office/officeart/2005/8/layout/vProcess5"/>
    <dgm:cxn modelId="{5C92E01D-990C-42E1-BB10-057A38670492}" type="presParOf" srcId="{9BEC2B5F-02B6-4230-A154-C7272E3B6DD8}" destId="{28336EE6-3096-4926-924A-6C8320B2CD94}" srcOrd="0" destOrd="0" presId="urn:microsoft.com/office/officeart/2005/8/layout/vProcess5"/>
    <dgm:cxn modelId="{4974CC65-EDCD-4685-8F0D-50074B714B8C}" type="presParOf" srcId="{9BEC2B5F-02B6-4230-A154-C7272E3B6DD8}" destId="{140B4669-CE52-4EB6-B87F-1DA1D23AC04B}" srcOrd="1" destOrd="0" presId="urn:microsoft.com/office/officeart/2005/8/layout/vProcess5"/>
    <dgm:cxn modelId="{B62C7067-5999-49A8-AB61-2D29E73CB2B2}" type="presParOf" srcId="{9BEC2B5F-02B6-4230-A154-C7272E3B6DD8}" destId="{0C7353F0-5C94-42F4-B190-930BAA769C41}" srcOrd="2" destOrd="0" presId="urn:microsoft.com/office/officeart/2005/8/layout/vProcess5"/>
    <dgm:cxn modelId="{B82FB6E4-96D3-45CF-9DD4-B40B049BCA2B}" type="presParOf" srcId="{9BEC2B5F-02B6-4230-A154-C7272E3B6DD8}" destId="{EEFF0584-6805-42A0-968D-F9D185FA16BF}" srcOrd="3" destOrd="0" presId="urn:microsoft.com/office/officeart/2005/8/layout/vProcess5"/>
    <dgm:cxn modelId="{6D42AD63-692E-410D-81B6-73C9E02BE9E1}" type="presParOf" srcId="{9BEC2B5F-02B6-4230-A154-C7272E3B6DD8}" destId="{ECAA1A65-37A2-4843-BB9C-5BBC7EFFAED5}" srcOrd="4" destOrd="0" presId="urn:microsoft.com/office/officeart/2005/8/layout/vProcess5"/>
    <dgm:cxn modelId="{13C5D12F-BA10-4E34-8460-8048272019D4}" type="presParOf" srcId="{9BEC2B5F-02B6-4230-A154-C7272E3B6DD8}" destId="{080ED2F9-37EE-4846-A626-506418864674}"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2287BB-6B3B-456D-B570-BDE0DAAC1AB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GB"/>
        </a:p>
      </dgm:t>
    </dgm:pt>
    <dgm:pt modelId="{7BE9CCE8-2257-4D52-BBCF-2B050CE6E03D}">
      <dgm:prSet phldr="0"/>
      <dgm:spPr/>
      <dgm:t>
        <a:bodyPr/>
        <a:lstStyle/>
        <a:p>
          <a:pPr algn="l"/>
          <a:r>
            <a:rPr lang="en-GB" b="1" dirty="0">
              <a:latin typeface="Times New Roman"/>
              <a:cs typeface="Times New Roman"/>
            </a:rPr>
            <a:t>In addition to managing data, the system can also generate PDF reports that provide instructors with useful information about student performance.</a:t>
          </a:r>
        </a:p>
      </dgm:t>
    </dgm:pt>
    <dgm:pt modelId="{1633A2BB-4A4E-4CCA-AA1F-A567B6BB9065}" type="parTrans" cxnId="{9BFAEFF5-0D53-46E5-8178-C98BCF1319AB}">
      <dgm:prSet/>
      <dgm:spPr/>
    </dgm:pt>
    <dgm:pt modelId="{C59B3F97-B452-4090-9722-B99610FDEE5B}" type="sibTrans" cxnId="{9BFAEFF5-0D53-46E5-8178-C98BCF1319AB}">
      <dgm:prSet/>
      <dgm:spPr/>
      <dgm:t>
        <a:bodyPr/>
        <a:lstStyle/>
        <a:p>
          <a:endParaRPr lang="en-US"/>
        </a:p>
        <a:p>
          <a:endParaRPr lang="en-GB"/>
        </a:p>
      </dgm:t>
    </dgm:pt>
    <dgm:pt modelId="{3F2BF487-D3D1-4BB8-9EF9-F2C28DBEAEDE}">
      <dgm:prSet phldr="0"/>
      <dgm:spPr/>
      <dgm:t>
        <a:bodyPr/>
        <a:lstStyle/>
        <a:p>
          <a:pPr algn="l"/>
          <a:r>
            <a:rPr lang="en-GB" b="1" dirty="0">
              <a:latin typeface="Times New Roman"/>
              <a:cs typeface="Times New Roman"/>
            </a:rPr>
            <a:t>By demonstrating the use and benefits of databases in managing large amounts of data efficiently and securely, this project aims to showcase the real-world applications of this technology.</a:t>
          </a:r>
        </a:p>
      </dgm:t>
    </dgm:pt>
    <dgm:pt modelId="{6AC451B6-986D-4649-8B2E-2B9995B8E227}" type="parTrans" cxnId="{9087E0D1-D88B-4873-9B32-5609C9839C35}">
      <dgm:prSet/>
      <dgm:spPr/>
    </dgm:pt>
    <dgm:pt modelId="{44BC8417-40AD-40C1-9D41-C6A120048B9F}" type="sibTrans" cxnId="{9087E0D1-D88B-4873-9B32-5609C9839C35}">
      <dgm:prSet/>
      <dgm:spPr/>
    </dgm:pt>
    <dgm:pt modelId="{9BEC2B5F-02B6-4230-A154-C7272E3B6DD8}" type="pres">
      <dgm:prSet presAssocID="{712287BB-6B3B-456D-B570-BDE0DAAC1AB6}" presName="outerComposite" presStyleCnt="0">
        <dgm:presLayoutVars>
          <dgm:chMax val="5"/>
          <dgm:dir/>
          <dgm:resizeHandles val="exact"/>
        </dgm:presLayoutVars>
      </dgm:prSet>
      <dgm:spPr/>
    </dgm:pt>
    <dgm:pt modelId="{28336EE6-3096-4926-924A-6C8320B2CD94}" type="pres">
      <dgm:prSet presAssocID="{712287BB-6B3B-456D-B570-BDE0DAAC1AB6}" presName="dummyMaxCanvas" presStyleCnt="0">
        <dgm:presLayoutVars/>
      </dgm:prSet>
      <dgm:spPr/>
    </dgm:pt>
    <dgm:pt modelId="{832B6EE0-A090-47AA-A12C-A3808EED3700}" type="pres">
      <dgm:prSet presAssocID="{712287BB-6B3B-456D-B570-BDE0DAAC1AB6}" presName="TwoNodes_1" presStyleLbl="node1" presStyleIdx="0" presStyleCnt="2">
        <dgm:presLayoutVars>
          <dgm:bulletEnabled val="1"/>
        </dgm:presLayoutVars>
      </dgm:prSet>
      <dgm:spPr/>
    </dgm:pt>
    <dgm:pt modelId="{751DBB26-71F3-414B-9651-40AE66A5D3B1}" type="pres">
      <dgm:prSet presAssocID="{712287BB-6B3B-456D-B570-BDE0DAAC1AB6}" presName="TwoNodes_2" presStyleLbl="node1" presStyleIdx="1" presStyleCnt="2">
        <dgm:presLayoutVars>
          <dgm:bulletEnabled val="1"/>
        </dgm:presLayoutVars>
      </dgm:prSet>
      <dgm:spPr/>
    </dgm:pt>
    <dgm:pt modelId="{2520F3DF-5091-40B4-A1CC-99FF8F5B6CD1}" type="pres">
      <dgm:prSet presAssocID="{712287BB-6B3B-456D-B570-BDE0DAAC1AB6}" presName="TwoConn_1-2" presStyleLbl="fgAccFollowNode1" presStyleIdx="0" presStyleCnt="1">
        <dgm:presLayoutVars>
          <dgm:bulletEnabled val="1"/>
        </dgm:presLayoutVars>
      </dgm:prSet>
      <dgm:spPr/>
    </dgm:pt>
    <dgm:pt modelId="{C21BB11E-2FF9-4DD8-BB8E-4CBB713908E6}" type="pres">
      <dgm:prSet presAssocID="{712287BB-6B3B-456D-B570-BDE0DAAC1AB6}" presName="TwoNodes_1_text" presStyleLbl="node1" presStyleIdx="1" presStyleCnt="2">
        <dgm:presLayoutVars>
          <dgm:bulletEnabled val="1"/>
        </dgm:presLayoutVars>
      </dgm:prSet>
      <dgm:spPr/>
    </dgm:pt>
    <dgm:pt modelId="{E2DF2F3A-3195-4864-B712-1AAA166357BD}" type="pres">
      <dgm:prSet presAssocID="{712287BB-6B3B-456D-B570-BDE0DAAC1AB6}" presName="TwoNodes_2_text" presStyleLbl="node1" presStyleIdx="1" presStyleCnt="2">
        <dgm:presLayoutVars>
          <dgm:bulletEnabled val="1"/>
        </dgm:presLayoutVars>
      </dgm:prSet>
      <dgm:spPr/>
    </dgm:pt>
  </dgm:ptLst>
  <dgm:cxnLst>
    <dgm:cxn modelId="{B730D441-FA4D-40D5-AFF5-FA9CEB6390D0}" type="presOf" srcId="{7BE9CCE8-2257-4D52-BBCF-2B050CE6E03D}" destId="{C21BB11E-2FF9-4DD8-BB8E-4CBB713908E6}" srcOrd="1" destOrd="0" presId="urn:microsoft.com/office/officeart/2005/8/layout/vProcess5"/>
    <dgm:cxn modelId="{866B7D96-C235-48C0-9B0F-5E05C1D20335}" type="presOf" srcId="{3F2BF487-D3D1-4BB8-9EF9-F2C28DBEAEDE}" destId="{E2DF2F3A-3195-4864-B712-1AAA166357BD}" srcOrd="1" destOrd="0" presId="urn:microsoft.com/office/officeart/2005/8/layout/vProcess5"/>
    <dgm:cxn modelId="{C3668F9E-90F0-456D-B7C8-C7EEC3BD4676}" type="presOf" srcId="{712287BB-6B3B-456D-B570-BDE0DAAC1AB6}" destId="{9BEC2B5F-02B6-4230-A154-C7272E3B6DD8}" srcOrd="0" destOrd="0" presId="urn:microsoft.com/office/officeart/2005/8/layout/vProcess5"/>
    <dgm:cxn modelId="{3630CCD1-3032-49D4-A4F2-E5C7E814D9B1}" type="presOf" srcId="{C59B3F97-B452-4090-9722-B99610FDEE5B}" destId="{2520F3DF-5091-40B4-A1CC-99FF8F5B6CD1}" srcOrd="0" destOrd="0" presId="urn:microsoft.com/office/officeart/2005/8/layout/vProcess5"/>
    <dgm:cxn modelId="{9087E0D1-D88B-4873-9B32-5609C9839C35}" srcId="{712287BB-6B3B-456D-B570-BDE0DAAC1AB6}" destId="{3F2BF487-D3D1-4BB8-9EF9-F2C28DBEAEDE}" srcOrd="1" destOrd="0" parTransId="{6AC451B6-986D-4649-8B2E-2B9995B8E227}" sibTransId="{44BC8417-40AD-40C1-9D41-C6A120048B9F}"/>
    <dgm:cxn modelId="{FD1561D8-73AC-4F9F-ACC2-694C519A7788}" type="presOf" srcId="{3F2BF487-D3D1-4BB8-9EF9-F2C28DBEAEDE}" destId="{751DBB26-71F3-414B-9651-40AE66A5D3B1}" srcOrd="0" destOrd="0" presId="urn:microsoft.com/office/officeart/2005/8/layout/vProcess5"/>
    <dgm:cxn modelId="{9BFAEFF5-0D53-46E5-8178-C98BCF1319AB}" srcId="{712287BB-6B3B-456D-B570-BDE0DAAC1AB6}" destId="{7BE9CCE8-2257-4D52-BBCF-2B050CE6E03D}" srcOrd="0" destOrd="0" parTransId="{1633A2BB-4A4E-4CCA-AA1F-A567B6BB9065}" sibTransId="{C59B3F97-B452-4090-9722-B99610FDEE5B}"/>
    <dgm:cxn modelId="{067FE3FB-D900-42A8-AE37-38DDBA0303DB}" type="presOf" srcId="{7BE9CCE8-2257-4D52-BBCF-2B050CE6E03D}" destId="{832B6EE0-A090-47AA-A12C-A3808EED3700}" srcOrd="0" destOrd="0" presId="urn:microsoft.com/office/officeart/2005/8/layout/vProcess5"/>
    <dgm:cxn modelId="{7B8B768C-3C10-4C39-8A49-5114C0AA1936}" type="presParOf" srcId="{9BEC2B5F-02B6-4230-A154-C7272E3B6DD8}" destId="{28336EE6-3096-4926-924A-6C8320B2CD94}" srcOrd="0" destOrd="0" presId="urn:microsoft.com/office/officeart/2005/8/layout/vProcess5"/>
    <dgm:cxn modelId="{F3CD1796-C23A-4D9B-A9C8-09B9CAC648EF}" type="presParOf" srcId="{9BEC2B5F-02B6-4230-A154-C7272E3B6DD8}" destId="{832B6EE0-A090-47AA-A12C-A3808EED3700}" srcOrd="1" destOrd="0" presId="urn:microsoft.com/office/officeart/2005/8/layout/vProcess5"/>
    <dgm:cxn modelId="{A09C52C3-4623-4B3A-AE67-1273A45ECD94}" type="presParOf" srcId="{9BEC2B5F-02B6-4230-A154-C7272E3B6DD8}" destId="{751DBB26-71F3-414B-9651-40AE66A5D3B1}" srcOrd="2" destOrd="0" presId="urn:microsoft.com/office/officeart/2005/8/layout/vProcess5"/>
    <dgm:cxn modelId="{5405FE31-9A15-4E39-BD5E-A710FEC8CE40}" type="presParOf" srcId="{9BEC2B5F-02B6-4230-A154-C7272E3B6DD8}" destId="{2520F3DF-5091-40B4-A1CC-99FF8F5B6CD1}" srcOrd="3" destOrd="0" presId="urn:microsoft.com/office/officeart/2005/8/layout/vProcess5"/>
    <dgm:cxn modelId="{FF3A2A3A-0E5F-4B4D-AA5B-B9E7FB599B1C}" type="presParOf" srcId="{9BEC2B5F-02B6-4230-A154-C7272E3B6DD8}" destId="{C21BB11E-2FF9-4DD8-BB8E-4CBB713908E6}" srcOrd="4" destOrd="0" presId="urn:microsoft.com/office/officeart/2005/8/layout/vProcess5"/>
    <dgm:cxn modelId="{3AD97C9B-CCC5-4A3D-A441-C17A72B51F86}" type="presParOf" srcId="{9BEC2B5F-02B6-4230-A154-C7272E3B6DD8}" destId="{E2DF2F3A-3195-4864-B712-1AAA166357BD}"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2287BB-6B3B-456D-B570-BDE0DAAC1AB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GB"/>
        </a:p>
      </dgm:t>
    </dgm:pt>
    <dgm:pt modelId="{3F2BF487-D3D1-4BB8-9EF9-F2C28DBEAEDE}">
      <dgm:prSet phldr="0"/>
      <dgm:spPr/>
      <dgm:t>
        <a:bodyPr/>
        <a:lstStyle/>
        <a:p>
          <a:pPr rtl="0"/>
          <a:r>
            <a:rPr lang="en-GB" dirty="0"/>
            <a:t>The target audience for the University Learning Management System are the teachers that were evaluating the students manually. This will help instructors to manage students, clo's ,rubric's, rubric level's, asessment's, assessment components's data.</a:t>
          </a:r>
        </a:p>
      </dgm:t>
    </dgm:pt>
    <dgm:pt modelId="{6AC451B6-986D-4649-8B2E-2B9995B8E227}" type="parTrans" cxnId="{9087E0D1-D88B-4873-9B32-5609C9839C35}">
      <dgm:prSet/>
      <dgm:spPr/>
    </dgm:pt>
    <dgm:pt modelId="{44BC8417-40AD-40C1-9D41-C6A120048B9F}" type="sibTrans" cxnId="{9087E0D1-D88B-4873-9B32-5609C9839C35}">
      <dgm:prSet/>
      <dgm:spPr/>
      <dgm:t>
        <a:bodyPr/>
        <a:lstStyle/>
        <a:p>
          <a:endParaRPr lang="en-US"/>
        </a:p>
      </dgm:t>
    </dgm:pt>
    <dgm:pt modelId="{DEC169FE-39AE-469B-9676-8503933BE6D5}" type="pres">
      <dgm:prSet presAssocID="{712287BB-6B3B-456D-B570-BDE0DAAC1AB6}" presName="outerComposite" presStyleCnt="0">
        <dgm:presLayoutVars>
          <dgm:chMax val="5"/>
          <dgm:dir/>
          <dgm:resizeHandles val="exact"/>
        </dgm:presLayoutVars>
      </dgm:prSet>
      <dgm:spPr/>
    </dgm:pt>
    <dgm:pt modelId="{DD3658BB-269F-4197-A4E5-0516C478AAC2}" type="pres">
      <dgm:prSet presAssocID="{712287BB-6B3B-456D-B570-BDE0DAAC1AB6}" presName="dummyMaxCanvas" presStyleCnt="0">
        <dgm:presLayoutVars/>
      </dgm:prSet>
      <dgm:spPr/>
    </dgm:pt>
    <dgm:pt modelId="{A854A0CA-9174-4705-B99D-6BB0C1425D10}" type="pres">
      <dgm:prSet presAssocID="{712287BB-6B3B-456D-B570-BDE0DAAC1AB6}" presName="OneNode_1" presStyleLbl="node1" presStyleIdx="0" presStyleCnt="1">
        <dgm:presLayoutVars>
          <dgm:bulletEnabled val="1"/>
        </dgm:presLayoutVars>
      </dgm:prSet>
      <dgm:spPr/>
    </dgm:pt>
  </dgm:ptLst>
  <dgm:cxnLst>
    <dgm:cxn modelId="{C47BDC92-4EAB-4340-8C59-E0C4E241CC18}" type="presOf" srcId="{3F2BF487-D3D1-4BB8-9EF9-F2C28DBEAEDE}" destId="{A854A0CA-9174-4705-B99D-6BB0C1425D10}" srcOrd="0" destOrd="0" presId="urn:microsoft.com/office/officeart/2005/8/layout/vProcess5"/>
    <dgm:cxn modelId="{43D3C0C1-432C-4F91-B2E8-42235F1A90B0}" type="presOf" srcId="{712287BB-6B3B-456D-B570-BDE0DAAC1AB6}" destId="{DEC169FE-39AE-469B-9676-8503933BE6D5}" srcOrd="0" destOrd="0" presId="urn:microsoft.com/office/officeart/2005/8/layout/vProcess5"/>
    <dgm:cxn modelId="{9087E0D1-D88B-4873-9B32-5609C9839C35}" srcId="{712287BB-6B3B-456D-B570-BDE0DAAC1AB6}" destId="{3F2BF487-D3D1-4BB8-9EF9-F2C28DBEAEDE}" srcOrd="0" destOrd="0" parTransId="{6AC451B6-986D-4649-8B2E-2B9995B8E227}" sibTransId="{44BC8417-40AD-40C1-9D41-C6A120048B9F}"/>
    <dgm:cxn modelId="{7C21BB76-7B59-4B8E-B833-B682C5421ADD}" type="presParOf" srcId="{DEC169FE-39AE-469B-9676-8503933BE6D5}" destId="{DD3658BB-269F-4197-A4E5-0516C478AAC2}" srcOrd="0" destOrd="0" presId="urn:microsoft.com/office/officeart/2005/8/layout/vProcess5"/>
    <dgm:cxn modelId="{E6BD4AF6-86CE-417F-8A6A-4E4E00493094}" type="presParOf" srcId="{DEC169FE-39AE-469B-9676-8503933BE6D5}" destId="{A854A0CA-9174-4705-B99D-6BB0C1425D1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2287BB-6B3B-456D-B570-BDE0DAAC1AB6}"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GB"/>
        </a:p>
      </dgm:t>
    </dgm:pt>
    <dgm:pt modelId="{F862D462-1834-4A69-A1FD-F9875D6E91FF}">
      <dgm:prSet phldr="0"/>
      <dgm:spPr/>
      <dgm:t>
        <a:bodyPr/>
        <a:lstStyle/>
        <a:p>
          <a:r>
            <a:rPr lang="en-GB" b="1" dirty="0">
              <a:latin typeface="Times New Roman"/>
              <a:cs typeface="Times New Roman"/>
            </a:rPr>
            <a:t>The concepts of Object Oriented programming is not used.</a:t>
          </a:r>
        </a:p>
      </dgm:t>
    </dgm:pt>
    <dgm:pt modelId="{ABE47AC2-844B-4E8A-94B7-7CBE3850FA04}" type="parTrans" cxnId="{6E470F28-6946-443A-A5B3-156FE3073A2B}">
      <dgm:prSet/>
      <dgm:spPr/>
    </dgm:pt>
    <dgm:pt modelId="{58DD5BFA-C2F0-4E07-9290-4CF6FEC4C60F}" type="sibTrans" cxnId="{6E470F28-6946-443A-A5B3-156FE3073A2B}">
      <dgm:prSet/>
      <dgm:spPr/>
      <dgm:t>
        <a:bodyPr/>
        <a:lstStyle/>
        <a:p>
          <a:endParaRPr lang="en-GB"/>
        </a:p>
      </dgm:t>
    </dgm:pt>
    <dgm:pt modelId="{2FD78EBF-75DB-482A-ACC7-883B40B79092}">
      <dgm:prSet phldr="0"/>
      <dgm:spPr/>
      <dgm:t>
        <a:bodyPr/>
        <a:lstStyle/>
        <a:p>
          <a:pPr algn="l" rtl="0"/>
          <a:r>
            <a:rPr lang="en-GB" b="1" dirty="0">
              <a:latin typeface="Times New Roman"/>
              <a:cs typeface="Times New Roman"/>
            </a:rPr>
            <a:t>This application is for single user and has not Sign Up, Sign In functionality.</a:t>
          </a:r>
        </a:p>
      </dgm:t>
    </dgm:pt>
    <dgm:pt modelId="{2983BD50-39CD-423E-B44F-CD54E56E92B5}" type="parTrans" cxnId="{FC6BB5A6-191E-4A7C-B33A-8F219F202C53}">
      <dgm:prSet/>
      <dgm:spPr/>
    </dgm:pt>
    <dgm:pt modelId="{6899E9B2-63E2-4A0F-A27F-63B361166880}" type="sibTrans" cxnId="{FC6BB5A6-191E-4A7C-B33A-8F219F202C53}">
      <dgm:prSet/>
      <dgm:spPr/>
      <dgm:t>
        <a:bodyPr/>
        <a:lstStyle/>
        <a:p>
          <a:endParaRPr lang="en-GB"/>
        </a:p>
      </dgm:t>
    </dgm:pt>
    <dgm:pt modelId="{BD84540A-3958-44F4-8786-340D57069B2F}">
      <dgm:prSet phldr="0"/>
      <dgm:spPr/>
      <dgm:t>
        <a:bodyPr/>
        <a:lstStyle/>
        <a:p>
          <a:pPr algn="l" rtl="0"/>
          <a:r>
            <a:rPr lang="en-GB" b="1" dirty="0">
              <a:latin typeface="Times New Roman"/>
              <a:cs typeface="Times New Roman"/>
            </a:rPr>
            <a:t>The  application accepts only those phone numbers that are affiliated with Pakistan.</a:t>
          </a:r>
        </a:p>
      </dgm:t>
    </dgm:pt>
    <dgm:pt modelId="{B2585CF7-FF00-4324-8877-6440F6499F77}" type="parTrans" cxnId="{2F178A8F-8992-4446-8016-F1DD8609FB88}">
      <dgm:prSet/>
      <dgm:spPr/>
    </dgm:pt>
    <dgm:pt modelId="{8D545CE4-39EE-4701-A371-A90EB2EE8D52}" type="sibTrans" cxnId="{2F178A8F-8992-4446-8016-F1DD8609FB88}">
      <dgm:prSet/>
      <dgm:spPr/>
      <dgm:t>
        <a:bodyPr/>
        <a:lstStyle/>
        <a:p>
          <a:endParaRPr lang="en-GB"/>
        </a:p>
      </dgm:t>
    </dgm:pt>
    <dgm:pt modelId="{3E896947-68A9-428A-B81A-C32B7996BAD1}">
      <dgm:prSet phldr="0"/>
      <dgm:spPr/>
      <dgm:t>
        <a:bodyPr/>
        <a:lstStyle/>
        <a:p>
          <a:r>
            <a:rPr lang="en-GB" b="1" dirty="0">
              <a:latin typeface="Times New Roman"/>
              <a:cs typeface="Times New Roman"/>
            </a:rPr>
            <a:t>I have generated monthly attendance report tat shows the count but it is not up to the mark.</a:t>
          </a:r>
        </a:p>
      </dgm:t>
    </dgm:pt>
    <dgm:pt modelId="{E99594DC-1F21-415C-A668-156E2E953A0B}" type="parTrans" cxnId="{21A2E546-8AA5-44EE-8554-999A4105A2F9}">
      <dgm:prSet/>
      <dgm:spPr/>
    </dgm:pt>
    <dgm:pt modelId="{B00A6D43-275F-4038-90DC-ACF9A951DE34}" type="sibTrans" cxnId="{21A2E546-8AA5-44EE-8554-999A4105A2F9}">
      <dgm:prSet/>
      <dgm:spPr/>
      <dgm:t>
        <a:bodyPr/>
        <a:lstStyle/>
        <a:p>
          <a:endParaRPr lang="en-GB"/>
        </a:p>
      </dgm:t>
    </dgm:pt>
    <dgm:pt modelId="{BBA0FF68-68FD-4780-B4BC-B4BA04E78D4F}" type="pres">
      <dgm:prSet presAssocID="{712287BB-6B3B-456D-B570-BDE0DAAC1AB6}" presName="diagram" presStyleCnt="0">
        <dgm:presLayoutVars>
          <dgm:dir/>
          <dgm:resizeHandles val="exact"/>
        </dgm:presLayoutVars>
      </dgm:prSet>
      <dgm:spPr/>
    </dgm:pt>
    <dgm:pt modelId="{F576CFAD-B948-4580-A1DC-DB77D96779F5}" type="pres">
      <dgm:prSet presAssocID="{2FD78EBF-75DB-482A-ACC7-883B40B79092}" presName="node" presStyleLbl="node1" presStyleIdx="0" presStyleCnt="4">
        <dgm:presLayoutVars>
          <dgm:bulletEnabled val="1"/>
        </dgm:presLayoutVars>
      </dgm:prSet>
      <dgm:spPr/>
    </dgm:pt>
    <dgm:pt modelId="{E3E7CE19-E71C-481E-BC13-4680D9E1BD95}" type="pres">
      <dgm:prSet presAssocID="{6899E9B2-63E2-4A0F-A27F-63B361166880}" presName="sibTrans" presStyleCnt="0"/>
      <dgm:spPr/>
    </dgm:pt>
    <dgm:pt modelId="{4A62E544-AA21-4D24-A4C1-BC98BF90007C}" type="pres">
      <dgm:prSet presAssocID="{BD84540A-3958-44F4-8786-340D57069B2F}" presName="node" presStyleLbl="node1" presStyleIdx="1" presStyleCnt="4">
        <dgm:presLayoutVars>
          <dgm:bulletEnabled val="1"/>
        </dgm:presLayoutVars>
      </dgm:prSet>
      <dgm:spPr/>
    </dgm:pt>
    <dgm:pt modelId="{2C98E716-11B1-41E6-8E30-E6C078C4E897}" type="pres">
      <dgm:prSet presAssocID="{8D545CE4-39EE-4701-A371-A90EB2EE8D52}" presName="sibTrans" presStyleCnt="0"/>
      <dgm:spPr/>
    </dgm:pt>
    <dgm:pt modelId="{C2398B89-6707-4686-8B3C-F8F945B10CF0}" type="pres">
      <dgm:prSet presAssocID="{3E896947-68A9-428A-B81A-C32B7996BAD1}" presName="node" presStyleLbl="node1" presStyleIdx="2" presStyleCnt="4">
        <dgm:presLayoutVars>
          <dgm:bulletEnabled val="1"/>
        </dgm:presLayoutVars>
      </dgm:prSet>
      <dgm:spPr/>
    </dgm:pt>
    <dgm:pt modelId="{274EE04A-03C6-410E-AB14-BBA995CCA017}" type="pres">
      <dgm:prSet presAssocID="{B00A6D43-275F-4038-90DC-ACF9A951DE34}" presName="sibTrans" presStyleCnt="0"/>
      <dgm:spPr/>
    </dgm:pt>
    <dgm:pt modelId="{DE12F373-A90C-4A73-A710-386B27599213}" type="pres">
      <dgm:prSet presAssocID="{F862D462-1834-4A69-A1FD-F9875D6E91FF}" presName="node" presStyleLbl="node1" presStyleIdx="3" presStyleCnt="4">
        <dgm:presLayoutVars>
          <dgm:bulletEnabled val="1"/>
        </dgm:presLayoutVars>
      </dgm:prSet>
      <dgm:spPr/>
    </dgm:pt>
  </dgm:ptLst>
  <dgm:cxnLst>
    <dgm:cxn modelId="{E88C4214-920B-4DEE-8618-A9E2C520507A}" type="presOf" srcId="{F862D462-1834-4A69-A1FD-F9875D6E91FF}" destId="{DE12F373-A90C-4A73-A710-386B27599213}" srcOrd="0" destOrd="0" presId="urn:microsoft.com/office/officeart/2005/8/layout/default"/>
    <dgm:cxn modelId="{6E470F28-6946-443A-A5B3-156FE3073A2B}" srcId="{712287BB-6B3B-456D-B570-BDE0DAAC1AB6}" destId="{F862D462-1834-4A69-A1FD-F9875D6E91FF}" srcOrd="3" destOrd="0" parTransId="{ABE47AC2-844B-4E8A-94B7-7CBE3850FA04}" sibTransId="{58DD5BFA-C2F0-4E07-9290-4CF6FEC4C60F}"/>
    <dgm:cxn modelId="{21A2E546-8AA5-44EE-8554-999A4105A2F9}" srcId="{712287BB-6B3B-456D-B570-BDE0DAAC1AB6}" destId="{3E896947-68A9-428A-B81A-C32B7996BAD1}" srcOrd="2" destOrd="0" parTransId="{E99594DC-1F21-415C-A668-156E2E953A0B}" sibTransId="{B00A6D43-275F-4038-90DC-ACF9A951DE34}"/>
    <dgm:cxn modelId="{2F178A8F-8992-4446-8016-F1DD8609FB88}" srcId="{712287BB-6B3B-456D-B570-BDE0DAAC1AB6}" destId="{BD84540A-3958-44F4-8786-340D57069B2F}" srcOrd="1" destOrd="0" parTransId="{B2585CF7-FF00-4324-8877-6440F6499F77}" sibTransId="{8D545CE4-39EE-4701-A371-A90EB2EE8D52}"/>
    <dgm:cxn modelId="{1180E191-1283-448C-9B13-F5CDE3E440AA}" type="presOf" srcId="{712287BB-6B3B-456D-B570-BDE0DAAC1AB6}" destId="{BBA0FF68-68FD-4780-B4BC-B4BA04E78D4F}" srcOrd="0" destOrd="0" presId="urn:microsoft.com/office/officeart/2005/8/layout/default"/>
    <dgm:cxn modelId="{FC6BB5A6-191E-4A7C-B33A-8F219F202C53}" srcId="{712287BB-6B3B-456D-B570-BDE0DAAC1AB6}" destId="{2FD78EBF-75DB-482A-ACC7-883B40B79092}" srcOrd="0" destOrd="0" parTransId="{2983BD50-39CD-423E-B44F-CD54E56E92B5}" sibTransId="{6899E9B2-63E2-4A0F-A27F-63B361166880}"/>
    <dgm:cxn modelId="{3D149EE0-83E1-46E0-BEF8-4A9DB3790EF2}" type="presOf" srcId="{BD84540A-3958-44F4-8786-340D57069B2F}" destId="{4A62E544-AA21-4D24-A4C1-BC98BF90007C}" srcOrd="0" destOrd="0" presId="urn:microsoft.com/office/officeart/2005/8/layout/default"/>
    <dgm:cxn modelId="{4B7BADF2-36D7-46FD-B5C1-3F56EE269F60}" type="presOf" srcId="{2FD78EBF-75DB-482A-ACC7-883B40B79092}" destId="{F576CFAD-B948-4580-A1DC-DB77D96779F5}" srcOrd="0" destOrd="0" presId="urn:microsoft.com/office/officeart/2005/8/layout/default"/>
    <dgm:cxn modelId="{CD4ABEF4-F360-42BE-B984-E1136CB87C6B}" type="presOf" srcId="{3E896947-68A9-428A-B81A-C32B7996BAD1}" destId="{C2398B89-6707-4686-8B3C-F8F945B10CF0}" srcOrd="0" destOrd="0" presId="urn:microsoft.com/office/officeart/2005/8/layout/default"/>
    <dgm:cxn modelId="{4EDDA8B0-2AB4-48CB-94CC-2BD05E8DBD6E}" type="presParOf" srcId="{BBA0FF68-68FD-4780-B4BC-B4BA04E78D4F}" destId="{F576CFAD-B948-4580-A1DC-DB77D96779F5}" srcOrd="0" destOrd="0" presId="urn:microsoft.com/office/officeart/2005/8/layout/default"/>
    <dgm:cxn modelId="{B6832634-F2E4-4CD3-B8E6-84B10000B604}" type="presParOf" srcId="{BBA0FF68-68FD-4780-B4BC-B4BA04E78D4F}" destId="{E3E7CE19-E71C-481E-BC13-4680D9E1BD95}" srcOrd="1" destOrd="0" presId="urn:microsoft.com/office/officeart/2005/8/layout/default"/>
    <dgm:cxn modelId="{4D49C251-AE4A-4367-89AB-BA9497D734FD}" type="presParOf" srcId="{BBA0FF68-68FD-4780-B4BC-B4BA04E78D4F}" destId="{4A62E544-AA21-4D24-A4C1-BC98BF90007C}" srcOrd="2" destOrd="0" presId="urn:microsoft.com/office/officeart/2005/8/layout/default"/>
    <dgm:cxn modelId="{FFB9A3DE-E89D-47DB-92B4-E8E27566C20F}" type="presParOf" srcId="{BBA0FF68-68FD-4780-B4BC-B4BA04E78D4F}" destId="{2C98E716-11B1-41E6-8E30-E6C078C4E897}" srcOrd="3" destOrd="0" presId="urn:microsoft.com/office/officeart/2005/8/layout/default"/>
    <dgm:cxn modelId="{7D470C47-C39F-4051-9F12-1331E6B6B1F4}" type="presParOf" srcId="{BBA0FF68-68FD-4780-B4BC-B4BA04E78D4F}" destId="{C2398B89-6707-4686-8B3C-F8F945B10CF0}" srcOrd="4" destOrd="0" presId="urn:microsoft.com/office/officeart/2005/8/layout/default"/>
    <dgm:cxn modelId="{986848A8-4EC8-4F1E-81B7-4DB9ADC065F2}" type="presParOf" srcId="{BBA0FF68-68FD-4780-B4BC-B4BA04E78D4F}" destId="{274EE04A-03C6-410E-AB14-BBA995CCA017}" srcOrd="5" destOrd="0" presId="urn:microsoft.com/office/officeart/2005/8/layout/default"/>
    <dgm:cxn modelId="{123AFFBC-2C09-4563-B9E5-AA408F78DC99}" type="presParOf" srcId="{BBA0FF68-68FD-4780-B4BC-B4BA04E78D4F}" destId="{DE12F373-A90C-4A73-A710-386B2759921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2287BB-6B3B-456D-B570-BDE0DAAC1AB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GB"/>
        </a:p>
      </dgm:t>
    </dgm:pt>
    <dgm:pt modelId="{40EEA87C-3047-4AC0-82BB-DC592F3A474C}">
      <dgm:prSet phldr="0"/>
      <dgm:spPr/>
      <dgm:t>
        <a:bodyPr/>
        <a:lstStyle/>
        <a:p>
          <a:pPr algn="l" rtl="0"/>
          <a:r>
            <a:rPr lang="en-GB" b="1" dirty="0">
              <a:latin typeface="Times New Roman"/>
              <a:cs typeface="Times New Roman"/>
            </a:rPr>
            <a:t> I will make signIn, signUp application in future so that the application can be used for many users.</a:t>
          </a:r>
        </a:p>
      </dgm:t>
    </dgm:pt>
    <dgm:pt modelId="{0E73F967-8EBB-4811-830E-DDF1D02A9DC1}" type="parTrans" cxnId="{4BE40C55-4643-4F4F-9901-F4FF9DE89004}">
      <dgm:prSet/>
      <dgm:spPr/>
    </dgm:pt>
    <dgm:pt modelId="{D9A1365C-0CE4-459F-B49D-ABA358084AA8}" type="sibTrans" cxnId="{4BE40C55-4643-4F4F-9901-F4FF9DE89004}">
      <dgm:prSet/>
      <dgm:spPr/>
    </dgm:pt>
    <dgm:pt modelId="{F03175B8-150F-44C7-A0E4-9F2FA551211E}">
      <dgm:prSet phldr="0"/>
      <dgm:spPr/>
      <dgm:t>
        <a:bodyPr/>
        <a:lstStyle/>
        <a:p>
          <a:pPr algn="l" rtl="0"/>
          <a:r>
            <a:rPr lang="en-GB" b="1" dirty="0">
              <a:latin typeface="Times New Roman"/>
              <a:cs typeface="Times New Roman"/>
            </a:rPr>
            <a:t>I will change that the system accepts all formats of contact number no matter that the phone number is belongs to which country.</a:t>
          </a:r>
        </a:p>
      </dgm:t>
    </dgm:pt>
    <dgm:pt modelId="{3F89D056-5F6B-4555-B4F5-449126D741B5}" type="parTrans" cxnId="{A3E2D376-98FC-4F15-8F14-436B4B347B5A}">
      <dgm:prSet/>
      <dgm:spPr/>
    </dgm:pt>
    <dgm:pt modelId="{E2F34556-8A72-4F75-AC83-FD7D558C20FE}" type="sibTrans" cxnId="{A3E2D376-98FC-4F15-8F14-436B4B347B5A}">
      <dgm:prSet/>
      <dgm:spPr/>
    </dgm:pt>
    <dgm:pt modelId="{553FB293-53CC-4D86-9945-91E1B7F704F6}">
      <dgm:prSet phldr="0"/>
      <dgm:spPr/>
      <dgm:t>
        <a:bodyPr/>
        <a:lstStyle/>
        <a:p>
          <a:pPr algn="l"/>
          <a:r>
            <a:rPr lang="en-GB" b="1" dirty="0">
              <a:latin typeface="Times New Roman"/>
              <a:cs typeface="Times New Roman"/>
            </a:rPr>
            <a:t> I will make attendance report in such a way that we can see the status of students in a proper manner. </a:t>
          </a:r>
        </a:p>
      </dgm:t>
    </dgm:pt>
    <dgm:pt modelId="{CC655AD2-641B-4ADA-9755-14F37D8456D4}" type="parTrans" cxnId="{C0DA3C3C-D984-4E70-876F-857B6954579C}">
      <dgm:prSet/>
      <dgm:spPr/>
    </dgm:pt>
    <dgm:pt modelId="{F3A35E42-F71C-4E57-8D61-CFBA35713944}" type="sibTrans" cxnId="{C0DA3C3C-D984-4E70-876F-857B6954579C}">
      <dgm:prSet/>
      <dgm:spPr/>
    </dgm:pt>
    <dgm:pt modelId="{0D8C236E-093B-4FF7-9017-D3205632B945}">
      <dgm:prSet phldr="0"/>
      <dgm:spPr/>
      <dgm:t>
        <a:bodyPr/>
        <a:lstStyle/>
        <a:p>
          <a:r>
            <a:rPr lang="en-GB" b="1" dirty="0">
              <a:latin typeface="Times New Roman"/>
              <a:cs typeface="Times New Roman"/>
            </a:rPr>
            <a:t>I will apply all the Object Oriented Programming Features. </a:t>
          </a:r>
        </a:p>
      </dgm:t>
    </dgm:pt>
    <dgm:pt modelId="{8F9C13B3-A76A-40F8-B0A0-5B5C670956AB}" type="parTrans" cxnId="{BC7D5FD4-DEAA-47E1-A7E7-E424FF666E37}">
      <dgm:prSet/>
      <dgm:spPr/>
    </dgm:pt>
    <dgm:pt modelId="{5506D58E-3A25-4325-817A-D73DE2465DD9}" type="sibTrans" cxnId="{BC7D5FD4-DEAA-47E1-A7E7-E424FF666E37}">
      <dgm:prSet/>
      <dgm:spPr/>
    </dgm:pt>
    <dgm:pt modelId="{09C5DA1D-6900-412C-B519-81A377EC2650}" type="pres">
      <dgm:prSet presAssocID="{712287BB-6B3B-456D-B570-BDE0DAAC1AB6}" presName="linear" presStyleCnt="0">
        <dgm:presLayoutVars>
          <dgm:animLvl val="lvl"/>
          <dgm:resizeHandles val="exact"/>
        </dgm:presLayoutVars>
      </dgm:prSet>
      <dgm:spPr/>
    </dgm:pt>
    <dgm:pt modelId="{C7C3A484-8069-4D52-A004-73710AEB82B4}" type="pres">
      <dgm:prSet presAssocID="{40EEA87C-3047-4AC0-82BB-DC592F3A474C}" presName="parentText" presStyleLbl="node1" presStyleIdx="0" presStyleCnt="4">
        <dgm:presLayoutVars>
          <dgm:chMax val="0"/>
          <dgm:bulletEnabled val="1"/>
        </dgm:presLayoutVars>
      </dgm:prSet>
      <dgm:spPr/>
    </dgm:pt>
    <dgm:pt modelId="{11495C5D-6E64-452D-A6AE-093C5ED632E0}" type="pres">
      <dgm:prSet presAssocID="{D9A1365C-0CE4-459F-B49D-ABA358084AA8}" presName="spacer" presStyleCnt="0"/>
      <dgm:spPr/>
    </dgm:pt>
    <dgm:pt modelId="{0822D456-A89F-45E6-A1A3-F16CBA294546}" type="pres">
      <dgm:prSet presAssocID="{F03175B8-150F-44C7-A0E4-9F2FA551211E}" presName="parentText" presStyleLbl="node1" presStyleIdx="1" presStyleCnt="4">
        <dgm:presLayoutVars>
          <dgm:chMax val="0"/>
          <dgm:bulletEnabled val="1"/>
        </dgm:presLayoutVars>
      </dgm:prSet>
      <dgm:spPr/>
    </dgm:pt>
    <dgm:pt modelId="{5FDBC9E7-7C3C-4CD4-B9DF-E77FE9BDFB5A}" type="pres">
      <dgm:prSet presAssocID="{E2F34556-8A72-4F75-AC83-FD7D558C20FE}" presName="spacer" presStyleCnt="0"/>
      <dgm:spPr/>
    </dgm:pt>
    <dgm:pt modelId="{4FEFE959-1AD0-466D-A749-76434122E1A3}" type="pres">
      <dgm:prSet presAssocID="{0D8C236E-093B-4FF7-9017-D3205632B945}" presName="parentText" presStyleLbl="node1" presStyleIdx="2" presStyleCnt="4">
        <dgm:presLayoutVars>
          <dgm:chMax val="0"/>
          <dgm:bulletEnabled val="1"/>
        </dgm:presLayoutVars>
      </dgm:prSet>
      <dgm:spPr/>
    </dgm:pt>
    <dgm:pt modelId="{47B2DE6E-6877-4ED8-BF8D-857194421C18}" type="pres">
      <dgm:prSet presAssocID="{5506D58E-3A25-4325-817A-D73DE2465DD9}" presName="spacer" presStyleCnt="0"/>
      <dgm:spPr/>
    </dgm:pt>
    <dgm:pt modelId="{F3402AC3-33F6-410A-B03B-6E8815C9F7DA}" type="pres">
      <dgm:prSet presAssocID="{553FB293-53CC-4D86-9945-91E1B7F704F6}" presName="parentText" presStyleLbl="node1" presStyleIdx="3" presStyleCnt="4">
        <dgm:presLayoutVars>
          <dgm:chMax val="0"/>
          <dgm:bulletEnabled val="1"/>
        </dgm:presLayoutVars>
      </dgm:prSet>
      <dgm:spPr/>
    </dgm:pt>
  </dgm:ptLst>
  <dgm:cxnLst>
    <dgm:cxn modelId="{61A6BF06-5747-4D94-9812-9997FCBEE6E6}" type="presOf" srcId="{F03175B8-150F-44C7-A0E4-9F2FA551211E}" destId="{0822D456-A89F-45E6-A1A3-F16CBA294546}" srcOrd="0" destOrd="0" presId="urn:microsoft.com/office/officeart/2005/8/layout/vList2"/>
    <dgm:cxn modelId="{C0DA3C3C-D984-4E70-876F-857B6954579C}" srcId="{712287BB-6B3B-456D-B570-BDE0DAAC1AB6}" destId="{553FB293-53CC-4D86-9945-91E1B7F704F6}" srcOrd="3" destOrd="0" parTransId="{CC655AD2-641B-4ADA-9755-14F37D8456D4}" sibTransId="{F3A35E42-F71C-4E57-8D61-CFBA35713944}"/>
    <dgm:cxn modelId="{4BE40C55-4643-4F4F-9901-F4FF9DE89004}" srcId="{712287BB-6B3B-456D-B570-BDE0DAAC1AB6}" destId="{40EEA87C-3047-4AC0-82BB-DC592F3A474C}" srcOrd="0" destOrd="0" parTransId="{0E73F967-8EBB-4811-830E-DDF1D02A9DC1}" sibTransId="{D9A1365C-0CE4-459F-B49D-ABA358084AA8}"/>
    <dgm:cxn modelId="{A3E2D376-98FC-4F15-8F14-436B4B347B5A}" srcId="{712287BB-6B3B-456D-B570-BDE0DAAC1AB6}" destId="{F03175B8-150F-44C7-A0E4-9F2FA551211E}" srcOrd="1" destOrd="0" parTransId="{3F89D056-5F6B-4555-B4F5-449126D741B5}" sibTransId="{E2F34556-8A72-4F75-AC83-FD7D558C20FE}"/>
    <dgm:cxn modelId="{EC925385-1F7B-4B2E-A317-6E0007E5D766}" type="presOf" srcId="{0D8C236E-093B-4FF7-9017-D3205632B945}" destId="{4FEFE959-1AD0-466D-A749-76434122E1A3}" srcOrd="0" destOrd="0" presId="urn:microsoft.com/office/officeart/2005/8/layout/vList2"/>
    <dgm:cxn modelId="{9676C58C-3363-473B-921A-D8B83D359B35}" type="presOf" srcId="{553FB293-53CC-4D86-9945-91E1B7F704F6}" destId="{F3402AC3-33F6-410A-B03B-6E8815C9F7DA}" srcOrd="0" destOrd="0" presId="urn:microsoft.com/office/officeart/2005/8/layout/vList2"/>
    <dgm:cxn modelId="{0BD46DA3-5A7C-4BBC-85CD-93701B92688D}" type="presOf" srcId="{712287BB-6B3B-456D-B570-BDE0DAAC1AB6}" destId="{09C5DA1D-6900-412C-B519-81A377EC2650}" srcOrd="0" destOrd="0" presId="urn:microsoft.com/office/officeart/2005/8/layout/vList2"/>
    <dgm:cxn modelId="{BC7D5FD4-DEAA-47E1-A7E7-E424FF666E37}" srcId="{712287BB-6B3B-456D-B570-BDE0DAAC1AB6}" destId="{0D8C236E-093B-4FF7-9017-D3205632B945}" srcOrd="2" destOrd="0" parTransId="{8F9C13B3-A76A-40F8-B0A0-5B5C670956AB}" sibTransId="{5506D58E-3A25-4325-817A-D73DE2465DD9}"/>
    <dgm:cxn modelId="{5BA77BE2-15C4-4C32-A49B-0005A0A93FE1}" type="presOf" srcId="{40EEA87C-3047-4AC0-82BB-DC592F3A474C}" destId="{C7C3A484-8069-4D52-A004-73710AEB82B4}" srcOrd="0" destOrd="0" presId="urn:microsoft.com/office/officeart/2005/8/layout/vList2"/>
    <dgm:cxn modelId="{0CE6B86A-323B-42AF-A858-8822D40EECB8}" type="presParOf" srcId="{09C5DA1D-6900-412C-B519-81A377EC2650}" destId="{C7C3A484-8069-4D52-A004-73710AEB82B4}" srcOrd="0" destOrd="0" presId="urn:microsoft.com/office/officeart/2005/8/layout/vList2"/>
    <dgm:cxn modelId="{295907FB-FC5F-42A4-9532-CBA82275D578}" type="presParOf" srcId="{09C5DA1D-6900-412C-B519-81A377EC2650}" destId="{11495C5D-6E64-452D-A6AE-093C5ED632E0}" srcOrd="1" destOrd="0" presId="urn:microsoft.com/office/officeart/2005/8/layout/vList2"/>
    <dgm:cxn modelId="{E72F1A81-F1AC-41B0-B8F4-A07DB24EACEA}" type="presParOf" srcId="{09C5DA1D-6900-412C-B519-81A377EC2650}" destId="{0822D456-A89F-45E6-A1A3-F16CBA294546}" srcOrd="2" destOrd="0" presId="urn:microsoft.com/office/officeart/2005/8/layout/vList2"/>
    <dgm:cxn modelId="{297E442E-4B3F-46DB-A9E4-57B6FDAA85EB}" type="presParOf" srcId="{09C5DA1D-6900-412C-B519-81A377EC2650}" destId="{5FDBC9E7-7C3C-4CD4-B9DF-E77FE9BDFB5A}" srcOrd="3" destOrd="0" presId="urn:microsoft.com/office/officeart/2005/8/layout/vList2"/>
    <dgm:cxn modelId="{632A5B47-885A-4265-9F92-FD9E6187A078}" type="presParOf" srcId="{09C5DA1D-6900-412C-B519-81A377EC2650}" destId="{4FEFE959-1AD0-466D-A749-76434122E1A3}" srcOrd="4" destOrd="0" presId="urn:microsoft.com/office/officeart/2005/8/layout/vList2"/>
    <dgm:cxn modelId="{28B545EB-5CB5-48EC-A119-3DAA2B5A6DF2}" type="presParOf" srcId="{09C5DA1D-6900-412C-B519-81A377EC2650}" destId="{47B2DE6E-6877-4ED8-BF8D-857194421C18}" srcOrd="5" destOrd="0" presId="urn:microsoft.com/office/officeart/2005/8/layout/vList2"/>
    <dgm:cxn modelId="{E7128557-9FB3-4F10-8F78-10972807E520}" type="presParOf" srcId="{09C5DA1D-6900-412C-B519-81A377EC2650}" destId="{F3402AC3-33F6-410A-B03B-6E8815C9F7D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88C7D9-5EC1-4399-88A5-9A7DBA7CA3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99C830-1938-4797-8FB4-1B8D2D426719}">
      <dgm:prSet/>
      <dgm:spPr/>
      <dgm:t>
        <a:bodyPr/>
        <a:lstStyle/>
        <a:p>
          <a:pPr algn="l"/>
          <a:r>
            <a:rPr lang="en-US" dirty="0"/>
            <a:t>This project aims to address the difficulties faced by instructors in manually assessing student performance</a:t>
          </a:r>
          <a:r>
            <a:rPr lang="en-US" dirty="0">
              <a:latin typeface="Sitka Banner"/>
            </a:rPr>
            <a:t>.</a:t>
          </a:r>
          <a:endParaRPr lang="en-US" dirty="0"/>
        </a:p>
      </dgm:t>
    </dgm:pt>
    <dgm:pt modelId="{424CD338-F666-485C-8F10-BAEAEE34C249}" type="parTrans" cxnId="{EBC92329-6005-495B-91C0-720D69E1D955}">
      <dgm:prSet/>
      <dgm:spPr/>
      <dgm:t>
        <a:bodyPr/>
        <a:lstStyle/>
        <a:p>
          <a:endParaRPr lang="en-US"/>
        </a:p>
      </dgm:t>
    </dgm:pt>
    <dgm:pt modelId="{A3981102-F7CC-4527-B223-385D83EB6C41}" type="sibTrans" cxnId="{EBC92329-6005-495B-91C0-720D69E1D955}">
      <dgm:prSet/>
      <dgm:spPr/>
      <dgm:t>
        <a:bodyPr/>
        <a:lstStyle/>
        <a:p>
          <a:endParaRPr lang="en-US"/>
        </a:p>
      </dgm:t>
    </dgm:pt>
    <dgm:pt modelId="{AB938859-7EE6-4385-8604-3C1D0D34F5A1}">
      <dgm:prSet/>
      <dgm:spPr/>
      <dgm:t>
        <a:bodyPr/>
        <a:lstStyle/>
        <a:p>
          <a:pPr algn="l"/>
          <a:r>
            <a:rPr lang="en-US" dirty="0"/>
            <a:t>The proposed solution is a desktop application that performs CRUD operations on a database schema</a:t>
          </a:r>
          <a:r>
            <a:rPr lang="en-US" dirty="0">
              <a:latin typeface="Sitka Banner"/>
            </a:rPr>
            <a:t>.</a:t>
          </a:r>
          <a:endParaRPr lang="en-US" dirty="0"/>
        </a:p>
      </dgm:t>
    </dgm:pt>
    <dgm:pt modelId="{46BDFD62-9DA5-4C6D-A4D5-D3455C650172}" type="parTrans" cxnId="{58968E8B-8D53-4C12-AB68-AA4215C5BCF1}">
      <dgm:prSet/>
      <dgm:spPr/>
      <dgm:t>
        <a:bodyPr/>
        <a:lstStyle/>
        <a:p>
          <a:endParaRPr lang="en-US"/>
        </a:p>
      </dgm:t>
    </dgm:pt>
    <dgm:pt modelId="{49D4BEDB-72C1-4F36-802B-41715F41BFB4}" type="sibTrans" cxnId="{58968E8B-8D53-4C12-AB68-AA4215C5BCF1}">
      <dgm:prSet/>
      <dgm:spPr/>
      <dgm:t>
        <a:bodyPr/>
        <a:lstStyle/>
        <a:p>
          <a:endParaRPr lang="en-US"/>
        </a:p>
      </dgm:t>
    </dgm:pt>
    <dgm:pt modelId="{FED302E7-62DE-4A57-8F1C-1CCE82478960}">
      <dgm:prSet/>
      <dgm:spPr/>
      <dgm:t>
        <a:bodyPr/>
        <a:lstStyle/>
        <a:p>
          <a:pPr algn="l"/>
          <a:r>
            <a:rPr lang="en-US" dirty="0"/>
            <a:t>The system generates PDF reports that provide useful information to the instructors</a:t>
          </a:r>
          <a:r>
            <a:rPr lang="en-US" dirty="0">
              <a:latin typeface="Sitka Banner"/>
            </a:rPr>
            <a:t>.</a:t>
          </a:r>
          <a:endParaRPr lang="en-US" dirty="0"/>
        </a:p>
      </dgm:t>
    </dgm:pt>
    <dgm:pt modelId="{70A07BF6-89AC-4486-93D4-9F4D0B5C9F6F}" type="parTrans" cxnId="{FB00A6B8-2F8A-4BA7-B585-B04CF2CCD0F5}">
      <dgm:prSet/>
      <dgm:spPr/>
      <dgm:t>
        <a:bodyPr/>
        <a:lstStyle/>
        <a:p>
          <a:endParaRPr lang="en-US"/>
        </a:p>
      </dgm:t>
    </dgm:pt>
    <dgm:pt modelId="{AC8F9D4C-A510-4D60-AFE1-AA8C7775B7E6}" type="sibTrans" cxnId="{FB00A6B8-2F8A-4BA7-B585-B04CF2CCD0F5}">
      <dgm:prSet/>
      <dgm:spPr/>
      <dgm:t>
        <a:bodyPr/>
        <a:lstStyle/>
        <a:p>
          <a:endParaRPr lang="en-US"/>
        </a:p>
      </dgm:t>
    </dgm:pt>
    <dgm:pt modelId="{0111279D-5D37-4960-AE4B-07D7F972D661}">
      <dgm:prSet phldr="0"/>
      <dgm:spPr/>
      <dgm:t>
        <a:bodyPr/>
        <a:lstStyle/>
        <a:p>
          <a:pPr algn="l"/>
          <a:r>
            <a:rPr lang="en-US" dirty="0"/>
            <a:t>The system aims to replace human labor and increase efficiency by automating the process of student assessment</a:t>
          </a:r>
          <a:r>
            <a:rPr lang="en-US" dirty="0">
              <a:latin typeface="Sitka Banner"/>
            </a:rPr>
            <a:t>.</a:t>
          </a:r>
          <a:endParaRPr lang="en-GB" dirty="0"/>
        </a:p>
      </dgm:t>
    </dgm:pt>
    <dgm:pt modelId="{82785149-D356-42F0-9CA2-3425BD80922E}" type="parTrans" cxnId="{7B729F27-D952-4E17-A36C-A4D982D8FFF5}">
      <dgm:prSet/>
      <dgm:spPr/>
    </dgm:pt>
    <dgm:pt modelId="{E091EA03-DC6F-4E15-98C1-E69F218E8965}" type="sibTrans" cxnId="{7B729F27-D952-4E17-A36C-A4D982D8FFF5}">
      <dgm:prSet/>
      <dgm:spPr/>
    </dgm:pt>
    <dgm:pt modelId="{EFE4896E-2563-4877-B623-873F93C02E75}" type="pres">
      <dgm:prSet presAssocID="{5F88C7D9-5EC1-4399-88A5-9A7DBA7CA340}" presName="linear" presStyleCnt="0">
        <dgm:presLayoutVars>
          <dgm:animLvl val="lvl"/>
          <dgm:resizeHandles val="exact"/>
        </dgm:presLayoutVars>
      </dgm:prSet>
      <dgm:spPr/>
    </dgm:pt>
    <dgm:pt modelId="{DF7D81E3-6685-4CF0-B6DF-77349F06E456}" type="pres">
      <dgm:prSet presAssocID="{6699C830-1938-4797-8FB4-1B8D2D426719}" presName="parentText" presStyleLbl="node1" presStyleIdx="0" presStyleCnt="4">
        <dgm:presLayoutVars>
          <dgm:chMax val="0"/>
          <dgm:bulletEnabled val="1"/>
        </dgm:presLayoutVars>
      </dgm:prSet>
      <dgm:spPr/>
    </dgm:pt>
    <dgm:pt modelId="{75D8C645-F617-4F35-B73C-6739F535BCA9}" type="pres">
      <dgm:prSet presAssocID="{A3981102-F7CC-4527-B223-385D83EB6C41}" presName="spacer" presStyleCnt="0"/>
      <dgm:spPr/>
    </dgm:pt>
    <dgm:pt modelId="{938E03B8-E0CD-4CBE-9B17-B662C7ECAE9E}" type="pres">
      <dgm:prSet presAssocID="{AB938859-7EE6-4385-8604-3C1D0D34F5A1}" presName="parentText" presStyleLbl="node1" presStyleIdx="1" presStyleCnt="4">
        <dgm:presLayoutVars>
          <dgm:chMax val="0"/>
          <dgm:bulletEnabled val="1"/>
        </dgm:presLayoutVars>
      </dgm:prSet>
      <dgm:spPr/>
    </dgm:pt>
    <dgm:pt modelId="{1FA8C891-E086-4547-9735-C86644D61D5C}" type="pres">
      <dgm:prSet presAssocID="{49D4BEDB-72C1-4F36-802B-41715F41BFB4}" presName="spacer" presStyleCnt="0"/>
      <dgm:spPr/>
    </dgm:pt>
    <dgm:pt modelId="{AFDCFBBB-E37B-416F-992B-13947F143E5C}" type="pres">
      <dgm:prSet presAssocID="{0111279D-5D37-4960-AE4B-07D7F972D661}" presName="parentText" presStyleLbl="node1" presStyleIdx="2" presStyleCnt="4">
        <dgm:presLayoutVars>
          <dgm:chMax val="0"/>
          <dgm:bulletEnabled val="1"/>
        </dgm:presLayoutVars>
      </dgm:prSet>
      <dgm:spPr/>
    </dgm:pt>
    <dgm:pt modelId="{BF694E15-6D0B-478C-A1B8-B4238A3971C3}" type="pres">
      <dgm:prSet presAssocID="{E091EA03-DC6F-4E15-98C1-E69F218E8965}" presName="spacer" presStyleCnt="0"/>
      <dgm:spPr/>
    </dgm:pt>
    <dgm:pt modelId="{93E48900-1E53-4CF8-AC8A-230FC6E177F2}" type="pres">
      <dgm:prSet presAssocID="{FED302E7-62DE-4A57-8F1C-1CCE82478960}" presName="parentText" presStyleLbl="node1" presStyleIdx="3" presStyleCnt="4">
        <dgm:presLayoutVars>
          <dgm:chMax val="0"/>
          <dgm:bulletEnabled val="1"/>
        </dgm:presLayoutVars>
      </dgm:prSet>
      <dgm:spPr/>
    </dgm:pt>
  </dgm:ptLst>
  <dgm:cxnLst>
    <dgm:cxn modelId="{7B729F27-D952-4E17-A36C-A4D982D8FFF5}" srcId="{5F88C7D9-5EC1-4399-88A5-9A7DBA7CA340}" destId="{0111279D-5D37-4960-AE4B-07D7F972D661}" srcOrd="2" destOrd="0" parTransId="{82785149-D356-42F0-9CA2-3425BD80922E}" sibTransId="{E091EA03-DC6F-4E15-98C1-E69F218E8965}"/>
    <dgm:cxn modelId="{EBC92329-6005-495B-91C0-720D69E1D955}" srcId="{5F88C7D9-5EC1-4399-88A5-9A7DBA7CA340}" destId="{6699C830-1938-4797-8FB4-1B8D2D426719}" srcOrd="0" destOrd="0" parTransId="{424CD338-F666-485C-8F10-BAEAEE34C249}" sibTransId="{A3981102-F7CC-4527-B223-385D83EB6C41}"/>
    <dgm:cxn modelId="{CA8E9468-40DB-4239-95BC-481181A16FD1}" type="presOf" srcId="{6699C830-1938-4797-8FB4-1B8D2D426719}" destId="{DF7D81E3-6685-4CF0-B6DF-77349F06E456}" srcOrd="0" destOrd="0" presId="urn:microsoft.com/office/officeart/2005/8/layout/vList2"/>
    <dgm:cxn modelId="{5CF0594E-5627-48BB-A30A-32DE7E92C840}" type="presOf" srcId="{5F88C7D9-5EC1-4399-88A5-9A7DBA7CA340}" destId="{EFE4896E-2563-4877-B623-873F93C02E75}" srcOrd="0" destOrd="0" presId="urn:microsoft.com/office/officeart/2005/8/layout/vList2"/>
    <dgm:cxn modelId="{19EDD450-8E34-47C6-AFFF-711A5B2B7148}" type="presOf" srcId="{FED302E7-62DE-4A57-8F1C-1CCE82478960}" destId="{93E48900-1E53-4CF8-AC8A-230FC6E177F2}" srcOrd="0" destOrd="0" presId="urn:microsoft.com/office/officeart/2005/8/layout/vList2"/>
    <dgm:cxn modelId="{58968E8B-8D53-4C12-AB68-AA4215C5BCF1}" srcId="{5F88C7D9-5EC1-4399-88A5-9A7DBA7CA340}" destId="{AB938859-7EE6-4385-8604-3C1D0D34F5A1}" srcOrd="1" destOrd="0" parTransId="{46BDFD62-9DA5-4C6D-A4D5-D3455C650172}" sibTransId="{49D4BEDB-72C1-4F36-802B-41715F41BFB4}"/>
    <dgm:cxn modelId="{FB00A6B8-2F8A-4BA7-B585-B04CF2CCD0F5}" srcId="{5F88C7D9-5EC1-4399-88A5-9A7DBA7CA340}" destId="{FED302E7-62DE-4A57-8F1C-1CCE82478960}" srcOrd="3" destOrd="0" parTransId="{70A07BF6-89AC-4486-93D4-9F4D0B5C9F6F}" sibTransId="{AC8F9D4C-A510-4D60-AFE1-AA8C7775B7E6}"/>
    <dgm:cxn modelId="{B222E6C3-6BED-4302-B1C5-EEDC48778349}" type="presOf" srcId="{AB938859-7EE6-4385-8604-3C1D0D34F5A1}" destId="{938E03B8-E0CD-4CBE-9B17-B662C7ECAE9E}" srcOrd="0" destOrd="0" presId="urn:microsoft.com/office/officeart/2005/8/layout/vList2"/>
    <dgm:cxn modelId="{F1E7C6E7-A04A-4674-AC2E-2B481556F463}" type="presOf" srcId="{0111279D-5D37-4960-AE4B-07D7F972D661}" destId="{AFDCFBBB-E37B-416F-992B-13947F143E5C}" srcOrd="0" destOrd="0" presId="urn:microsoft.com/office/officeart/2005/8/layout/vList2"/>
    <dgm:cxn modelId="{33072237-A9F3-4425-923C-7479A3838C5E}" type="presParOf" srcId="{EFE4896E-2563-4877-B623-873F93C02E75}" destId="{DF7D81E3-6685-4CF0-B6DF-77349F06E456}" srcOrd="0" destOrd="0" presId="urn:microsoft.com/office/officeart/2005/8/layout/vList2"/>
    <dgm:cxn modelId="{01BF9302-0FCB-4282-A720-2425B5BCE5FB}" type="presParOf" srcId="{EFE4896E-2563-4877-B623-873F93C02E75}" destId="{75D8C645-F617-4F35-B73C-6739F535BCA9}" srcOrd="1" destOrd="0" presId="urn:microsoft.com/office/officeart/2005/8/layout/vList2"/>
    <dgm:cxn modelId="{8CC1554D-5EC5-4591-8B43-1D32BEA6F57B}" type="presParOf" srcId="{EFE4896E-2563-4877-B623-873F93C02E75}" destId="{938E03B8-E0CD-4CBE-9B17-B662C7ECAE9E}" srcOrd="2" destOrd="0" presId="urn:microsoft.com/office/officeart/2005/8/layout/vList2"/>
    <dgm:cxn modelId="{48B5B7A4-854D-43B2-9003-3B057E24D31A}" type="presParOf" srcId="{EFE4896E-2563-4877-B623-873F93C02E75}" destId="{1FA8C891-E086-4547-9735-C86644D61D5C}" srcOrd="3" destOrd="0" presId="urn:microsoft.com/office/officeart/2005/8/layout/vList2"/>
    <dgm:cxn modelId="{08C726EA-ED39-4CF3-9A74-1067AA1E0A32}" type="presParOf" srcId="{EFE4896E-2563-4877-B623-873F93C02E75}" destId="{AFDCFBBB-E37B-416F-992B-13947F143E5C}" srcOrd="4" destOrd="0" presId="urn:microsoft.com/office/officeart/2005/8/layout/vList2"/>
    <dgm:cxn modelId="{F06A59A6-796D-4442-9D1C-CFBD0635FBC7}" type="presParOf" srcId="{EFE4896E-2563-4877-B623-873F93C02E75}" destId="{BF694E15-6D0B-478C-A1B8-B4238A3971C3}" srcOrd="5" destOrd="0" presId="urn:microsoft.com/office/officeart/2005/8/layout/vList2"/>
    <dgm:cxn modelId="{DDA28DDB-A7DE-4704-888D-683D08CEF66B}" type="presParOf" srcId="{EFE4896E-2563-4877-B623-873F93C02E75}" destId="{93E48900-1E53-4CF8-AC8A-230FC6E177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B45D9-9C77-4D51-B65C-4327CB247241}">
      <dsp:nvSpPr>
        <dsp:cNvPr id="0" name=""/>
        <dsp:cNvSpPr/>
      </dsp:nvSpPr>
      <dsp:spPr>
        <a:xfrm>
          <a:off x="0" y="1527"/>
          <a:ext cx="5664038" cy="5615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a:cs typeface="Times New Roman"/>
            </a:rPr>
            <a:t>Problem Statement</a:t>
          </a:r>
          <a:endParaRPr lang="en-US" sz="2400" b="0" kern="1200" dirty="0">
            <a:latin typeface="Times New Roman"/>
            <a:cs typeface="Times New Roman"/>
          </a:endParaRPr>
        </a:p>
      </dsp:txBody>
      <dsp:txXfrm>
        <a:off x="27415" y="28942"/>
        <a:ext cx="5609208" cy="506769"/>
      </dsp:txXfrm>
    </dsp:sp>
    <dsp:sp modelId="{99056828-BF30-4ED2-8669-205CEBDEDB55}">
      <dsp:nvSpPr>
        <dsp:cNvPr id="0" name=""/>
        <dsp:cNvSpPr/>
      </dsp:nvSpPr>
      <dsp:spPr>
        <a:xfrm>
          <a:off x="0" y="632247"/>
          <a:ext cx="5664038" cy="561599"/>
        </a:xfrm>
        <a:prstGeom prst="roundRect">
          <a:avLst/>
        </a:prstGeom>
        <a:solidFill>
          <a:schemeClr val="accent5">
            <a:hueOff val="1162442"/>
            <a:satOff val="7885"/>
            <a:lumOff val="-1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a:cs typeface="Times New Roman"/>
            </a:rPr>
            <a:t>Introduction</a:t>
          </a:r>
        </a:p>
      </dsp:txBody>
      <dsp:txXfrm>
        <a:off x="27415" y="659662"/>
        <a:ext cx="5609208" cy="506769"/>
      </dsp:txXfrm>
    </dsp:sp>
    <dsp:sp modelId="{0CE14E2F-369E-41B1-A2C1-BFB8401613F8}">
      <dsp:nvSpPr>
        <dsp:cNvPr id="0" name=""/>
        <dsp:cNvSpPr/>
      </dsp:nvSpPr>
      <dsp:spPr>
        <a:xfrm>
          <a:off x="0" y="1262967"/>
          <a:ext cx="5664038" cy="561599"/>
        </a:xfrm>
        <a:prstGeom prst="roundRect">
          <a:avLst/>
        </a:prstGeom>
        <a:solidFill>
          <a:schemeClr val="accent5">
            <a:hueOff val="2324883"/>
            <a:satOff val="15771"/>
            <a:lumOff val="-2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GB" sz="2400" b="0" kern="1200" dirty="0">
              <a:latin typeface="Times New Roman"/>
              <a:cs typeface="Times New Roman"/>
            </a:rPr>
            <a:t>Target Audience</a:t>
          </a:r>
        </a:p>
      </dsp:txBody>
      <dsp:txXfrm>
        <a:off x="27415" y="1290382"/>
        <a:ext cx="5609208" cy="506769"/>
      </dsp:txXfrm>
    </dsp:sp>
    <dsp:sp modelId="{FB33B7F4-1FC0-463F-ACC1-33F3AA540F77}">
      <dsp:nvSpPr>
        <dsp:cNvPr id="0" name=""/>
        <dsp:cNvSpPr/>
      </dsp:nvSpPr>
      <dsp:spPr>
        <a:xfrm>
          <a:off x="0" y="1893687"/>
          <a:ext cx="5664038" cy="561599"/>
        </a:xfrm>
        <a:prstGeom prst="roundRect">
          <a:avLst/>
        </a:prstGeom>
        <a:solidFill>
          <a:schemeClr val="accent5">
            <a:hueOff val="3487325"/>
            <a:satOff val="23656"/>
            <a:lumOff val="-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a:cs typeface="Times New Roman"/>
            </a:rPr>
            <a:t>Database Design</a:t>
          </a:r>
          <a:endParaRPr lang="en-US" sz="2400" b="0" kern="1200" dirty="0">
            <a:latin typeface="Times New Roman"/>
            <a:cs typeface="Times New Roman"/>
          </a:endParaRPr>
        </a:p>
      </dsp:txBody>
      <dsp:txXfrm>
        <a:off x="27415" y="1921102"/>
        <a:ext cx="5609208" cy="506769"/>
      </dsp:txXfrm>
    </dsp:sp>
    <dsp:sp modelId="{D434278A-E019-4DAD-A7F5-8B3CFEC323D6}">
      <dsp:nvSpPr>
        <dsp:cNvPr id="0" name=""/>
        <dsp:cNvSpPr/>
      </dsp:nvSpPr>
      <dsp:spPr>
        <a:xfrm>
          <a:off x="0" y="2524407"/>
          <a:ext cx="5664038" cy="561599"/>
        </a:xfrm>
        <a:prstGeom prst="roundRect">
          <a:avLst/>
        </a:prstGeom>
        <a:solidFill>
          <a:schemeClr val="accent5">
            <a:hueOff val="4649767"/>
            <a:satOff val="31541"/>
            <a:lumOff val="-4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a:cs typeface="Times New Roman"/>
            </a:rPr>
            <a:t>Activity Diagram</a:t>
          </a:r>
          <a:endParaRPr lang="en-US" sz="2400" b="0" kern="1200" dirty="0">
            <a:latin typeface="Times New Roman"/>
            <a:cs typeface="Times New Roman"/>
          </a:endParaRPr>
        </a:p>
      </dsp:txBody>
      <dsp:txXfrm>
        <a:off x="27415" y="2551822"/>
        <a:ext cx="5609208" cy="506769"/>
      </dsp:txXfrm>
    </dsp:sp>
    <dsp:sp modelId="{16D1409F-6A8F-4D1B-8734-9E7ECE8A37A8}">
      <dsp:nvSpPr>
        <dsp:cNvPr id="0" name=""/>
        <dsp:cNvSpPr/>
      </dsp:nvSpPr>
      <dsp:spPr>
        <a:xfrm>
          <a:off x="0" y="3155127"/>
          <a:ext cx="5664038" cy="561599"/>
        </a:xfrm>
        <a:prstGeom prst="roundRect">
          <a:avLst/>
        </a:prstGeom>
        <a:solidFill>
          <a:schemeClr val="accent5">
            <a:hueOff val="5812208"/>
            <a:satOff val="39426"/>
            <a:lumOff val="-5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a:cs typeface="Times New Roman"/>
            </a:rPr>
            <a:t>Limitations</a:t>
          </a:r>
          <a:endParaRPr lang="en-US" sz="2400" b="0" kern="1200" dirty="0">
            <a:latin typeface="Times New Roman"/>
            <a:cs typeface="Times New Roman"/>
          </a:endParaRPr>
        </a:p>
      </dsp:txBody>
      <dsp:txXfrm>
        <a:off x="27415" y="3182542"/>
        <a:ext cx="5609208" cy="506769"/>
      </dsp:txXfrm>
    </dsp:sp>
    <dsp:sp modelId="{7193A140-574B-4368-8F9C-51D068F49B1D}">
      <dsp:nvSpPr>
        <dsp:cNvPr id="0" name=""/>
        <dsp:cNvSpPr/>
      </dsp:nvSpPr>
      <dsp:spPr>
        <a:xfrm>
          <a:off x="0" y="3785847"/>
          <a:ext cx="5664038" cy="561599"/>
        </a:xfrm>
        <a:prstGeom prst="roundRect">
          <a:avLst/>
        </a:prstGeom>
        <a:solidFill>
          <a:schemeClr val="accent5">
            <a:hueOff val="6974649"/>
            <a:satOff val="47312"/>
            <a:lumOff val="-6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a:cs typeface="Times New Roman"/>
            </a:rPr>
            <a:t>Future Work</a:t>
          </a:r>
          <a:endParaRPr lang="en-US" sz="2400" b="0" kern="1200" dirty="0">
            <a:latin typeface="Times New Roman"/>
            <a:cs typeface="Times New Roman"/>
          </a:endParaRPr>
        </a:p>
      </dsp:txBody>
      <dsp:txXfrm>
        <a:off x="27415" y="3813262"/>
        <a:ext cx="5609208" cy="506769"/>
      </dsp:txXfrm>
    </dsp:sp>
    <dsp:sp modelId="{8BC1F573-E835-45B6-8D5A-44E903ED25A7}">
      <dsp:nvSpPr>
        <dsp:cNvPr id="0" name=""/>
        <dsp:cNvSpPr/>
      </dsp:nvSpPr>
      <dsp:spPr>
        <a:xfrm>
          <a:off x="0" y="4416567"/>
          <a:ext cx="5664038" cy="561599"/>
        </a:xfrm>
        <a:prstGeom prst="roundRect">
          <a:avLst/>
        </a:prstGeom>
        <a:solidFill>
          <a:schemeClr val="accent5">
            <a:hueOff val="8137091"/>
            <a:satOff val="55197"/>
            <a:lumOff val="-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a:cs typeface="Times New Roman"/>
            </a:rPr>
            <a:t>Conclusion</a:t>
          </a:r>
          <a:endParaRPr lang="en-US" sz="2400" b="0" kern="1200" dirty="0">
            <a:latin typeface="Times New Roman"/>
            <a:cs typeface="Times New Roman"/>
          </a:endParaRPr>
        </a:p>
      </dsp:txBody>
      <dsp:txXfrm>
        <a:off x="27415" y="4443982"/>
        <a:ext cx="5609208" cy="506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4A0CA-9174-4705-B99D-6BB0C1425D10}">
      <dsp:nvSpPr>
        <dsp:cNvPr id="0" name=""/>
        <dsp:cNvSpPr/>
      </dsp:nvSpPr>
      <dsp:spPr>
        <a:xfrm>
          <a:off x="0" y="1831802"/>
          <a:ext cx="7048654" cy="366360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GB" sz="2000" kern="1200" dirty="0"/>
            <a:t>The problem addressed by this project is the difficulty instructors face in manually assessing students, which can be a time-consuming and error-prone process. This project aims to address this problem by developing a desktop application that performs CRUD operations on a database schema. The system also generates PDF reports to provide useful information to instructors. The project seeks to demonstrate the benefits of using databases to manage large amounts of data efficiently and securely, specifically in the context of managing student assessment data.</a:t>
          </a:r>
        </a:p>
      </dsp:txBody>
      <dsp:txXfrm>
        <a:off x="107303" y="1939105"/>
        <a:ext cx="6834048" cy="34489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6C76B-A021-4BC2-95E7-086610AA68C9}">
      <dsp:nvSpPr>
        <dsp:cNvPr id="0" name=""/>
        <dsp:cNvSpPr/>
      </dsp:nvSpPr>
      <dsp:spPr>
        <a:xfrm>
          <a:off x="0" y="0"/>
          <a:ext cx="4834703" cy="15339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1" kern="1200" dirty="0">
              <a:latin typeface="Times New Roman"/>
              <a:cs typeface="Times New Roman"/>
            </a:rPr>
            <a:t>The topic at hand is the use of databases in real-world scenarios, specifically in the context of managing student assessments and related data.</a:t>
          </a:r>
        </a:p>
      </dsp:txBody>
      <dsp:txXfrm>
        <a:off x="44927" y="44927"/>
        <a:ext cx="3249282" cy="1444061"/>
      </dsp:txXfrm>
    </dsp:sp>
    <dsp:sp modelId="{ECE463E1-ED0A-485A-906B-73306FD02EA2}">
      <dsp:nvSpPr>
        <dsp:cNvPr id="0" name=""/>
        <dsp:cNvSpPr/>
      </dsp:nvSpPr>
      <dsp:spPr>
        <a:xfrm>
          <a:off x="853183" y="1874785"/>
          <a:ext cx="4834703" cy="15339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latin typeface="Times New Roman"/>
              <a:cs typeface="Times New Roman"/>
            </a:rPr>
            <a:t>Currently, instructors often have to manage student assessment data manually, which can be a difficult and time-consuming task.</a:t>
          </a:r>
        </a:p>
      </dsp:txBody>
      <dsp:txXfrm>
        <a:off x="898110" y="1919712"/>
        <a:ext cx="2894621" cy="1444061"/>
      </dsp:txXfrm>
    </dsp:sp>
    <dsp:sp modelId="{47BA6560-E123-4B67-802D-A8628A38BA52}">
      <dsp:nvSpPr>
        <dsp:cNvPr id="0" name=""/>
        <dsp:cNvSpPr/>
      </dsp:nvSpPr>
      <dsp:spPr>
        <a:xfrm>
          <a:off x="3837658" y="1205827"/>
          <a:ext cx="997045" cy="99704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4061993" y="1205827"/>
        <a:ext cx="548375" cy="7502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B4669-CE52-4EB6-B87F-1DA1D23AC04B}">
      <dsp:nvSpPr>
        <dsp:cNvPr id="0" name=""/>
        <dsp:cNvSpPr/>
      </dsp:nvSpPr>
      <dsp:spPr>
        <a:xfrm>
          <a:off x="0" y="0"/>
          <a:ext cx="4834703" cy="15339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GB" sz="1500" b="1" kern="1200" dirty="0"/>
            <a:t>This project aims to create a desktop application that can automate the management of student assessment data using a database schema</a:t>
          </a:r>
          <a:r>
            <a:rPr lang="en-GB" sz="1500" b="1" kern="1200" dirty="0">
              <a:latin typeface="Sitka Banner"/>
            </a:rPr>
            <a:t>.</a:t>
          </a:r>
          <a:endParaRPr lang="en-GB" sz="1500" b="1" kern="1200" dirty="0"/>
        </a:p>
      </dsp:txBody>
      <dsp:txXfrm>
        <a:off x="44927" y="44927"/>
        <a:ext cx="3249282" cy="1444061"/>
      </dsp:txXfrm>
    </dsp:sp>
    <dsp:sp modelId="{0C7353F0-5C94-42F4-B190-930BAA769C41}">
      <dsp:nvSpPr>
        <dsp:cNvPr id="0" name=""/>
        <dsp:cNvSpPr/>
      </dsp:nvSpPr>
      <dsp:spPr>
        <a:xfrm>
          <a:off x="853183" y="1874785"/>
          <a:ext cx="4834703" cy="15339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GB" sz="1500" b="1" kern="1200" dirty="0"/>
            <a:t>The database schema is designed to efficiently and securely store and manage student assessment data, including results, attendance, and personal information.</a:t>
          </a:r>
          <a:endParaRPr lang="en-GB" sz="1500" b="1" kern="1200" dirty="0">
            <a:latin typeface="Sitka Banner"/>
          </a:endParaRPr>
        </a:p>
      </dsp:txBody>
      <dsp:txXfrm>
        <a:off x="898110" y="1919712"/>
        <a:ext cx="2894621" cy="1444061"/>
      </dsp:txXfrm>
    </dsp:sp>
    <dsp:sp modelId="{EEFF0584-6805-42A0-968D-F9D185FA16BF}">
      <dsp:nvSpPr>
        <dsp:cNvPr id="0" name=""/>
        <dsp:cNvSpPr/>
      </dsp:nvSpPr>
      <dsp:spPr>
        <a:xfrm>
          <a:off x="3837658" y="1205827"/>
          <a:ext cx="997045" cy="99704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4061993" y="1205827"/>
        <a:ext cx="548375" cy="7502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B6EE0-A090-47AA-A12C-A3808EED3700}">
      <dsp:nvSpPr>
        <dsp:cNvPr id="0" name=""/>
        <dsp:cNvSpPr/>
      </dsp:nvSpPr>
      <dsp:spPr>
        <a:xfrm>
          <a:off x="0" y="0"/>
          <a:ext cx="4834703" cy="15339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dirty="0">
              <a:latin typeface="Times New Roman"/>
              <a:cs typeface="Times New Roman"/>
            </a:rPr>
            <a:t>In addition to managing data, the system can also generate PDF reports that provide instructors with useful information about student performance.</a:t>
          </a:r>
        </a:p>
      </dsp:txBody>
      <dsp:txXfrm>
        <a:off x="44927" y="44927"/>
        <a:ext cx="3249282" cy="1444061"/>
      </dsp:txXfrm>
    </dsp:sp>
    <dsp:sp modelId="{751DBB26-71F3-414B-9651-40AE66A5D3B1}">
      <dsp:nvSpPr>
        <dsp:cNvPr id="0" name=""/>
        <dsp:cNvSpPr/>
      </dsp:nvSpPr>
      <dsp:spPr>
        <a:xfrm>
          <a:off x="853183" y="1874785"/>
          <a:ext cx="4834703" cy="15339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dirty="0">
              <a:latin typeface="Times New Roman"/>
              <a:cs typeface="Times New Roman"/>
            </a:rPr>
            <a:t>By demonstrating the use and benefits of databases in managing large amounts of data efficiently and securely, this project aims to showcase the real-world applications of this technology.</a:t>
          </a:r>
        </a:p>
      </dsp:txBody>
      <dsp:txXfrm>
        <a:off x="898110" y="1919712"/>
        <a:ext cx="2894621" cy="1444061"/>
      </dsp:txXfrm>
    </dsp:sp>
    <dsp:sp modelId="{2520F3DF-5091-40B4-A1CC-99FF8F5B6CD1}">
      <dsp:nvSpPr>
        <dsp:cNvPr id="0" name=""/>
        <dsp:cNvSpPr/>
      </dsp:nvSpPr>
      <dsp:spPr>
        <a:xfrm>
          <a:off x="3837658" y="1205827"/>
          <a:ext cx="997045" cy="99704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a:p>
          <a:pPr marL="0" lvl="0" indent="0" algn="ctr" defTabSz="933450">
            <a:lnSpc>
              <a:spcPct val="90000"/>
            </a:lnSpc>
            <a:spcBef>
              <a:spcPct val="0"/>
            </a:spcBef>
            <a:spcAft>
              <a:spcPct val="35000"/>
            </a:spcAft>
            <a:buNone/>
          </a:pPr>
          <a:endParaRPr lang="en-GB" sz="2100" kern="1200"/>
        </a:p>
      </dsp:txBody>
      <dsp:txXfrm>
        <a:off x="4061993" y="1205827"/>
        <a:ext cx="548375" cy="7502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4A0CA-9174-4705-B99D-6BB0C1425D10}">
      <dsp:nvSpPr>
        <dsp:cNvPr id="0" name=""/>
        <dsp:cNvSpPr/>
      </dsp:nvSpPr>
      <dsp:spPr>
        <a:xfrm>
          <a:off x="0" y="1831802"/>
          <a:ext cx="7048654" cy="366360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GB" sz="3000" kern="1200" dirty="0"/>
            <a:t>The target audience for the University Learning Management System are the teachers that were evaluating the students manually. This will help instructors to manage students, clo's ,rubric's, rubric level's, asessment's, assessment components's data.</a:t>
          </a:r>
        </a:p>
      </dsp:txBody>
      <dsp:txXfrm>
        <a:off x="107303" y="1939105"/>
        <a:ext cx="6834048" cy="34489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6CFAD-B948-4580-A1DC-DB77D96779F5}">
      <dsp:nvSpPr>
        <dsp:cNvPr id="0" name=""/>
        <dsp:cNvSpPr/>
      </dsp:nvSpPr>
      <dsp:spPr>
        <a:xfrm>
          <a:off x="91095" y="206"/>
          <a:ext cx="2621760" cy="15730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GB" sz="2100" b="1" kern="1200" dirty="0">
              <a:latin typeface="Times New Roman"/>
              <a:cs typeface="Times New Roman"/>
            </a:rPr>
            <a:t>This application is for single user and has not Sign Up, Sign In functionality.</a:t>
          </a:r>
        </a:p>
      </dsp:txBody>
      <dsp:txXfrm>
        <a:off x="91095" y="206"/>
        <a:ext cx="2621760" cy="1573056"/>
      </dsp:txXfrm>
    </dsp:sp>
    <dsp:sp modelId="{4A62E544-AA21-4D24-A4C1-BC98BF90007C}">
      <dsp:nvSpPr>
        <dsp:cNvPr id="0" name=""/>
        <dsp:cNvSpPr/>
      </dsp:nvSpPr>
      <dsp:spPr>
        <a:xfrm>
          <a:off x="2975031" y="206"/>
          <a:ext cx="2621760" cy="15730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GB" sz="2100" b="1" kern="1200" dirty="0">
              <a:latin typeface="Times New Roman"/>
              <a:cs typeface="Times New Roman"/>
            </a:rPr>
            <a:t>The  application accepts only those phone numbers that are affiliated with Pakistan.</a:t>
          </a:r>
        </a:p>
      </dsp:txBody>
      <dsp:txXfrm>
        <a:off x="2975031" y="206"/>
        <a:ext cx="2621760" cy="1573056"/>
      </dsp:txXfrm>
    </dsp:sp>
    <dsp:sp modelId="{C2398B89-6707-4686-8B3C-F8F945B10CF0}">
      <dsp:nvSpPr>
        <dsp:cNvPr id="0" name=""/>
        <dsp:cNvSpPr/>
      </dsp:nvSpPr>
      <dsp:spPr>
        <a:xfrm>
          <a:off x="91095" y="1835438"/>
          <a:ext cx="2621760" cy="15730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latin typeface="Times New Roman"/>
              <a:cs typeface="Times New Roman"/>
            </a:rPr>
            <a:t>I have generated monthly attendance report tat shows the count but it is not up to the mark.</a:t>
          </a:r>
        </a:p>
      </dsp:txBody>
      <dsp:txXfrm>
        <a:off x="91095" y="1835438"/>
        <a:ext cx="2621760" cy="1573056"/>
      </dsp:txXfrm>
    </dsp:sp>
    <dsp:sp modelId="{DE12F373-A90C-4A73-A710-386B27599213}">
      <dsp:nvSpPr>
        <dsp:cNvPr id="0" name=""/>
        <dsp:cNvSpPr/>
      </dsp:nvSpPr>
      <dsp:spPr>
        <a:xfrm>
          <a:off x="2975031" y="1835438"/>
          <a:ext cx="2621760" cy="15730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latin typeface="Times New Roman"/>
              <a:cs typeface="Times New Roman"/>
            </a:rPr>
            <a:t>The concepts of Object Oriented programming is not used.</a:t>
          </a:r>
        </a:p>
      </dsp:txBody>
      <dsp:txXfrm>
        <a:off x="2975031" y="1835438"/>
        <a:ext cx="2621760" cy="15730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3A484-8069-4D52-A004-73710AEB82B4}">
      <dsp:nvSpPr>
        <dsp:cNvPr id="0" name=""/>
        <dsp:cNvSpPr/>
      </dsp:nvSpPr>
      <dsp:spPr>
        <a:xfrm>
          <a:off x="0" y="12350"/>
          <a:ext cx="5687887" cy="95559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1" kern="1200" dirty="0">
              <a:latin typeface="Times New Roman"/>
              <a:cs typeface="Times New Roman"/>
            </a:rPr>
            <a:t> I will make signIn, signUp application in future so that the application can be used for many users.</a:t>
          </a:r>
        </a:p>
      </dsp:txBody>
      <dsp:txXfrm>
        <a:off x="46648" y="58998"/>
        <a:ext cx="5594591" cy="862301"/>
      </dsp:txXfrm>
    </dsp:sp>
    <dsp:sp modelId="{0822D456-A89F-45E6-A1A3-F16CBA294546}">
      <dsp:nvSpPr>
        <dsp:cNvPr id="0" name=""/>
        <dsp:cNvSpPr/>
      </dsp:nvSpPr>
      <dsp:spPr>
        <a:xfrm>
          <a:off x="0" y="1019788"/>
          <a:ext cx="5687887" cy="95559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1" kern="1200" dirty="0">
              <a:latin typeface="Times New Roman"/>
              <a:cs typeface="Times New Roman"/>
            </a:rPr>
            <a:t>I will change that the system accepts all formats of contact number no matter that the phone number is belongs to which country.</a:t>
          </a:r>
        </a:p>
      </dsp:txBody>
      <dsp:txXfrm>
        <a:off x="46648" y="1066436"/>
        <a:ext cx="5594591" cy="862301"/>
      </dsp:txXfrm>
    </dsp:sp>
    <dsp:sp modelId="{4FEFE959-1AD0-466D-A749-76434122E1A3}">
      <dsp:nvSpPr>
        <dsp:cNvPr id="0" name=""/>
        <dsp:cNvSpPr/>
      </dsp:nvSpPr>
      <dsp:spPr>
        <a:xfrm>
          <a:off x="0" y="2027225"/>
          <a:ext cx="5687887" cy="95559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latin typeface="Times New Roman"/>
              <a:cs typeface="Times New Roman"/>
            </a:rPr>
            <a:t>I will apply all the Object Oriented Programming Features. </a:t>
          </a:r>
        </a:p>
      </dsp:txBody>
      <dsp:txXfrm>
        <a:off x="46648" y="2073873"/>
        <a:ext cx="5594591" cy="862301"/>
      </dsp:txXfrm>
    </dsp:sp>
    <dsp:sp modelId="{F3402AC3-33F6-410A-B03B-6E8815C9F7DA}">
      <dsp:nvSpPr>
        <dsp:cNvPr id="0" name=""/>
        <dsp:cNvSpPr/>
      </dsp:nvSpPr>
      <dsp:spPr>
        <a:xfrm>
          <a:off x="0" y="3034662"/>
          <a:ext cx="5687887" cy="95559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latin typeface="Times New Roman"/>
              <a:cs typeface="Times New Roman"/>
            </a:rPr>
            <a:t> I will make attendance report in such a way that we can see the status of students in a proper manner. </a:t>
          </a:r>
        </a:p>
      </dsp:txBody>
      <dsp:txXfrm>
        <a:off x="46648" y="3081310"/>
        <a:ext cx="5594591" cy="8623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D81E3-6685-4CF0-B6DF-77349F06E456}">
      <dsp:nvSpPr>
        <dsp:cNvPr id="0" name=""/>
        <dsp:cNvSpPr/>
      </dsp:nvSpPr>
      <dsp:spPr>
        <a:xfrm>
          <a:off x="0" y="72065"/>
          <a:ext cx="10427974"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This project aims to address the difficulties faced by instructors in manually assessing student performance</a:t>
          </a:r>
          <a:r>
            <a:rPr lang="en-US" sz="2300" kern="1200" dirty="0">
              <a:latin typeface="Sitka Banner"/>
            </a:rPr>
            <a:t>.</a:t>
          </a:r>
          <a:endParaRPr lang="en-US" sz="2300" kern="1200" dirty="0"/>
        </a:p>
      </dsp:txBody>
      <dsp:txXfrm>
        <a:off x="44664" y="116729"/>
        <a:ext cx="10338646" cy="825612"/>
      </dsp:txXfrm>
    </dsp:sp>
    <dsp:sp modelId="{938E03B8-E0CD-4CBE-9B17-B662C7ECAE9E}">
      <dsp:nvSpPr>
        <dsp:cNvPr id="0" name=""/>
        <dsp:cNvSpPr/>
      </dsp:nvSpPr>
      <dsp:spPr>
        <a:xfrm>
          <a:off x="0" y="1053245"/>
          <a:ext cx="10427974"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proposed solution is a desktop application that performs CRUD operations on a database schema</a:t>
          </a:r>
          <a:r>
            <a:rPr lang="en-US" sz="2300" kern="1200" dirty="0">
              <a:latin typeface="Sitka Banner"/>
            </a:rPr>
            <a:t>.</a:t>
          </a:r>
          <a:endParaRPr lang="en-US" sz="2300" kern="1200" dirty="0"/>
        </a:p>
      </dsp:txBody>
      <dsp:txXfrm>
        <a:off x="44664" y="1097909"/>
        <a:ext cx="10338646" cy="825612"/>
      </dsp:txXfrm>
    </dsp:sp>
    <dsp:sp modelId="{AFDCFBBB-E37B-416F-992B-13947F143E5C}">
      <dsp:nvSpPr>
        <dsp:cNvPr id="0" name=""/>
        <dsp:cNvSpPr/>
      </dsp:nvSpPr>
      <dsp:spPr>
        <a:xfrm>
          <a:off x="0" y="2034425"/>
          <a:ext cx="10427974"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system aims to replace human labor and increase efficiency by automating the process of student assessment</a:t>
          </a:r>
          <a:r>
            <a:rPr lang="en-US" sz="2300" kern="1200" dirty="0">
              <a:latin typeface="Sitka Banner"/>
            </a:rPr>
            <a:t>.</a:t>
          </a:r>
          <a:endParaRPr lang="en-GB" sz="2300" kern="1200" dirty="0"/>
        </a:p>
      </dsp:txBody>
      <dsp:txXfrm>
        <a:off x="44664" y="2079089"/>
        <a:ext cx="10338646" cy="825612"/>
      </dsp:txXfrm>
    </dsp:sp>
    <dsp:sp modelId="{93E48900-1E53-4CF8-AC8A-230FC6E177F2}">
      <dsp:nvSpPr>
        <dsp:cNvPr id="0" name=""/>
        <dsp:cNvSpPr/>
      </dsp:nvSpPr>
      <dsp:spPr>
        <a:xfrm>
          <a:off x="0" y="3015605"/>
          <a:ext cx="10427974"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system generates PDF reports that provide useful information to the instructors</a:t>
          </a:r>
          <a:r>
            <a:rPr lang="en-US" sz="2300" kern="1200" dirty="0">
              <a:latin typeface="Sitka Banner"/>
            </a:rPr>
            <a:t>.</a:t>
          </a:r>
          <a:endParaRPr lang="en-US" sz="2300" kern="1200" dirty="0"/>
        </a:p>
      </dsp:txBody>
      <dsp:txXfrm>
        <a:off x="44664" y="3060269"/>
        <a:ext cx="10338646" cy="8256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3/9/2023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81393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3/9/2023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1058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3/9/2023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9783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3/9/2023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252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3/9/2023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3740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3/9/2023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873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3/9/2023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95233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3/9/2023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5329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3/9/2023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585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3/9/2023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2659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3/9/2023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07595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3/9/2023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2806215"/>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8992" y="1143000"/>
            <a:ext cx="9052560" cy="3546179"/>
          </a:xfrm>
        </p:spPr>
        <p:txBody>
          <a:bodyPr>
            <a:normAutofit/>
          </a:bodyPr>
          <a:lstStyle/>
          <a:p>
            <a:r>
              <a:rPr lang="en-GB" b="1" i="0" dirty="0">
                <a:latin typeface="Times New Roman"/>
                <a:ea typeface="Calibri Light"/>
                <a:cs typeface="Calibri Light"/>
              </a:rPr>
              <a:t>Database Mid Project</a:t>
            </a:r>
            <a:br>
              <a:rPr lang="en-GB" b="1" i="0" dirty="0">
                <a:latin typeface="Times New Roman"/>
                <a:ea typeface="Calibri Light"/>
                <a:cs typeface="Calibri Light"/>
              </a:rPr>
            </a:br>
            <a:r>
              <a:rPr lang="en-GB" sz="4000" b="1" i="0" dirty="0">
                <a:latin typeface="Times New Roman"/>
                <a:ea typeface="Calibri Light"/>
                <a:cs typeface="Calibri Light"/>
              </a:rPr>
              <a:t>University Learning Management System</a:t>
            </a:r>
            <a:endParaRPr lang="en-GB" sz="4000" b="1" i="0" dirty="0">
              <a:latin typeface="Times New Roman"/>
            </a:endParaRPr>
          </a:p>
        </p:txBody>
      </p:sp>
      <p:sp>
        <p:nvSpPr>
          <p:cNvPr id="3" name="Subtitle 2"/>
          <p:cNvSpPr>
            <a:spLocks noGrp="1"/>
          </p:cNvSpPr>
          <p:nvPr>
            <p:ph type="subTitle" idx="1"/>
          </p:nvPr>
        </p:nvSpPr>
        <p:spPr>
          <a:xfrm>
            <a:off x="1078992" y="5010912"/>
            <a:ext cx="9052560" cy="704088"/>
          </a:xfrm>
        </p:spPr>
        <p:txBody>
          <a:bodyPr vert="horz" lIns="91440" tIns="45720" rIns="91440" bIns="45720" rtlCol="0" anchor="t">
            <a:normAutofit/>
          </a:bodyPr>
          <a:lstStyle/>
          <a:p>
            <a:r>
              <a:rPr lang="en-GB" dirty="0"/>
              <a:t>Presented By: Muhammad Nazir (2021-CS-8)</a:t>
            </a:r>
          </a:p>
        </p:txBody>
      </p:sp>
      <p:cxnSp>
        <p:nvCxnSpPr>
          <p:cNvPr id="10" name="Straight Connector 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6"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CD6D9F-1CE4-91E3-AF89-BC5C52E942D9}"/>
              </a:ext>
            </a:extLst>
          </p:cNvPr>
          <p:cNvSpPr>
            <a:spLocks noGrp="1"/>
          </p:cNvSpPr>
          <p:nvPr>
            <p:ph type="title"/>
          </p:nvPr>
        </p:nvSpPr>
        <p:spPr>
          <a:xfrm>
            <a:off x="115009" y="1128811"/>
            <a:ext cx="4574190" cy="3342290"/>
          </a:xfrm>
        </p:spPr>
        <p:txBody>
          <a:bodyPr vert="horz" lIns="91440" tIns="45720" rIns="91440" bIns="45720" rtlCol="0" anchor="b">
            <a:normAutofit/>
          </a:bodyPr>
          <a:lstStyle/>
          <a:p>
            <a:pPr algn="ctr"/>
            <a:r>
              <a:rPr lang="en-US" sz="5400" b="1" i="0" kern="1200" spc="100" baseline="0" dirty="0">
                <a:solidFill>
                  <a:schemeClr val="bg1"/>
                </a:solidFill>
                <a:latin typeface="+mj-lt"/>
                <a:ea typeface="+mj-ea"/>
                <a:cs typeface="+mj-cs"/>
              </a:rPr>
              <a:t>Manage Students</a:t>
            </a:r>
            <a:endParaRPr lang="en-US" dirty="0">
              <a:ea typeface="+mj-ea"/>
              <a:cs typeface="+mj-cs"/>
            </a:endParaRPr>
          </a:p>
        </p:txBody>
      </p:sp>
      <p:pic>
        <p:nvPicPr>
          <p:cNvPr id="4" name="Picture 4" descr="A picture containing diagram&#10;&#10;Description automatically generated">
            <a:extLst>
              <a:ext uri="{FF2B5EF4-FFF2-40B4-BE49-F238E27FC236}">
                <a16:creationId xmlns:a16="http://schemas.microsoft.com/office/drawing/2014/main" id="{A7006019-6E61-F766-00AD-D0F93D639C21}"/>
              </a:ext>
            </a:extLst>
          </p:cNvPr>
          <p:cNvPicPr>
            <a:picLocks noGrp="1" noChangeAspect="1"/>
          </p:cNvPicPr>
          <p:nvPr>
            <p:ph idx="1"/>
          </p:nvPr>
        </p:nvPicPr>
        <p:blipFill>
          <a:blip r:embed="rId2"/>
          <a:stretch>
            <a:fillRect/>
          </a:stretch>
        </p:blipFill>
        <p:spPr>
          <a:xfrm>
            <a:off x="5796500" y="1279127"/>
            <a:ext cx="5640399" cy="4357208"/>
          </a:xfrm>
          <a:prstGeom prst="rect">
            <a:avLst/>
          </a:prstGeom>
        </p:spPr>
      </p:pic>
      <p:sp>
        <p:nvSpPr>
          <p:cNvPr id="1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5031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 name="Straight Connector 1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CD6D9F-1CE4-91E3-AF89-BC5C52E942D9}"/>
              </a:ext>
            </a:extLst>
          </p:cNvPr>
          <p:cNvSpPr>
            <a:spLocks noGrp="1"/>
          </p:cNvSpPr>
          <p:nvPr>
            <p:ph type="title"/>
          </p:nvPr>
        </p:nvSpPr>
        <p:spPr>
          <a:xfrm>
            <a:off x="479910" y="1128811"/>
            <a:ext cx="4134160" cy="2709079"/>
          </a:xfrm>
        </p:spPr>
        <p:txBody>
          <a:bodyPr vert="horz" lIns="91440" tIns="45720" rIns="91440" bIns="45720" rtlCol="0" anchor="b">
            <a:normAutofit/>
          </a:bodyPr>
          <a:lstStyle/>
          <a:p>
            <a:pPr algn="ctr"/>
            <a:r>
              <a:rPr lang="en-US" sz="5400" b="1" i="0" kern="1200" spc="100" baseline="0" dirty="0">
                <a:solidFill>
                  <a:schemeClr val="bg1"/>
                </a:solidFill>
                <a:latin typeface="+mj-lt"/>
                <a:ea typeface="+mj-ea"/>
                <a:cs typeface="+mj-cs"/>
              </a:rPr>
              <a:t>Manage Clo's</a:t>
            </a:r>
            <a:endParaRPr lang="en-US" i="0" dirty="0">
              <a:solidFill>
                <a:schemeClr val="bg1"/>
              </a:solidFill>
              <a:ea typeface="+mj-ea"/>
              <a:cs typeface="+mj-cs"/>
            </a:endParaRPr>
          </a:p>
        </p:txBody>
      </p:sp>
      <p:pic>
        <p:nvPicPr>
          <p:cNvPr id="6" name="Picture 6" descr="Diagram&#10;&#10;Description automatically generated">
            <a:extLst>
              <a:ext uri="{FF2B5EF4-FFF2-40B4-BE49-F238E27FC236}">
                <a16:creationId xmlns:a16="http://schemas.microsoft.com/office/drawing/2014/main" id="{E5D81EA9-50C4-B191-8FE2-422A2FAEEA28}"/>
              </a:ext>
            </a:extLst>
          </p:cNvPr>
          <p:cNvPicPr>
            <a:picLocks noGrp="1" noChangeAspect="1"/>
          </p:cNvPicPr>
          <p:nvPr>
            <p:ph idx="1"/>
          </p:nvPr>
        </p:nvPicPr>
        <p:blipFill>
          <a:blip r:embed="rId2"/>
          <a:stretch>
            <a:fillRect/>
          </a:stretch>
        </p:blipFill>
        <p:spPr>
          <a:xfrm>
            <a:off x="5796500" y="1279127"/>
            <a:ext cx="5640399" cy="4357208"/>
          </a:xfrm>
          <a:prstGeom prst="rect">
            <a:avLst/>
          </a:prstGeom>
        </p:spPr>
      </p:pic>
      <p:sp>
        <p:nvSpPr>
          <p:cNvPr id="1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0458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CD6D9F-1CE4-91E3-AF89-BC5C52E942D9}"/>
              </a:ext>
            </a:extLst>
          </p:cNvPr>
          <p:cNvSpPr>
            <a:spLocks noGrp="1"/>
          </p:cNvSpPr>
          <p:nvPr>
            <p:ph type="title"/>
          </p:nvPr>
        </p:nvSpPr>
        <p:spPr>
          <a:xfrm>
            <a:off x="265262" y="1128811"/>
            <a:ext cx="4627851" cy="3342290"/>
          </a:xfrm>
        </p:spPr>
        <p:txBody>
          <a:bodyPr vert="horz" lIns="91440" tIns="45720" rIns="91440" bIns="45720" rtlCol="0" anchor="b">
            <a:normAutofit/>
          </a:bodyPr>
          <a:lstStyle/>
          <a:p>
            <a:pPr algn="ctr"/>
            <a:r>
              <a:rPr lang="en-US" sz="5400" b="1" i="0" kern="1200" spc="100" baseline="0" dirty="0">
                <a:solidFill>
                  <a:schemeClr val="bg1"/>
                </a:solidFill>
                <a:latin typeface="+mj-lt"/>
                <a:ea typeface="+mj-ea"/>
                <a:cs typeface="+mj-cs"/>
              </a:rPr>
              <a:t>Manage Rubrics</a:t>
            </a:r>
            <a:endParaRPr lang="en-US" i="0" dirty="0">
              <a:solidFill>
                <a:schemeClr val="bg1"/>
              </a:solidFill>
              <a:ea typeface="+mj-ea"/>
              <a:cs typeface="+mj-cs"/>
            </a:endParaRPr>
          </a:p>
        </p:txBody>
      </p:sp>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6" descr="Diagram&#10;&#10;Description automatically generated">
            <a:extLst>
              <a:ext uri="{FF2B5EF4-FFF2-40B4-BE49-F238E27FC236}">
                <a16:creationId xmlns:a16="http://schemas.microsoft.com/office/drawing/2014/main" id="{BDBEBDF3-DE53-1BF6-38E3-546A31BF04B4}"/>
              </a:ext>
            </a:extLst>
          </p:cNvPr>
          <p:cNvPicPr>
            <a:picLocks noGrp="1" noChangeAspect="1"/>
          </p:cNvPicPr>
          <p:nvPr>
            <p:ph idx="1"/>
          </p:nvPr>
        </p:nvPicPr>
        <p:blipFill>
          <a:blip r:embed="rId2"/>
          <a:stretch>
            <a:fillRect/>
          </a:stretch>
        </p:blipFill>
        <p:spPr>
          <a:xfrm>
            <a:off x="5531144" y="1080923"/>
            <a:ext cx="5852867" cy="4432909"/>
          </a:xfrm>
        </p:spPr>
      </p:pic>
    </p:spTree>
    <p:extLst>
      <p:ext uri="{BB962C8B-B14F-4D97-AF65-F5344CB8AC3E}">
        <p14:creationId xmlns:p14="http://schemas.microsoft.com/office/powerpoint/2010/main" val="376390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CD6D9F-1CE4-91E3-AF89-BC5C52E942D9}"/>
              </a:ext>
            </a:extLst>
          </p:cNvPr>
          <p:cNvSpPr>
            <a:spLocks noGrp="1"/>
          </p:cNvSpPr>
          <p:nvPr>
            <p:ph type="title"/>
          </p:nvPr>
        </p:nvSpPr>
        <p:spPr>
          <a:xfrm>
            <a:off x="200868" y="1128811"/>
            <a:ext cx="4488329" cy="3342290"/>
          </a:xfrm>
        </p:spPr>
        <p:txBody>
          <a:bodyPr vert="horz" lIns="91440" tIns="45720" rIns="91440" bIns="45720" rtlCol="0" anchor="b">
            <a:normAutofit/>
          </a:bodyPr>
          <a:lstStyle/>
          <a:p>
            <a:pPr algn="ctr"/>
            <a:r>
              <a:rPr lang="en-US" sz="5400" b="1" i="0" kern="1200" spc="100" baseline="0" dirty="0">
                <a:solidFill>
                  <a:schemeClr val="bg1"/>
                </a:solidFill>
                <a:latin typeface="+mj-lt"/>
                <a:ea typeface="+mj-ea"/>
                <a:cs typeface="+mj-cs"/>
              </a:rPr>
              <a:t>Manage Rubric Levels</a:t>
            </a:r>
            <a:endParaRPr lang="en-US">
              <a:ea typeface="+mj-ea"/>
              <a:cs typeface="+mj-cs"/>
            </a:endParaRPr>
          </a:p>
        </p:txBody>
      </p:sp>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6" descr="A picture containing diagram&#10;&#10;Description automatically generated">
            <a:extLst>
              <a:ext uri="{FF2B5EF4-FFF2-40B4-BE49-F238E27FC236}">
                <a16:creationId xmlns:a16="http://schemas.microsoft.com/office/drawing/2014/main" id="{EAA20A22-CD6D-A8FF-CD6C-63EEB052350D}"/>
              </a:ext>
            </a:extLst>
          </p:cNvPr>
          <p:cNvPicPr>
            <a:picLocks noGrp="1" noChangeAspect="1"/>
          </p:cNvPicPr>
          <p:nvPr>
            <p:ph idx="1"/>
          </p:nvPr>
        </p:nvPicPr>
        <p:blipFill>
          <a:blip r:embed="rId2"/>
          <a:stretch>
            <a:fillRect/>
          </a:stretch>
        </p:blipFill>
        <p:spPr>
          <a:xfrm>
            <a:off x="5659933" y="758952"/>
            <a:ext cx="5820671" cy="4905133"/>
          </a:xfrm>
        </p:spPr>
      </p:pic>
    </p:spTree>
    <p:extLst>
      <p:ext uri="{BB962C8B-B14F-4D97-AF65-F5344CB8AC3E}">
        <p14:creationId xmlns:p14="http://schemas.microsoft.com/office/powerpoint/2010/main" val="324105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CD6D9F-1CE4-91E3-AF89-BC5C52E942D9}"/>
              </a:ext>
            </a:extLst>
          </p:cNvPr>
          <p:cNvSpPr>
            <a:spLocks noGrp="1"/>
          </p:cNvSpPr>
          <p:nvPr>
            <p:ph type="title"/>
          </p:nvPr>
        </p:nvSpPr>
        <p:spPr>
          <a:xfrm>
            <a:off x="758952" y="1128811"/>
            <a:ext cx="3930245" cy="3342290"/>
          </a:xfrm>
        </p:spPr>
        <p:txBody>
          <a:bodyPr vert="horz" lIns="91440" tIns="45720" rIns="91440" bIns="45720" rtlCol="0" anchor="b">
            <a:normAutofit/>
          </a:bodyPr>
          <a:lstStyle/>
          <a:p>
            <a:pPr algn="ctr"/>
            <a:r>
              <a:rPr lang="en-US" sz="5400" b="1" i="0" kern="1200" spc="100" baseline="0" dirty="0">
                <a:solidFill>
                  <a:schemeClr val="bg1"/>
                </a:solidFill>
                <a:latin typeface="+mj-lt"/>
                <a:ea typeface="+mj-ea"/>
                <a:cs typeface="+mj-cs"/>
              </a:rPr>
              <a:t>Manage </a:t>
            </a:r>
            <a:r>
              <a:rPr lang="en-US" sz="5400" b="1" i="0" dirty="0">
                <a:solidFill>
                  <a:schemeClr val="bg1"/>
                </a:solidFill>
              </a:rPr>
              <a:t>Assessments</a:t>
            </a:r>
            <a:endParaRPr lang="en-US" i="0">
              <a:solidFill>
                <a:schemeClr val="bg1"/>
              </a:solidFill>
            </a:endParaRPr>
          </a:p>
        </p:txBody>
      </p:sp>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6" descr="Diagram&#10;&#10;Description automatically generated">
            <a:extLst>
              <a:ext uri="{FF2B5EF4-FFF2-40B4-BE49-F238E27FC236}">
                <a16:creationId xmlns:a16="http://schemas.microsoft.com/office/drawing/2014/main" id="{099B0174-B218-0BD0-97BA-20CC258A0A41}"/>
              </a:ext>
            </a:extLst>
          </p:cNvPr>
          <p:cNvPicPr>
            <a:picLocks noGrp="1" noChangeAspect="1"/>
          </p:cNvPicPr>
          <p:nvPr>
            <p:ph idx="1"/>
          </p:nvPr>
        </p:nvPicPr>
        <p:blipFill>
          <a:blip r:embed="rId2"/>
          <a:stretch>
            <a:fillRect/>
          </a:stretch>
        </p:blipFill>
        <p:spPr>
          <a:xfrm>
            <a:off x="5699802" y="1061973"/>
            <a:ext cx="5730198" cy="4427880"/>
          </a:xfrm>
        </p:spPr>
      </p:pic>
    </p:spTree>
    <p:extLst>
      <p:ext uri="{BB962C8B-B14F-4D97-AF65-F5344CB8AC3E}">
        <p14:creationId xmlns:p14="http://schemas.microsoft.com/office/powerpoint/2010/main" val="1862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CD6D9F-1CE4-91E3-AF89-BC5C52E942D9}"/>
              </a:ext>
            </a:extLst>
          </p:cNvPr>
          <p:cNvSpPr>
            <a:spLocks noGrp="1"/>
          </p:cNvSpPr>
          <p:nvPr>
            <p:ph type="title"/>
          </p:nvPr>
        </p:nvSpPr>
        <p:spPr>
          <a:xfrm>
            <a:off x="501375" y="1128811"/>
            <a:ext cx="3908780" cy="3342290"/>
          </a:xfrm>
        </p:spPr>
        <p:txBody>
          <a:bodyPr vert="horz" lIns="91440" tIns="45720" rIns="91440" bIns="45720" rtlCol="0" anchor="b">
            <a:normAutofit/>
          </a:bodyPr>
          <a:lstStyle/>
          <a:p>
            <a:pPr algn="ctr"/>
            <a:r>
              <a:rPr lang="en-US" sz="5400" b="1" i="0" kern="1200" spc="100" baseline="0" dirty="0">
                <a:solidFill>
                  <a:schemeClr val="bg1"/>
                </a:solidFill>
                <a:latin typeface="+mj-lt"/>
                <a:ea typeface="+mj-ea"/>
                <a:cs typeface="+mj-cs"/>
              </a:rPr>
              <a:t>Manage </a:t>
            </a:r>
            <a:r>
              <a:rPr lang="en-US" sz="5400" b="1" i="0" dirty="0">
                <a:solidFill>
                  <a:schemeClr val="bg1"/>
                </a:solidFill>
              </a:rPr>
              <a:t>Assessment Components</a:t>
            </a:r>
            <a:endParaRPr lang="en-US"/>
          </a:p>
        </p:txBody>
      </p:sp>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6">
            <a:extLst>
              <a:ext uri="{FF2B5EF4-FFF2-40B4-BE49-F238E27FC236}">
                <a16:creationId xmlns:a16="http://schemas.microsoft.com/office/drawing/2014/main" id="{4F47763D-0552-F7DF-342C-4DC9917A91B4}"/>
              </a:ext>
            </a:extLst>
          </p:cNvPr>
          <p:cNvPicPr>
            <a:picLocks noGrp="1" noChangeAspect="1"/>
          </p:cNvPicPr>
          <p:nvPr>
            <p:ph idx="1"/>
          </p:nvPr>
        </p:nvPicPr>
        <p:blipFill>
          <a:blip r:embed="rId2"/>
          <a:stretch>
            <a:fillRect/>
          </a:stretch>
        </p:blipFill>
        <p:spPr>
          <a:xfrm>
            <a:off x="5935915" y="1201494"/>
            <a:ext cx="5494085" cy="4245429"/>
          </a:xfrm>
        </p:spPr>
      </p:pic>
    </p:spTree>
    <p:extLst>
      <p:ext uri="{BB962C8B-B14F-4D97-AF65-F5344CB8AC3E}">
        <p14:creationId xmlns:p14="http://schemas.microsoft.com/office/powerpoint/2010/main" val="336315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906E-5BD7-8ED5-2291-D276BFC8D3F8}"/>
              </a:ext>
            </a:extLst>
          </p:cNvPr>
          <p:cNvSpPr>
            <a:spLocks noGrp="1"/>
          </p:cNvSpPr>
          <p:nvPr>
            <p:ph type="title"/>
          </p:nvPr>
        </p:nvSpPr>
        <p:spPr>
          <a:xfrm>
            <a:off x="1068497" y="1063256"/>
            <a:ext cx="5312254" cy="1540106"/>
          </a:xfrm>
        </p:spPr>
        <p:txBody>
          <a:bodyPr>
            <a:normAutofit/>
          </a:bodyPr>
          <a:lstStyle/>
          <a:p>
            <a:r>
              <a:rPr lang="en-GB" b="1" i="0" dirty="0"/>
              <a:t>Limitations</a:t>
            </a:r>
          </a:p>
        </p:txBody>
      </p:sp>
      <p:cxnSp>
        <p:nvCxnSpPr>
          <p:cNvPr id="59" name="Straight Connector 58">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B5728BC4-7923-79E8-FB45-76476466B414}"/>
              </a:ext>
            </a:extLst>
          </p:cNvPr>
          <p:cNvSpPr>
            <a:spLocks noGrp="1"/>
          </p:cNvSpPr>
          <p:nvPr>
            <p:ph idx="1"/>
          </p:nvPr>
        </p:nvSpPr>
        <p:spPr>
          <a:xfrm>
            <a:off x="1068496" y="2933390"/>
            <a:ext cx="7055280" cy="2861349"/>
          </a:xfrm>
        </p:spPr>
        <p:txBody>
          <a:bodyPr vert="horz" lIns="91440" tIns="45720" rIns="91440" bIns="45720" rtlCol="0" anchor="t">
            <a:normAutofit/>
          </a:bodyPr>
          <a:lstStyle/>
          <a:p>
            <a:pPr marL="0" indent="0">
              <a:buNone/>
            </a:pPr>
            <a:endParaRPr lang="en-GB" dirty="0"/>
          </a:p>
          <a:p>
            <a:pPr marL="0" indent="0" algn="just">
              <a:buNone/>
            </a:pPr>
            <a:endParaRPr lang="en-GB" dirty="0"/>
          </a:p>
          <a:p>
            <a:endParaRPr lang="en-GB" dirty="0"/>
          </a:p>
        </p:txBody>
      </p:sp>
      <p:sp>
        <p:nvSpPr>
          <p:cNvPr id="61" name="Freeform: Shape 60">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3" name="Diagram 3">
            <a:extLst>
              <a:ext uri="{FF2B5EF4-FFF2-40B4-BE49-F238E27FC236}">
                <a16:creationId xmlns:a16="http://schemas.microsoft.com/office/drawing/2014/main" id="{31CA0BC2-2C2D-435B-3F5C-2EE13BEF5F75}"/>
              </a:ext>
            </a:extLst>
          </p:cNvPr>
          <p:cNvGraphicFramePr/>
          <p:nvPr/>
        </p:nvGraphicFramePr>
        <p:xfrm>
          <a:off x="1068497" y="2375306"/>
          <a:ext cx="5687887" cy="340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97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906E-5BD7-8ED5-2291-D276BFC8D3F8}"/>
              </a:ext>
            </a:extLst>
          </p:cNvPr>
          <p:cNvSpPr>
            <a:spLocks noGrp="1"/>
          </p:cNvSpPr>
          <p:nvPr>
            <p:ph type="title"/>
          </p:nvPr>
        </p:nvSpPr>
        <p:spPr>
          <a:xfrm>
            <a:off x="1068497" y="1063256"/>
            <a:ext cx="5312254" cy="1540106"/>
          </a:xfrm>
        </p:spPr>
        <p:txBody>
          <a:bodyPr>
            <a:normAutofit/>
          </a:bodyPr>
          <a:lstStyle/>
          <a:p>
            <a:r>
              <a:rPr lang="en-GB" b="1" i="0" dirty="0">
                <a:latin typeface="Times New Roman" panose="02020603050405020304" pitchFamily="18" charset="0"/>
                <a:cs typeface="Times New Roman" panose="02020603050405020304" pitchFamily="18" charset="0"/>
              </a:rPr>
              <a:t>Future</a:t>
            </a:r>
            <a:r>
              <a:rPr lang="en-GB" b="1" i="0" dirty="0"/>
              <a:t> Work</a:t>
            </a:r>
          </a:p>
        </p:txBody>
      </p:sp>
      <p:cxnSp>
        <p:nvCxnSpPr>
          <p:cNvPr id="59" name="Straight Connector 58">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B5728BC4-7923-79E8-FB45-76476466B414}"/>
              </a:ext>
            </a:extLst>
          </p:cNvPr>
          <p:cNvSpPr>
            <a:spLocks noGrp="1"/>
          </p:cNvSpPr>
          <p:nvPr>
            <p:ph idx="1"/>
          </p:nvPr>
        </p:nvSpPr>
        <p:spPr>
          <a:xfrm>
            <a:off x="1068496" y="2933390"/>
            <a:ext cx="7055280" cy="2861349"/>
          </a:xfrm>
        </p:spPr>
        <p:txBody>
          <a:bodyPr vert="horz" lIns="91440" tIns="45720" rIns="91440" bIns="45720" rtlCol="0" anchor="t">
            <a:normAutofit/>
          </a:bodyPr>
          <a:lstStyle/>
          <a:p>
            <a:pPr marL="0" indent="0">
              <a:buNone/>
            </a:pPr>
            <a:endParaRPr lang="en-GB" dirty="0"/>
          </a:p>
          <a:p>
            <a:pPr marL="0" indent="0" algn="just">
              <a:buNone/>
            </a:pPr>
            <a:endParaRPr lang="en-GB" dirty="0"/>
          </a:p>
          <a:p>
            <a:endParaRPr lang="en-GB" dirty="0"/>
          </a:p>
        </p:txBody>
      </p:sp>
      <p:sp>
        <p:nvSpPr>
          <p:cNvPr id="61" name="Freeform: Shape 60">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3" name="Diagram 3">
            <a:extLst>
              <a:ext uri="{FF2B5EF4-FFF2-40B4-BE49-F238E27FC236}">
                <a16:creationId xmlns:a16="http://schemas.microsoft.com/office/drawing/2014/main" id="{31CA0BC2-2C2D-435B-3F5C-2EE13BEF5F75}"/>
              </a:ext>
            </a:extLst>
          </p:cNvPr>
          <p:cNvGraphicFramePr/>
          <p:nvPr>
            <p:extLst>
              <p:ext uri="{D42A27DB-BD31-4B8C-83A1-F6EECF244321}">
                <p14:modId xmlns:p14="http://schemas.microsoft.com/office/powerpoint/2010/main" val="713883805"/>
              </p:ext>
            </p:extLst>
          </p:nvPr>
        </p:nvGraphicFramePr>
        <p:xfrm>
          <a:off x="1068497" y="1971895"/>
          <a:ext cx="5687887" cy="4002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81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906E-5BD7-8ED5-2291-D276BFC8D3F8}"/>
              </a:ext>
            </a:extLst>
          </p:cNvPr>
          <p:cNvSpPr>
            <a:spLocks noGrp="1"/>
          </p:cNvSpPr>
          <p:nvPr>
            <p:ph type="title"/>
          </p:nvPr>
        </p:nvSpPr>
        <p:spPr>
          <a:xfrm>
            <a:off x="1068496" y="1063256"/>
            <a:ext cx="10355403" cy="1540106"/>
          </a:xfrm>
        </p:spPr>
        <p:txBody>
          <a:bodyPr>
            <a:normAutofit/>
          </a:bodyPr>
          <a:lstStyle/>
          <a:p>
            <a:r>
              <a:rPr lang="en-GB" b="1" i="0" dirty="0"/>
              <a:t>Conclusion</a:t>
            </a:r>
          </a:p>
        </p:txBody>
      </p:sp>
      <p:cxnSp>
        <p:nvCxnSpPr>
          <p:cNvPr id="70" name="Straight Connector 6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B5728BC4-7923-79E8-FB45-76476466B414}"/>
              </a:ext>
            </a:extLst>
          </p:cNvPr>
          <p:cNvSpPr>
            <a:spLocks noGrp="1"/>
          </p:cNvSpPr>
          <p:nvPr>
            <p:ph idx="1"/>
          </p:nvPr>
        </p:nvSpPr>
        <p:spPr>
          <a:xfrm>
            <a:off x="1068496" y="2933390"/>
            <a:ext cx="7055280" cy="2861349"/>
          </a:xfrm>
        </p:spPr>
        <p:txBody>
          <a:bodyPr vert="horz" lIns="91440" tIns="45720" rIns="91440" bIns="45720" rtlCol="0">
            <a:normAutofit/>
          </a:bodyPr>
          <a:lstStyle/>
          <a:p>
            <a:pPr marL="0" indent="0">
              <a:buNone/>
            </a:pPr>
            <a:endParaRPr lang="en-GB" dirty="0"/>
          </a:p>
          <a:p>
            <a:pPr marL="0" indent="0">
              <a:buNone/>
            </a:pPr>
            <a:endParaRPr lang="en-GB"/>
          </a:p>
          <a:p>
            <a:endParaRPr lang="en-GB" dirty="0"/>
          </a:p>
        </p:txBody>
      </p:sp>
      <p:sp>
        <p:nvSpPr>
          <p:cNvPr id="7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76" name="Diagram 3">
            <a:extLst>
              <a:ext uri="{FF2B5EF4-FFF2-40B4-BE49-F238E27FC236}">
                <a16:creationId xmlns:a16="http://schemas.microsoft.com/office/drawing/2014/main" id="{9E2F9271-FADC-831A-EE4B-C31EE0D8E8B0}"/>
              </a:ext>
            </a:extLst>
          </p:cNvPr>
          <p:cNvGraphicFramePr/>
          <p:nvPr/>
        </p:nvGraphicFramePr>
        <p:xfrm>
          <a:off x="1068497" y="1971895"/>
          <a:ext cx="10427975" cy="4002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9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534A3-5A11-3F00-99D9-0A38F45D3D35}"/>
              </a:ext>
            </a:extLst>
          </p:cNvPr>
          <p:cNvSpPr>
            <a:spLocks noGrp="1"/>
          </p:cNvSpPr>
          <p:nvPr>
            <p:ph type="title"/>
          </p:nvPr>
        </p:nvSpPr>
        <p:spPr>
          <a:xfrm>
            <a:off x="1068497" y="2979461"/>
            <a:ext cx="3122148" cy="2891335"/>
          </a:xfrm>
        </p:spPr>
        <p:txBody>
          <a:bodyPr>
            <a:normAutofit/>
          </a:bodyPr>
          <a:lstStyle/>
          <a:p>
            <a:r>
              <a:rPr lang="en-GB" b="1" i="0" dirty="0">
                <a:latin typeface="Times New Roman"/>
                <a:cs typeface="Times New Roman"/>
              </a:rPr>
              <a:t>Outlines</a:t>
            </a:r>
          </a:p>
        </p:txBody>
      </p:sp>
      <p:cxnSp>
        <p:nvCxnSpPr>
          <p:cNvPr id="24" name="Straight Connector 2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12">
            <a:extLst>
              <a:ext uri="{FF2B5EF4-FFF2-40B4-BE49-F238E27FC236}">
                <a16:creationId xmlns:a16="http://schemas.microsoft.com/office/drawing/2014/main" id="{DE1B8B5E-DD7D-AEFC-3E92-BA6B81E16816}"/>
              </a:ext>
            </a:extLst>
          </p:cNvPr>
          <p:cNvGraphicFramePr>
            <a:graphicFrameLocks noGrp="1"/>
          </p:cNvGraphicFramePr>
          <p:nvPr>
            <p:ph idx="1"/>
            <p:extLst>
              <p:ext uri="{D42A27DB-BD31-4B8C-83A1-F6EECF244321}">
                <p14:modId xmlns:p14="http://schemas.microsoft.com/office/powerpoint/2010/main" val="3464790483"/>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80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906E-5BD7-8ED5-2291-D276BFC8D3F8}"/>
              </a:ext>
            </a:extLst>
          </p:cNvPr>
          <p:cNvSpPr>
            <a:spLocks noGrp="1"/>
          </p:cNvSpPr>
          <p:nvPr>
            <p:ph type="title"/>
          </p:nvPr>
        </p:nvSpPr>
        <p:spPr>
          <a:xfrm>
            <a:off x="758952" y="2825854"/>
            <a:ext cx="3831335" cy="2687977"/>
          </a:xfrm>
        </p:spPr>
        <p:txBody>
          <a:bodyPr>
            <a:normAutofit/>
          </a:bodyPr>
          <a:lstStyle/>
          <a:p>
            <a:pPr algn="ctr"/>
            <a:r>
              <a:rPr lang="en-GB" b="1" i="0" dirty="0"/>
              <a:t>Problem Statement</a:t>
            </a:r>
            <a:endParaRPr lang="en-US" dirty="0"/>
          </a:p>
        </p:txBody>
      </p:sp>
      <p:cxnSp>
        <p:nvCxnSpPr>
          <p:cNvPr id="102" name="Straight Connector 101">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B5728BC4-7923-79E8-FB45-76476466B414}"/>
              </a:ext>
            </a:extLst>
          </p:cNvPr>
          <p:cNvSpPr>
            <a:spLocks noGrp="1"/>
          </p:cNvSpPr>
          <p:nvPr>
            <p:ph idx="1"/>
          </p:nvPr>
        </p:nvSpPr>
        <p:spPr>
          <a:xfrm>
            <a:off x="1068496" y="2933390"/>
            <a:ext cx="7055280" cy="2861349"/>
          </a:xfrm>
        </p:spPr>
        <p:txBody>
          <a:bodyPr vert="horz" lIns="91440" tIns="45720" rIns="91440" bIns="45720" rtlCol="0" anchor="t">
            <a:normAutofit/>
          </a:bodyPr>
          <a:lstStyle/>
          <a:p>
            <a:pPr marL="0" indent="0">
              <a:buNone/>
            </a:pPr>
            <a:endParaRPr lang="en-GB" dirty="0"/>
          </a:p>
          <a:p>
            <a:pPr marL="0" indent="0" algn="just">
              <a:buNone/>
            </a:pPr>
            <a:endParaRPr lang="en-GB" dirty="0"/>
          </a:p>
          <a:p>
            <a:endParaRPr lang="en-GB" dirty="0"/>
          </a:p>
        </p:txBody>
      </p:sp>
      <p:sp>
        <p:nvSpPr>
          <p:cNvPr id="104"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3" name="Diagram 3">
            <a:extLst>
              <a:ext uri="{FF2B5EF4-FFF2-40B4-BE49-F238E27FC236}">
                <a16:creationId xmlns:a16="http://schemas.microsoft.com/office/drawing/2014/main" id="{31CA0BC2-2C2D-435B-3F5C-2EE13BEF5F75}"/>
              </a:ext>
            </a:extLst>
          </p:cNvPr>
          <p:cNvGraphicFramePr/>
          <p:nvPr>
            <p:extLst>
              <p:ext uri="{D42A27DB-BD31-4B8C-83A1-F6EECF244321}">
                <p14:modId xmlns:p14="http://schemas.microsoft.com/office/powerpoint/2010/main" val="3019875980"/>
              </p:ext>
            </p:extLst>
          </p:nvPr>
        </p:nvGraphicFramePr>
        <p:xfrm>
          <a:off x="5042492" y="248502"/>
          <a:ext cx="7048654" cy="732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5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906E-5BD7-8ED5-2291-D276BFC8D3F8}"/>
              </a:ext>
            </a:extLst>
          </p:cNvPr>
          <p:cNvSpPr>
            <a:spLocks noGrp="1"/>
          </p:cNvSpPr>
          <p:nvPr>
            <p:ph type="title"/>
          </p:nvPr>
        </p:nvSpPr>
        <p:spPr>
          <a:xfrm>
            <a:off x="1068497" y="1063256"/>
            <a:ext cx="5312254" cy="1540106"/>
          </a:xfrm>
        </p:spPr>
        <p:txBody>
          <a:bodyPr>
            <a:normAutofit/>
          </a:bodyPr>
          <a:lstStyle/>
          <a:p>
            <a:r>
              <a:rPr lang="en-GB" b="1" i="0" dirty="0"/>
              <a:t>Introduction</a:t>
            </a:r>
          </a:p>
        </p:txBody>
      </p:sp>
      <p:cxnSp>
        <p:nvCxnSpPr>
          <p:cNvPr id="59" name="Straight Connector 58">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B5728BC4-7923-79E8-FB45-76476466B414}"/>
              </a:ext>
            </a:extLst>
          </p:cNvPr>
          <p:cNvSpPr>
            <a:spLocks noGrp="1"/>
          </p:cNvSpPr>
          <p:nvPr>
            <p:ph idx="1"/>
          </p:nvPr>
        </p:nvSpPr>
        <p:spPr>
          <a:xfrm>
            <a:off x="1068496" y="2933390"/>
            <a:ext cx="7055280" cy="2861349"/>
          </a:xfrm>
        </p:spPr>
        <p:txBody>
          <a:bodyPr vert="horz" lIns="91440" tIns="45720" rIns="91440" bIns="45720" rtlCol="0" anchor="t">
            <a:normAutofit/>
          </a:bodyPr>
          <a:lstStyle/>
          <a:p>
            <a:pPr marL="0" indent="0">
              <a:buNone/>
            </a:pPr>
            <a:endParaRPr lang="en-GB" dirty="0"/>
          </a:p>
          <a:p>
            <a:pPr marL="0" indent="0" algn="just">
              <a:buNone/>
            </a:pPr>
            <a:endParaRPr lang="en-GB" dirty="0"/>
          </a:p>
          <a:p>
            <a:endParaRPr lang="en-GB" dirty="0"/>
          </a:p>
        </p:txBody>
      </p:sp>
      <p:sp>
        <p:nvSpPr>
          <p:cNvPr id="61" name="Freeform: Shape 60">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3" name="Diagram 3">
            <a:extLst>
              <a:ext uri="{FF2B5EF4-FFF2-40B4-BE49-F238E27FC236}">
                <a16:creationId xmlns:a16="http://schemas.microsoft.com/office/drawing/2014/main" id="{31CA0BC2-2C2D-435B-3F5C-2EE13BEF5F75}"/>
              </a:ext>
            </a:extLst>
          </p:cNvPr>
          <p:cNvGraphicFramePr/>
          <p:nvPr/>
        </p:nvGraphicFramePr>
        <p:xfrm>
          <a:off x="1068497" y="2375306"/>
          <a:ext cx="5687887" cy="340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70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906E-5BD7-8ED5-2291-D276BFC8D3F8}"/>
              </a:ext>
            </a:extLst>
          </p:cNvPr>
          <p:cNvSpPr>
            <a:spLocks noGrp="1"/>
          </p:cNvSpPr>
          <p:nvPr>
            <p:ph type="title"/>
          </p:nvPr>
        </p:nvSpPr>
        <p:spPr>
          <a:xfrm>
            <a:off x="1068497" y="1063256"/>
            <a:ext cx="5312254" cy="1540106"/>
          </a:xfrm>
        </p:spPr>
        <p:txBody>
          <a:bodyPr>
            <a:normAutofit/>
          </a:bodyPr>
          <a:lstStyle/>
          <a:p>
            <a:r>
              <a:rPr lang="en-GB" b="1" i="0" dirty="0"/>
              <a:t>Introduction</a:t>
            </a:r>
          </a:p>
        </p:txBody>
      </p:sp>
      <p:cxnSp>
        <p:nvCxnSpPr>
          <p:cNvPr id="59" name="Straight Connector 58">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B5728BC4-7923-79E8-FB45-76476466B414}"/>
              </a:ext>
            </a:extLst>
          </p:cNvPr>
          <p:cNvSpPr>
            <a:spLocks noGrp="1"/>
          </p:cNvSpPr>
          <p:nvPr>
            <p:ph idx="1"/>
          </p:nvPr>
        </p:nvSpPr>
        <p:spPr>
          <a:xfrm>
            <a:off x="1068496" y="2933390"/>
            <a:ext cx="7055280" cy="2861349"/>
          </a:xfrm>
        </p:spPr>
        <p:txBody>
          <a:bodyPr vert="horz" lIns="91440" tIns="45720" rIns="91440" bIns="45720" rtlCol="0" anchor="t">
            <a:normAutofit/>
          </a:bodyPr>
          <a:lstStyle/>
          <a:p>
            <a:pPr marL="0" indent="0">
              <a:buNone/>
            </a:pPr>
            <a:endParaRPr lang="en-GB" dirty="0"/>
          </a:p>
          <a:p>
            <a:pPr marL="0" indent="0" algn="just">
              <a:buNone/>
            </a:pPr>
            <a:endParaRPr lang="en-GB" dirty="0"/>
          </a:p>
          <a:p>
            <a:endParaRPr lang="en-GB" dirty="0"/>
          </a:p>
        </p:txBody>
      </p:sp>
      <p:sp>
        <p:nvSpPr>
          <p:cNvPr id="61" name="Freeform: Shape 60">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3" name="Diagram 3">
            <a:extLst>
              <a:ext uri="{FF2B5EF4-FFF2-40B4-BE49-F238E27FC236}">
                <a16:creationId xmlns:a16="http://schemas.microsoft.com/office/drawing/2014/main" id="{31CA0BC2-2C2D-435B-3F5C-2EE13BEF5F75}"/>
              </a:ext>
            </a:extLst>
          </p:cNvPr>
          <p:cNvGraphicFramePr/>
          <p:nvPr/>
        </p:nvGraphicFramePr>
        <p:xfrm>
          <a:off x="1068497" y="2375306"/>
          <a:ext cx="5687887" cy="340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381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906E-5BD7-8ED5-2291-D276BFC8D3F8}"/>
              </a:ext>
            </a:extLst>
          </p:cNvPr>
          <p:cNvSpPr>
            <a:spLocks noGrp="1"/>
          </p:cNvSpPr>
          <p:nvPr>
            <p:ph type="title"/>
          </p:nvPr>
        </p:nvSpPr>
        <p:spPr>
          <a:xfrm>
            <a:off x="1068497" y="1063256"/>
            <a:ext cx="5312254" cy="1540106"/>
          </a:xfrm>
        </p:spPr>
        <p:txBody>
          <a:bodyPr>
            <a:normAutofit/>
          </a:bodyPr>
          <a:lstStyle/>
          <a:p>
            <a:r>
              <a:rPr lang="en-GB" b="1" i="0" dirty="0"/>
              <a:t>Introduction</a:t>
            </a:r>
          </a:p>
        </p:txBody>
      </p:sp>
      <p:cxnSp>
        <p:nvCxnSpPr>
          <p:cNvPr id="59" name="Straight Connector 58">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B5728BC4-7923-79E8-FB45-76476466B414}"/>
              </a:ext>
            </a:extLst>
          </p:cNvPr>
          <p:cNvSpPr>
            <a:spLocks noGrp="1"/>
          </p:cNvSpPr>
          <p:nvPr>
            <p:ph idx="1"/>
          </p:nvPr>
        </p:nvSpPr>
        <p:spPr>
          <a:xfrm>
            <a:off x="1068496" y="2933390"/>
            <a:ext cx="7055280" cy="2861349"/>
          </a:xfrm>
        </p:spPr>
        <p:txBody>
          <a:bodyPr vert="horz" lIns="91440" tIns="45720" rIns="91440" bIns="45720" rtlCol="0" anchor="t">
            <a:normAutofit/>
          </a:bodyPr>
          <a:lstStyle/>
          <a:p>
            <a:pPr marL="0" indent="0">
              <a:buNone/>
            </a:pPr>
            <a:endParaRPr lang="en-GB" dirty="0"/>
          </a:p>
          <a:p>
            <a:pPr marL="0" indent="0" algn="just">
              <a:buNone/>
            </a:pPr>
            <a:endParaRPr lang="en-GB" dirty="0"/>
          </a:p>
          <a:p>
            <a:endParaRPr lang="en-GB" dirty="0"/>
          </a:p>
        </p:txBody>
      </p:sp>
      <p:sp>
        <p:nvSpPr>
          <p:cNvPr id="61" name="Freeform: Shape 60">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3" name="Diagram 3">
            <a:extLst>
              <a:ext uri="{FF2B5EF4-FFF2-40B4-BE49-F238E27FC236}">
                <a16:creationId xmlns:a16="http://schemas.microsoft.com/office/drawing/2014/main" id="{31CA0BC2-2C2D-435B-3F5C-2EE13BEF5F75}"/>
              </a:ext>
            </a:extLst>
          </p:cNvPr>
          <p:cNvGraphicFramePr/>
          <p:nvPr>
            <p:extLst>
              <p:ext uri="{D42A27DB-BD31-4B8C-83A1-F6EECF244321}">
                <p14:modId xmlns:p14="http://schemas.microsoft.com/office/powerpoint/2010/main" val="3111916506"/>
              </p:ext>
            </p:extLst>
          </p:nvPr>
        </p:nvGraphicFramePr>
        <p:xfrm>
          <a:off x="1068497" y="2375306"/>
          <a:ext cx="5687887" cy="340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733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906E-5BD7-8ED5-2291-D276BFC8D3F8}"/>
              </a:ext>
            </a:extLst>
          </p:cNvPr>
          <p:cNvSpPr>
            <a:spLocks noGrp="1"/>
          </p:cNvSpPr>
          <p:nvPr>
            <p:ph type="title"/>
          </p:nvPr>
        </p:nvSpPr>
        <p:spPr>
          <a:xfrm>
            <a:off x="758952" y="2825854"/>
            <a:ext cx="3831335" cy="2687977"/>
          </a:xfrm>
        </p:spPr>
        <p:txBody>
          <a:bodyPr>
            <a:normAutofit/>
          </a:bodyPr>
          <a:lstStyle/>
          <a:p>
            <a:pPr algn="ctr"/>
            <a:r>
              <a:rPr lang="en-GB" b="1" i="0" dirty="0"/>
              <a:t>Target Audience</a:t>
            </a:r>
            <a:endParaRPr lang="en-US" dirty="0"/>
          </a:p>
        </p:txBody>
      </p:sp>
      <p:cxnSp>
        <p:nvCxnSpPr>
          <p:cNvPr id="102" name="Straight Connector 101">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B5728BC4-7923-79E8-FB45-76476466B414}"/>
              </a:ext>
            </a:extLst>
          </p:cNvPr>
          <p:cNvSpPr>
            <a:spLocks noGrp="1"/>
          </p:cNvSpPr>
          <p:nvPr>
            <p:ph idx="1"/>
          </p:nvPr>
        </p:nvSpPr>
        <p:spPr>
          <a:xfrm>
            <a:off x="1068496" y="2933390"/>
            <a:ext cx="7055280" cy="2861349"/>
          </a:xfrm>
        </p:spPr>
        <p:txBody>
          <a:bodyPr vert="horz" lIns="91440" tIns="45720" rIns="91440" bIns="45720" rtlCol="0" anchor="t">
            <a:normAutofit/>
          </a:bodyPr>
          <a:lstStyle/>
          <a:p>
            <a:pPr marL="0" indent="0">
              <a:buNone/>
            </a:pPr>
            <a:endParaRPr lang="en-GB" dirty="0"/>
          </a:p>
          <a:p>
            <a:pPr marL="0" indent="0" algn="just">
              <a:buNone/>
            </a:pPr>
            <a:endParaRPr lang="en-GB" dirty="0"/>
          </a:p>
          <a:p>
            <a:endParaRPr lang="en-GB" dirty="0"/>
          </a:p>
        </p:txBody>
      </p:sp>
      <p:sp>
        <p:nvSpPr>
          <p:cNvPr id="104"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3" name="Diagram 3">
            <a:extLst>
              <a:ext uri="{FF2B5EF4-FFF2-40B4-BE49-F238E27FC236}">
                <a16:creationId xmlns:a16="http://schemas.microsoft.com/office/drawing/2014/main" id="{31CA0BC2-2C2D-435B-3F5C-2EE13BEF5F75}"/>
              </a:ext>
            </a:extLst>
          </p:cNvPr>
          <p:cNvGraphicFramePr/>
          <p:nvPr/>
        </p:nvGraphicFramePr>
        <p:xfrm>
          <a:off x="5042492" y="248502"/>
          <a:ext cx="7048654" cy="732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9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D662EBA6-BA23-E1C2-B5B8-166D6D2FF8B1}"/>
              </a:ext>
            </a:extLst>
          </p:cNvPr>
          <p:cNvSpPr>
            <a:spLocks noGrp="1"/>
          </p:cNvSpPr>
          <p:nvPr>
            <p:ph idx="1"/>
          </p:nvPr>
        </p:nvSpPr>
        <p:spPr>
          <a:xfrm>
            <a:off x="737362" y="3161684"/>
            <a:ext cx="5490503" cy="2620405"/>
          </a:xfrm>
        </p:spPr>
        <p:txBody>
          <a:bodyPr vert="horz" lIns="91440" tIns="45720" rIns="91440" bIns="45720" rtlCol="0" anchor="t">
            <a:normAutofit/>
          </a:bodyPr>
          <a:lstStyle/>
          <a:p>
            <a:pPr marL="0" indent="0" algn="ctr">
              <a:buNone/>
            </a:pPr>
            <a:r>
              <a:rPr lang="en-US" sz="6000" b="1" dirty="0">
                <a:latin typeface="Times New Roman"/>
                <a:cs typeface="Times New Roman"/>
              </a:rPr>
              <a:t>Database Design</a:t>
            </a:r>
            <a:endParaRPr lang="en-US" b="1" dirty="0"/>
          </a:p>
        </p:txBody>
      </p:sp>
      <p:pic>
        <p:nvPicPr>
          <p:cNvPr id="4" name="Picture 4" descr="Diagram&#10;&#10;Description automatically generated">
            <a:extLst>
              <a:ext uri="{FF2B5EF4-FFF2-40B4-BE49-F238E27FC236}">
                <a16:creationId xmlns:a16="http://schemas.microsoft.com/office/drawing/2014/main" id="{DD7DB577-B61A-407C-A7C2-A2F55D3FA8C0}"/>
              </a:ext>
            </a:extLst>
          </p:cNvPr>
          <p:cNvPicPr>
            <a:picLocks noChangeAspect="1"/>
          </p:cNvPicPr>
          <p:nvPr/>
        </p:nvPicPr>
        <p:blipFill>
          <a:blip r:embed="rId2"/>
          <a:stretch>
            <a:fillRect/>
          </a:stretch>
        </p:blipFill>
        <p:spPr>
          <a:xfrm>
            <a:off x="6017240" y="152935"/>
            <a:ext cx="6069467" cy="6524705"/>
          </a:xfrm>
          <a:prstGeom prst="rect">
            <a:avLst/>
          </a:prstGeom>
        </p:spPr>
      </p:pic>
      <p:sp>
        <p:nvSpPr>
          <p:cNvPr id="2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9712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8BD593FB-2EA4-4795-AC37-1F9E8954E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81200" y="2936160"/>
            <a:ext cx="8229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D662EBA6-BA23-E1C2-B5B8-166D6D2FF8B1}"/>
              </a:ext>
            </a:extLst>
          </p:cNvPr>
          <p:cNvSpPr>
            <a:spLocks noGrp="1"/>
          </p:cNvSpPr>
          <p:nvPr>
            <p:ph idx="1"/>
          </p:nvPr>
        </p:nvSpPr>
        <p:spPr>
          <a:xfrm>
            <a:off x="1935417" y="3257894"/>
            <a:ext cx="8321167" cy="2524195"/>
          </a:xfrm>
        </p:spPr>
        <p:txBody>
          <a:bodyPr vert="horz" lIns="91440" tIns="45720" rIns="91440" bIns="45720" rtlCol="0" anchor="t">
            <a:normAutofit/>
          </a:bodyPr>
          <a:lstStyle/>
          <a:p>
            <a:pPr marL="0" indent="0" algn="ctr">
              <a:buNone/>
            </a:pPr>
            <a:r>
              <a:rPr lang="en-US" sz="6000" b="1" dirty="0">
                <a:latin typeface="Times New Roman"/>
                <a:cs typeface="Times New Roman"/>
              </a:rPr>
              <a:t>Activity Flow Diagrams</a:t>
            </a:r>
          </a:p>
        </p:txBody>
      </p:sp>
      <p:sp>
        <p:nvSpPr>
          <p:cNvPr id="3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3582740"/>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3</TotalTime>
  <Words>552</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Calibri Light</vt:lpstr>
      <vt:lpstr>Sitka Banner</vt:lpstr>
      <vt:lpstr>Times New Roman</vt:lpstr>
      <vt:lpstr>HeadlinesVTI</vt:lpstr>
      <vt:lpstr>Database Mid Project University Learning Management System</vt:lpstr>
      <vt:lpstr>Outlines</vt:lpstr>
      <vt:lpstr>Problem Statement</vt:lpstr>
      <vt:lpstr>Introduction</vt:lpstr>
      <vt:lpstr>Introduction</vt:lpstr>
      <vt:lpstr>Introduction</vt:lpstr>
      <vt:lpstr>Target Audience</vt:lpstr>
      <vt:lpstr>PowerPoint Presentation</vt:lpstr>
      <vt:lpstr>PowerPoint Presentation</vt:lpstr>
      <vt:lpstr>Manage Students</vt:lpstr>
      <vt:lpstr>Manage Clo's</vt:lpstr>
      <vt:lpstr>Manage Rubrics</vt:lpstr>
      <vt:lpstr>Manage Rubric Levels</vt:lpstr>
      <vt:lpstr>Manage Assessments</vt:lpstr>
      <vt:lpstr>Manage Assessment Components</vt:lpstr>
      <vt:lpstr>Limitations</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Muhammad Nazir</cp:lastModifiedBy>
  <cp:revision>427</cp:revision>
  <dcterms:created xsi:type="dcterms:W3CDTF">2023-03-09T13:22:31Z</dcterms:created>
  <dcterms:modified xsi:type="dcterms:W3CDTF">2023-03-09T17:05:04Z</dcterms:modified>
</cp:coreProperties>
</file>