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74" r:id="rId3"/>
  </p:sldMasterIdLst>
  <p:notesMasterIdLst>
    <p:notesMasterId r:id="rId5"/>
  </p:notesMasterIdLst>
  <p:sldIdLst>
    <p:sldId id="256" r:id="rId4"/>
    <p:sldId id="313" r:id="rId6"/>
    <p:sldId id="259" r:id="rId7"/>
    <p:sldId id="268" r:id="rId8"/>
    <p:sldId id="263" r:id="rId9"/>
    <p:sldId id="261" r:id="rId10"/>
    <p:sldId id="308" r:id="rId11"/>
    <p:sldId id="314" r:id="rId12"/>
    <p:sldId id="315" r:id="rId13"/>
    <p:sldId id="317" r:id="rId14"/>
    <p:sldId id="318" r:id="rId15"/>
    <p:sldId id="307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68C"/>
    <a:srgbClr val="EEEEEE"/>
    <a:srgbClr val="F9E7AD"/>
    <a:srgbClr val="FFFFFF"/>
    <a:srgbClr val="FFADA1"/>
    <a:srgbClr val="E3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/>
          <a:srcRect b="7123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90" name="Google Shape;90;p15"/>
          <p:cNvSpPr txBox="1"/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sz="4800" b="0">
                <a:solidFill>
                  <a:srgbClr val="59595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-GB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Freepik</a:t>
            </a:r>
            <a:r>
              <a:rPr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yellow">
  <p:cSld name="TITLE">
    <p:bg>
      <p:bgPr>
        <a:solidFill>
          <a:schemeClr val="accent1"/>
        </a:soli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body" idx="1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 panose="02000000000000000000"/>
              <a:buChar char="▧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○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■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●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○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■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●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○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 panose="02000000000000000000"/>
              <a:buChar char="■"/>
              <a:defRPr sz="3000"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“</a:t>
            </a:r>
            <a:endParaRPr sz="9600">
              <a:solidFill>
                <a:schemeClr val="dk2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lvl="1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lvl="2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lvl="3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lvl="4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lvl="5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lvl="6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lvl="7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lvl="8">
              <a:buNone/>
              <a:defRPr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body" idx="1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type="body" idx="2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type="body" idx="2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type="body" idx="3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Google Shape;48;p8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body" idx="1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0" name="Google Shape;360;p13"/>
          <p:cNvSpPr txBox="1"/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13"/>
          <p:cNvSpPr txBox="1"/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1" name="Google Shape;531;p18"/>
          <p:cNvSpPr txBox="1"/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75125" y="602550"/>
            <a:ext cx="42348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3" Type="http://schemas.openxmlformats.org/officeDocument/2006/relationships/image" Target="../media/image10.png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 panose="02000000000000000000"/>
              <a:buNone/>
              <a:defRPr sz="26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 panose="00000500000000000000"/>
              <a:buChar char="▧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●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○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 panose="00000500000000000000"/>
              <a:buChar char="■"/>
              <a:defRPr sz="2400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 panose="02000000000000000000"/>
                <a:ea typeface="Shadows Into Light" panose="02000000000000000000"/>
                <a:cs typeface="Shadows Into Light" panose="02000000000000000000"/>
                <a:sym typeface="Shadows Into Light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8.png"/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1619730" y="1779858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</a:rPr>
              <a:t>Suspect Pullorum pada Ayam </a:t>
            </a:r>
            <a:br>
              <a:rPr lang="en-US" sz="4800">
                <a:solidFill>
                  <a:schemeClr val="accent2"/>
                </a:solidFill>
              </a:rPr>
            </a:br>
            <a:r>
              <a:rPr lang="en-US" sz="4800">
                <a:solidFill>
                  <a:schemeClr val="accent2"/>
                </a:solidFill>
              </a:rPr>
              <a:t>Broiler</a:t>
            </a:r>
            <a:endParaRPr lang="en-US" sz="480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/>
          <p:nvPr>
            <p:ph type="subTitle" idx="1"/>
          </p:nvPr>
        </p:nvSpPr>
        <p:spPr>
          <a:xfrm>
            <a:off x="1504315" y="3552190"/>
            <a:ext cx="1737995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/>
              <a:t>created by:</a:t>
            </a:r>
            <a:endParaRPr lang="en-US" sz="10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Maghfirah Islamiah </a:t>
            </a:r>
            <a:endParaRPr lang="en-US" sz="12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/>
              <a:t>Co31181311</a:t>
            </a:r>
            <a:endParaRPr lang="en-US" sz="1200" b="0"/>
          </a:p>
        </p:txBody>
      </p:sp>
      <p:sp>
        <p:nvSpPr>
          <p:cNvPr id="178" name="Google Shape;178;p29"/>
          <p:cNvSpPr/>
          <p:nvPr/>
        </p:nvSpPr>
        <p:spPr>
          <a:xfrm>
            <a:off x="1979665" y="199581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 flipV="1">
            <a:off x="3780155" y="3075940"/>
            <a:ext cx="1657350" cy="76200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907680" y="4588129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1"/>
          <a:srcRect t="16970" r="8892" b="21025"/>
          <a:stretch>
            <a:fillRect/>
          </a:stretch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 17"/>
          <p:cNvGrpSpPr/>
          <p:nvPr/>
        </p:nvGrpSpPr>
        <p:grpSpPr>
          <a:xfrm>
            <a:off x="3131820" y="699770"/>
            <a:ext cx="1950217" cy="581660"/>
            <a:chOff x="4932" y="1102"/>
            <a:chExt cx="2081" cy="916"/>
          </a:xfrm>
        </p:grpSpPr>
        <p:pic>
          <p:nvPicPr>
            <p:cNvPr id="391" name="Google Shape;391;p41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1772"/>
              <a:ext cx="1898" cy="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3"/>
            <p:cNvSpPr txBox="1"/>
            <p:nvPr/>
          </p:nvSpPr>
          <p:spPr>
            <a:xfrm>
              <a:off x="5045" y="1102"/>
              <a:ext cx="1968" cy="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just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altLang="en-GB" sz="1800"/>
                <a:t>Pembahasan</a:t>
              </a:r>
              <a:endParaRPr lang="en-US" altLang="en-GB" sz="1800"/>
            </a:p>
          </p:txBody>
        </p:sp>
      </p:grpSp>
      <p:sp>
        <p:nvSpPr>
          <p:cNvPr id="20" name="Kotak Teks 19"/>
          <p:cNvSpPr txBox="1"/>
          <p:nvPr/>
        </p:nvSpPr>
        <p:spPr>
          <a:xfrm>
            <a:off x="4572000" y="1546225"/>
            <a:ext cx="35718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Merusak endotel kapiler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pembuluh darah pecah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sel darah merah di jaringan </a:t>
            </a:r>
            <a:endParaRPr lang="id-ID" altLang="en-US" sz="12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altLang="en-US" sz="1200"/>
          </a:p>
        </p:txBody>
      </p:sp>
      <p:grpSp>
        <p:nvGrpSpPr>
          <p:cNvPr id="24" name="Grup 23"/>
          <p:cNvGrpSpPr/>
          <p:nvPr/>
        </p:nvGrpSpPr>
        <p:grpSpPr>
          <a:xfrm>
            <a:off x="6250305" y="1851025"/>
            <a:ext cx="2087245" cy="1985010"/>
            <a:chOff x="10069" y="2767"/>
            <a:chExt cx="3287" cy="3126"/>
          </a:xfrm>
        </p:grpSpPr>
        <p:pic>
          <p:nvPicPr>
            <p:cNvPr id="181" name="Google Shape;181;p29"/>
            <p:cNvPicPr preferRelativeResize="0"/>
            <p:nvPr/>
          </p:nvPicPr>
          <p:blipFill rotWithShape="1">
            <a:blip r:embed="rId2"/>
            <a:srcRect t="16970" r="8892" b="21025"/>
            <a:stretch>
              <a:fillRect/>
            </a:stretch>
          </p:blipFill>
          <p:spPr>
            <a:xfrm>
              <a:off x="10148" y="3709"/>
              <a:ext cx="3208" cy="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 rotWithShape="1">
            <a:blip r:embed="rId3"/>
            <a:srcRect t="16734" r="8892" b="18300"/>
            <a:stretch>
              <a:fillRect/>
            </a:stretch>
          </p:blipFill>
          <p:spPr>
            <a:xfrm>
              <a:off x="10069" y="2767"/>
              <a:ext cx="3208" cy="1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81;p29"/>
            <p:cNvPicPr preferRelativeResize="0"/>
            <p:nvPr/>
          </p:nvPicPr>
          <p:blipFill rotWithShape="1">
            <a:blip r:embed="rId2"/>
            <a:srcRect t="16970" r="8892" b="21025"/>
            <a:stretch>
              <a:fillRect/>
            </a:stretch>
          </p:blipFill>
          <p:spPr>
            <a:xfrm>
              <a:off x="10148" y="4617"/>
              <a:ext cx="3208" cy="127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Konektor Lengkung 28"/>
          <p:cNvCxnSpPr/>
          <p:nvPr/>
        </p:nvCxnSpPr>
        <p:spPr>
          <a:xfrm>
            <a:off x="3611245" y="2032635"/>
            <a:ext cx="1080135" cy="857250"/>
          </a:xfrm>
          <a:prstGeom prst="curvedConnector3">
            <a:avLst>
              <a:gd name="adj1" fmla="val 50029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 32"/>
          <p:cNvGrpSpPr/>
          <p:nvPr/>
        </p:nvGrpSpPr>
        <p:grpSpPr>
          <a:xfrm rot="19620000" flipH="1">
            <a:off x="2927985" y="556895"/>
            <a:ext cx="504190" cy="328930"/>
            <a:chOff x="4932" y="2236"/>
            <a:chExt cx="794" cy="518"/>
          </a:xfrm>
        </p:grpSpPr>
        <p:cxnSp>
          <p:nvCxnSpPr>
            <p:cNvPr id="34" name="Konektor Garis Lurus 33"/>
            <p:cNvCxnSpPr/>
            <p:nvPr/>
          </p:nvCxnSpPr>
          <p:spPr>
            <a:xfrm flipH="1" flipV="1">
              <a:off x="4932" y="2236"/>
              <a:ext cx="137" cy="28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Konektor Garis Lurus 34"/>
            <p:cNvCxnSpPr/>
            <p:nvPr/>
          </p:nvCxnSpPr>
          <p:spPr>
            <a:xfrm flipV="1">
              <a:off x="5248" y="2236"/>
              <a:ext cx="138" cy="34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Konektor Garis Lurus 35"/>
            <p:cNvCxnSpPr/>
            <p:nvPr/>
          </p:nvCxnSpPr>
          <p:spPr>
            <a:xfrm flipV="1">
              <a:off x="5362" y="2576"/>
              <a:ext cx="365" cy="179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1" name="Google Shape;1261;p45"/>
          <p:cNvGrpSpPr/>
          <p:nvPr/>
        </p:nvGrpSpPr>
        <p:grpSpPr>
          <a:xfrm rot="2700000">
            <a:off x="2661285" y="1411605"/>
            <a:ext cx="1076325" cy="847090"/>
            <a:chOff x="230550" y="540800"/>
            <a:chExt cx="7068100" cy="4350625"/>
          </a:xfrm>
        </p:grpSpPr>
        <p:sp>
          <p:nvSpPr>
            <p:cNvPr id="1262" name="Google Shape;1262;p45"/>
            <p:cNvSpPr/>
            <p:nvPr/>
          </p:nvSpPr>
          <p:spPr>
            <a:xfrm>
              <a:off x="586225" y="1135100"/>
              <a:ext cx="5970800" cy="3170700"/>
            </a:xfrm>
            <a:custGeom>
              <a:avLst/>
              <a:gdLst/>
              <a:ahLst/>
              <a:cxnLst/>
              <a:rect l="l" t="t" r="r" b="b"/>
              <a:pathLst>
                <a:path w="238832" h="126828" extrusionOk="0">
                  <a:moveTo>
                    <a:pt x="147430" y="0"/>
                  </a:moveTo>
                  <a:cubicBezTo>
                    <a:pt x="129460" y="0"/>
                    <a:pt x="111525" y="1437"/>
                    <a:pt x="93838" y="4572"/>
                  </a:cubicBezTo>
                  <a:cubicBezTo>
                    <a:pt x="66897" y="9112"/>
                    <a:pt x="39351" y="18193"/>
                    <a:pt x="21795" y="38777"/>
                  </a:cubicBezTo>
                  <a:cubicBezTo>
                    <a:pt x="3935" y="59360"/>
                    <a:pt x="0" y="93868"/>
                    <a:pt x="19373" y="112636"/>
                  </a:cubicBezTo>
                  <a:cubicBezTo>
                    <a:pt x="30101" y="123179"/>
                    <a:pt x="44899" y="126827"/>
                    <a:pt x="60242" y="126827"/>
                  </a:cubicBezTo>
                  <a:cubicBezTo>
                    <a:pt x="70009" y="126827"/>
                    <a:pt x="79996" y="125349"/>
                    <a:pt x="89297" y="123230"/>
                  </a:cubicBezTo>
                  <a:cubicBezTo>
                    <a:pt x="140454" y="111425"/>
                    <a:pt x="187372" y="85695"/>
                    <a:pt x="224907" y="49069"/>
                  </a:cubicBezTo>
                  <a:cubicBezTo>
                    <a:pt x="230659" y="44225"/>
                    <a:pt x="234896" y="37869"/>
                    <a:pt x="237318" y="30604"/>
                  </a:cubicBezTo>
                  <a:cubicBezTo>
                    <a:pt x="238832" y="23339"/>
                    <a:pt x="235502" y="14258"/>
                    <a:pt x="228237" y="12442"/>
                  </a:cubicBezTo>
                  <a:lnTo>
                    <a:pt x="238529" y="11231"/>
                  </a:lnTo>
                  <a:cubicBezTo>
                    <a:pt x="208771" y="4173"/>
                    <a:pt x="178051" y="0"/>
                    <a:pt x="14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4642425" y="1607425"/>
              <a:ext cx="1346475" cy="911050"/>
            </a:xfrm>
            <a:custGeom>
              <a:avLst/>
              <a:gdLst/>
              <a:ahLst/>
              <a:cxnLst/>
              <a:rect l="l" t="t" r="r" b="b"/>
              <a:pathLst>
                <a:path w="53859" h="36442" extrusionOk="0">
                  <a:moveTo>
                    <a:pt x="25027" y="0"/>
                  </a:moveTo>
                  <a:cubicBezTo>
                    <a:pt x="21459" y="0"/>
                    <a:pt x="17935" y="473"/>
                    <a:pt x="14530" y="1419"/>
                  </a:cubicBezTo>
                  <a:cubicBezTo>
                    <a:pt x="9081" y="2933"/>
                    <a:pt x="4238" y="6868"/>
                    <a:pt x="2119" y="12316"/>
                  </a:cubicBezTo>
                  <a:cubicBezTo>
                    <a:pt x="0" y="19884"/>
                    <a:pt x="2724" y="27754"/>
                    <a:pt x="9384" y="31992"/>
                  </a:cubicBezTo>
                  <a:cubicBezTo>
                    <a:pt x="13834" y="34958"/>
                    <a:pt x="19025" y="36442"/>
                    <a:pt x="24335" y="36442"/>
                  </a:cubicBezTo>
                  <a:cubicBezTo>
                    <a:pt x="26611" y="36442"/>
                    <a:pt x="28908" y="36169"/>
                    <a:pt x="31178" y="35624"/>
                  </a:cubicBezTo>
                  <a:cubicBezTo>
                    <a:pt x="38443" y="33808"/>
                    <a:pt x="45405" y="31084"/>
                    <a:pt x="52065" y="27451"/>
                  </a:cubicBezTo>
                  <a:cubicBezTo>
                    <a:pt x="53859" y="22885"/>
                    <a:pt x="53280" y="18142"/>
                    <a:pt x="50944" y="14408"/>
                  </a:cubicBezTo>
                  <a:lnTo>
                    <a:pt x="50944" y="14408"/>
                  </a:lnTo>
                  <a:lnTo>
                    <a:pt x="53578" y="16251"/>
                  </a:lnTo>
                  <a:cubicBezTo>
                    <a:pt x="53578" y="11106"/>
                    <a:pt x="50551" y="6262"/>
                    <a:pt x="46011" y="4143"/>
                  </a:cubicBezTo>
                  <a:cubicBezTo>
                    <a:pt x="41470" y="1722"/>
                    <a:pt x="36627" y="511"/>
                    <a:pt x="31481" y="511"/>
                  </a:cubicBezTo>
                  <a:cubicBezTo>
                    <a:pt x="29324" y="171"/>
                    <a:pt x="27168" y="0"/>
                    <a:pt x="25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1456475" y="1836850"/>
              <a:ext cx="2467050" cy="1896350"/>
            </a:xfrm>
            <a:custGeom>
              <a:avLst/>
              <a:gdLst/>
              <a:ahLst/>
              <a:cxnLst/>
              <a:rect l="l" t="t" r="r" b="b"/>
              <a:pathLst>
                <a:path w="98682" h="75854" extrusionOk="0">
                  <a:moveTo>
                    <a:pt x="59123" y="1"/>
                  </a:moveTo>
                  <a:cubicBezTo>
                    <a:pt x="36047" y="1"/>
                    <a:pt x="13794" y="13701"/>
                    <a:pt x="4541" y="37042"/>
                  </a:cubicBezTo>
                  <a:cubicBezTo>
                    <a:pt x="1" y="48847"/>
                    <a:pt x="304" y="64587"/>
                    <a:pt x="10898" y="71550"/>
                  </a:cubicBezTo>
                  <a:cubicBezTo>
                    <a:pt x="15890" y="74323"/>
                    <a:pt x="21643" y="75825"/>
                    <a:pt x="27460" y="75825"/>
                  </a:cubicBezTo>
                  <a:cubicBezTo>
                    <a:pt x="27993" y="75825"/>
                    <a:pt x="28527" y="75813"/>
                    <a:pt x="29060" y="75787"/>
                  </a:cubicBezTo>
                  <a:cubicBezTo>
                    <a:pt x="30512" y="75831"/>
                    <a:pt x="31977" y="75854"/>
                    <a:pt x="33450" y="75854"/>
                  </a:cubicBezTo>
                  <a:cubicBezTo>
                    <a:pt x="52546" y="75854"/>
                    <a:pt x="73019" y="71958"/>
                    <a:pt x="85665" y="57625"/>
                  </a:cubicBezTo>
                  <a:cubicBezTo>
                    <a:pt x="98076" y="42188"/>
                    <a:pt x="98682" y="20393"/>
                    <a:pt x="87179" y="4653"/>
                  </a:cubicBezTo>
                  <a:lnTo>
                    <a:pt x="87179" y="4653"/>
                  </a:lnTo>
                  <a:lnTo>
                    <a:pt x="88995" y="8285"/>
                  </a:lnTo>
                  <a:cubicBezTo>
                    <a:pt x="79568" y="2648"/>
                    <a:pt x="69266" y="1"/>
                    <a:pt x="59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30550" y="540800"/>
              <a:ext cx="7068100" cy="4350625"/>
            </a:xfrm>
            <a:custGeom>
              <a:avLst/>
              <a:gdLst/>
              <a:ahLst/>
              <a:cxnLst/>
              <a:rect l="l" t="t" r="r" b="b"/>
              <a:pathLst>
                <a:path w="282724" h="174025" extrusionOk="0">
                  <a:moveTo>
                    <a:pt x="161578" y="20315"/>
                  </a:moveTo>
                  <a:cubicBezTo>
                    <a:pt x="163667" y="20315"/>
                    <a:pt x="165768" y="21004"/>
                    <a:pt x="167697" y="22290"/>
                  </a:cubicBezTo>
                  <a:lnTo>
                    <a:pt x="156194" y="21987"/>
                  </a:lnTo>
                  <a:cubicBezTo>
                    <a:pt x="157897" y="20852"/>
                    <a:pt x="159734" y="20315"/>
                    <a:pt x="161578" y="20315"/>
                  </a:cubicBezTo>
                  <a:close/>
                  <a:moveTo>
                    <a:pt x="188735" y="19414"/>
                  </a:moveTo>
                  <a:cubicBezTo>
                    <a:pt x="191232" y="19414"/>
                    <a:pt x="193578" y="20322"/>
                    <a:pt x="195848" y="22290"/>
                  </a:cubicBezTo>
                  <a:lnTo>
                    <a:pt x="195926" y="22329"/>
                  </a:lnTo>
                  <a:lnTo>
                    <a:pt x="195926" y="22329"/>
                  </a:lnTo>
                  <a:cubicBezTo>
                    <a:pt x="193613" y="22725"/>
                    <a:pt x="191299" y="22937"/>
                    <a:pt x="188986" y="22937"/>
                  </a:cubicBezTo>
                  <a:cubicBezTo>
                    <a:pt x="186228" y="22937"/>
                    <a:pt x="183471" y="22636"/>
                    <a:pt x="180713" y="21987"/>
                  </a:cubicBezTo>
                  <a:cubicBezTo>
                    <a:pt x="183589" y="20322"/>
                    <a:pt x="186237" y="19414"/>
                    <a:pt x="188735" y="19414"/>
                  </a:cubicBezTo>
                  <a:close/>
                  <a:moveTo>
                    <a:pt x="135512" y="20371"/>
                  </a:moveTo>
                  <a:cubicBezTo>
                    <a:pt x="137247" y="20371"/>
                    <a:pt x="138965" y="20987"/>
                    <a:pt x="140454" y="22290"/>
                  </a:cubicBezTo>
                  <a:cubicBezTo>
                    <a:pt x="138459" y="22733"/>
                    <a:pt x="136465" y="23014"/>
                    <a:pt x="134471" y="23014"/>
                  </a:cubicBezTo>
                  <a:cubicBezTo>
                    <a:pt x="133741" y="23014"/>
                    <a:pt x="133011" y="22976"/>
                    <a:pt x="132281" y="22895"/>
                  </a:cubicBezTo>
                  <a:cubicBezTo>
                    <a:pt x="131675" y="22895"/>
                    <a:pt x="131373" y="22592"/>
                    <a:pt x="131373" y="21987"/>
                  </a:cubicBezTo>
                  <a:cubicBezTo>
                    <a:pt x="131373" y="21382"/>
                    <a:pt x="131675" y="21079"/>
                    <a:pt x="132281" y="21079"/>
                  </a:cubicBezTo>
                  <a:cubicBezTo>
                    <a:pt x="133330" y="20613"/>
                    <a:pt x="134424" y="20371"/>
                    <a:pt x="135512" y="20371"/>
                  </a:cubicBezTo>
                  <a:close/>
                  <a:moveTo>
                    <a:pt x="211245" y="20350"/>
                  </a:moveTo>
                  <a:cubicBezTo>
                    <a:pt x="213164" y="20350"/>
                    <a:pt x="215089" y="20959"/>
                    <a:pt x="216734" y="21987"/>
                  </a:cubicBezTo>
                  <a:cubicBezTo>
                    <a:pt x="217037" y="22290"/>
                    <a:pt x="217643" y="22290"/>
                    <a:pt x="217643" y="23198"/>
                  </a:cubicBezTo>
                  <a:cubicBezTo>
                    <a:pt x="217340" y="24106"/>
                    <a:pt x="216734" y="24106"/>
                    <a:pt x="215826" y="24106"/>
                  </a:cubicBezTo>
                  <a:cubicBezTo>
                    <a:pt x="212799" y="23803"/>
                    <a:pt x="209772" y="23803"/>
                    <a:pt x="206443" y="23501"/>
                  </a:cubicBezTo>
                  <a:cubicBezTo>
                    <a:pt x="206140" y="23501"/>
                    <a:pt x="205837" y="22895"/>
                    <a:pt x="205534" y="22592"/>
                  </a:cubicBezTo>
                  <a:cubicBezTo>
                    <a:pt x="205534" y="22290"/>
                    <a:pt x="205837" y="21684"/>
                    <a:pt x="206140" y="21382"/>
                  </a:cubicBezTo>
                  <a:cubicBezTo>
                    <a:pt x="206745" y="21079"/>
                    <a:pt x="207653" y="20776"/>
                    <a:pt x="208561" y="20776"/>
                  </a:cubicBezTo>
                  <a:cubicBezTo>
                    <a:pt x="209435" y="20485"/>
                    <a:pt x="210339" y="20350"/>
                    <a:pt x="211245" y="20350"/>
                  </a:cubicBezTo>
                  <a:close/>
                  <a:moveTo>
                    <a:pt x="231020" y="22765"/>
                  </a:moveTo>
                  <a:cubicBezTo>
                    <a:pt x="232879" y="22765"/>
                    <a:pt x="234686" y="23639"/>
                    <a:pt x="235805" y="25317"/>
                  </a:cubicBezTo>
                  <a:cubicBezTo>
                    <a:pt x="235502" y="25619"/>
                    <a:pt x="235199" y="26528"/>
                    <a:pt x="235199" y="26528"/>
                  </a:cubicBezTo>
                  <a:cubicBezTo>
                    <a:pt x="232475" y="26528"/>
                    <a:pt x="230053" y="25922"/>
                    <a:pt x="227632" y="25014"/>
                  </a:cubicBezTo>
                  <a:cubicBezTo>
                    <a:pt x="227329" y="24711"/>
                    <a:pt x="227329" y="24106"/>
                    <a:pt x="227632" y="23803"/>
                  </a:cubicBezTo>
                  <a:cubicBezTo>
                    <a:pt x="228678" y="23105"/>
                    <a:pt x="229859" y="22765"/>
                    <a:pt x="231020" y="22765"/>
                  </a:cubicBezTo>
                  <a:close/>
                  <a:moveTo>
                    <a:pt x="111010" y="22631"/>
                  </a:moveTo>
                  <a:cubicBezTo>
                    <a:pt x="112480" y="22631"/>
                    <a:pt x="113997" y="23040"/>
                    <a:pt x="115632" y="23803"/>
                  </a:cubicBezTo>
                  <a:cubicBezTo>
                    <a:pt x="113816" y="25619"/>
                    <a:pt x="112000" y="25014"/>
                    <a:pt x="110184" y="25619"/>
                  </a:cubicBezTo>
                  <a:cubicBezTo>
                    <a:pt x="108367" y="25922"/>
                    <a:pt x="106551" y="26225"/>
                    <a:pt x="103221" y="26830"/>
                  </a:cubicBezTo>
                  <a:cubicBezTo>
                    <a:pt x="105933" y="23925"/>
                    <a:pt x="108397" y="22631"/>
                    <a:pt x="111010" y="22631"/>
                  </a:cubicBezTo>
                  <a:close/>
                  <a:moveTo>
                    <a:pt x="90811" y="27436"/>
                  </a:moveTo>
                  <a:lnTo>
                    <a:pt x="90811" y="27436"/>
                  </a:lnTo>
                  <a:cubicBezTo>
                    <a:pt x="87714" y="29758"/>
                    <a:pt x="84178" y="31201"/>
                    <a:pt x="80389" y="31201"/>
                  </a:cubicBezTo>
                  <a:cubicBezTo>
                    <a:pt x="79733" y="31201"/>
                    <a:pt x="79070" y="31157"/>
                    <a:pt x="78400" y="31068"/>
                  </a:cubicBezTo>
                  <a:cubicBezTo>
                    <a:pt x="81730" y="26830"/>
                    <a:pt x="86270" y="28041"/>
                    <a:pt x="90811" y="27436"/>
                  </a:cubicBezTo>
                  <a:close/>
                  <a:moveTo>
                    <a:pt x="250724" y="29914"/>
                  </a:moveTo>
                  <a:cubicBezTo>
                    <a:pt x="251333" y="29914"/>
                    <a:pt x="251946" y="30082"/>
                    <a:pt x="252453" y="30463"/>
                  </a:cubicBezTo>
                  <a:cubicBezTo>
                    <a:pt x="253059" y="30765"/>
                    <a:pt x="253967" y="31673"/>
                    <a:pt x="253967" y="32884"/>
                  </a:cubicBezTo>
                  <a:cubicBezTo>
                    <a:pt x="253967" y="33412"/>
                    <a:pt x="253353" y="33735"/>
                    <a:pt x="252542" y="33735"/>
                  </a:cubicBezTo>
                  <a:cubicBezTo>
                    <a:pt x="251958" y="33735"/>
                    <a:pt x="251271" y="33567"/>
                    <a:pt x="250637" y="33187"/>
                  </a:cubicBezTo>
                  <a:cubicBezTo>
                    <a:pt x="250032" y="32279"/>
                    <a:pt x="249123" y="31673"/>
                    <a:pt x="248518" y="30765"/>
                  </a:cubicBezTo>
                  <a:cubicBezTo>
                    <a:pt x="249046" y="30238"/>
                    <a:pt x="249880" y="29914"/>
                    <a:pt x="250724" y="29914"/>
                  </a:cubicBezTo>
                  <a:close/>
                  <a:moveTo>
                    <a:pt x="61751" y="36517"/>
                  </a:moveTo>
                  <a:cubicBezTo>
                    <a:pt x="62357" y="36517"/>
                    <a:pt x="62659" y="36819"/>
                    <a:pt x="62962" y="37425"/>
                  </a:cubicBezTo>
                  <a:cubicBezTo>
                    <a:pt x="62962" y="37727"/>
                    <a:pt x="62659" y="38333"/>
                    <a:pt x="62357" y="38636"/>
                  </a:cubicBezTo>
                  <a:cubicBezTo>
                    <a:pt x="57514" y="40149"/>
                    <a:pt x="54184" y="44084"/>
                    <a:pt x="49038" y="45295"/>
                  </a:cubicBezTo>
                  <a:cubicBezTo>
                    <a:pt x="51157" y="39846"/>
                    <a:pt x="56000" y="36517"/>
                    <a:pt x="61751" y="36517"/>
                  </a:cubicBezTo>
                  <a:close/>
                  <a:moveTo>
                    <a:pt x="49038" y="45295"/>
                  </a:moveTo>
                  <a:cubicBezTo>
                    <a:pt x="48735" y="45598"/>
                    <a:pt x="49341" y="45900"/>
                    <a:pt x="48735" y="45900"/>
                  </a:cubicBezTo>
                  <a:cubicBezTo>
                    <a:pt x="48433" y="45900"/>
                    <a:pt x="48433" y="45598"/>
                    <a:pt x="49038" y="45295"/>
                  </a:cubicBezTo>
                  <a:close/>
                  <a:moveTo>
                    <a:pt x="259415" y="43176"/>
                  </a:moveTo>
                  <a:lnTo>
                    <a:pt x="259415" y="43176"/>
                  </a:lnTo>
                  <a:cubicBezTo>
                    <a:pt x="260538" y="45421"/>
                    <a:pt x="260880" y="47927"/>
                    <a:pt x="259959" y="50451"/>
                  </a:cubicBezTo>
                  <a:lnTo>
                    <a:pt x="259959" y="50451"/>
                  </a:lnTo>
                  <a:cubicBezTo>
                    <a:pt x="259716" y="47965"/>
                    <a:pt x="259696" y="45700"/>
                    <a:pt x="259415" y="43176"/>
                  </a:cubicBezTo>
                  <a:close/>
                  <a:moveTo>
                    <a:pt x="257599" y="62246"/>
                  </a:moveTo>
                  <a:lnTo>
                    <a:pt x="257599" y="62246"/>
                  </a:lnTo>
                  <a:cubicBezTo>
                    <a:pt x="259113" y="65576"/>
                    <a:pt x="258507" y="69511"/>
                    <a:pt x="256086" y="72235"/>
                  </a:cubicBezTo>
                  <a:cubicBezTo>
                    <a:pt x="253967" y="75262"/>
                    <a:pt x="250637" y="77684"/>
                    <a:pt x="247005" y="78289"/>
                  </a:cubicBezTo>
                  <a:cubicBezTo>
                    <a:pt x="249729" y="74657"/>
                    <a:pt x="251848" y="71933"/>
                    <a:pt x="253361" y="69814"/>
                  </a:cubicBezTo>
                  <a:cubicBezTo>
                    <a:pt x="254572" y="67392"/>
                    <a:pt x="256086" y="64970"/>
                    <a:pt x="257599" y="62246"/>
                  </a:cubicBezTo>
                  <a:close/>
                  <a:moveTo>
                    <a:pt x="240951" y="84041"/>
                  </a:moveTo>
                  <a:cubicBezTo>
                    <a:pt x="240951" y="84041"/>
                    <a:pt x="241253" y="84343"/>
                    <a:pt x="241253" y="84343"/>
                  </a:cubicBezTo>
                  <a:cubicBezTo>
                    <a:pt x="241253" y="84646"/>
                    <a:pt x="240951" y="84949"/>
                    <a:pt x="240951" y="84949"/>
                  </a:cubicBezTo>
                  <a:cubicBezTo>
                    <a:pt x="240648" y="84949"/>
                    <a:pt x="240345" y="84646"/>
                    <a:pt x="240345" y="84343"/>
                  </a:cubicBezTo>
                  <a:cubicBezTo>
                    <a:pt x="240648" y="84343"/>
                    <a:pt x="240648" y="84041"/>
                    <a:pt x="240951" y="84041"/>
                  </a:cubicBezTo>
                  <a:close/>
                  <a:moveTo>
                    <a:pt x="39849" y="51592"/>
                  </a:moveTo>
                  <a:cubicBezTo>
                    <a:pt x="40077" y="51592"/>
                    <a:pt x="40314" y="51610"/>
                    <a:pt x="40562" y="51652"/>
                  </a:cubicBezTo>
                  <a:cubicBezTo>
                    <a:pt x="40562" y="52862"/>
                    <a:pt x="39957" y="53771"/>
                    <a:pt x="39351" y="54376"/>
                  </a:cubicBezTo>
                  <a:cubicBezTo>
                    <a:pt x="33903" y="59219"/>
                    <a:pt x="29665" y="64970"/>
                    <a:pt x="26638" y="71327"/>
                  </a:cubicBezTo>
                  <a:cubicBezTo>
                    <a:pt x="26362" y="72432"/>
                    <a:pt x="25834" y="73788"/>
                    <a:pt x="24365" y="73788"/>
                  </a:cubicBezTo>
                  <a:cubicBezTo>
                    <a:pt x="24223" y="73788"/>
                    <a:pt x="24073" y="73775"/>
                    <a:pt x="23914" y="73749"/>
                  </a:cubicBezTo>
                  <a:lnTo>
                    <a:pt x="23914" y="73749"/>
                  </a:lnTo>
                  <a:cubicBezTo>
                    <a:pt x="24519" y="74657"/>
                    <a:pt x="24822" y="75565"/>
                    <a:pt x="24519" y="76776"/>
                  </a:cubicBezTo>
                  <a:cubicBezTo>
                    <a:pt x="23006" y="81316"/>
                    <a:pt x="21492" y="86159"/>
                    <a:pt x="20281" y="91003"/>
                  </a:cubicBezTo>
                  <a:cubicBezTo>
                    <a:pt x="16952" y="88278"/>
                    <a:pt x="15741" y="86462"/>
                    <a:pt x="16346" y="84041"/>
                  </a:cubicBezTo>
                  <a:cubicBezTo>
                    <a:pt x="17860" y="79803"/>
                    <a:pt x="19070" y="75565"/>
                    <a:pt x="23914" y="73749"/>
                  </a:cubicBezTo>
                  <a:cubicBezTo>
                    <a:pt x="24519" y="70722"/>
                    <a:pt x="25427" y="67695"/>
                    <a:pt x="26033" y="64365"/>
                  </a:cubicBezTo>
                  <a:cubicBezTo>
                    <a:pt x="26335" y="58614"/>
                    <a:pt x="30573" y="54073"/>
                    <a:pt x="36022" y="52862"/>
                  </a:cubicBezTo>
                  <a:cubicBezTo>
                    <a:pt x="37328" y="52340"/>
                    <a:pt x="38409" y="51592"/>
                    <a:pt x="39849" y="51592"/>
                  </a:cubicBezTo>
                  <a:close/>
                  <a:moveTo>
                    <a:pt x="237687" y="86157"/>
                  </a:moveTo>
                  <a:cubicBezTo>
                    <a:pt x="238122" y="86157"/>
                    <a:pt x="238600" y="86248"/>
                    <a:pt x="239134" y="86462"/>
                  </a:cubicBezTo>
                  <a:cubicBezTo>
                    <a:pt x="238529" y="88884"/>
                    <a:pt x="237015" y="90700"/>
                    <a:pt x="235199" y="92213"/>
                  </a:cubicBezTo>
                  <a:cubicBezTo>
                    <a:pt x="232086" y="95327"/>
                    <a:pt x="228083" y="96884"/>
                    <a:pt x="223762" y="96884"/>
                  </a:cubicBezTo>
                  <a:cubicBezTo>
                    <a:pt x="223042" y="96884"/>
                    <a:pt x="222313" y="96840"/>
                    <a:pt x="221578" y="96754"/>
                  </a:cubicBezTo>
                  <a:cubicBezTo>
                    <a:pt x="226118" y="93424"/>
                    <a:pt x="229448" y="91003"/>
                    <a:pt x="233080" y="88884"/>
                  </a:cubicBezTo>
                  <a:cubicBezTo>
                    <a:pt x="234576" y="88136"/>
                    <a:pt x="235661" y="86157"/>
                    <a:pt x="237687" y="86157"/>
                  </a:cubicBezTo>
                  <a:close/>
                  <a:moveTo>
                    <a:pt x="215221" y="101294"/>
                  </a:moveTo>
                  <a:lnTo>
                    <a:pt x="213707" y="103111"/>
                  </a:lnTo>
                  <a:cubicBezTo>
                    <a:pt x="210007" y="110227"/>
                    <a:pt x="202558" y="114667"/>
                    <a:pt x="194634" y="114667"/>
                  </a:cubicBezTo>
                  <a:cubicBezTo>
                    <a:pt x="194132" y="114667"/>
                    <a:pt x="193628" y="114649"/>
                    <a:pt x="193124" y="114613"/>
                  </a:cubicBezTo>
                  <a:cubicBezTo>
                    <a:pt x="192821" y="113100"/>
                    <a:pt x="194335" y="112494"/>
                    <a:pt x="195243" y="111889"/>
                  </a:cubicBezTo>
                  <a:cubicBezTo>
                    <a:pt x="200086" y="108862"/>
                    <a:pt x="205232" y="106138"/>
                    <a:pt x="210075" y="103111"/>
                  </a:cubicBezTo>
                  <a:cubicBezTo>
                    <a:pt x="211588" y="101900"/>
                    <a:pt x="213102" y="101294"/>
                    <a:pt x="215221" y="101294"/>
                  </a:cubicBezTo>
                  <a:close/>
                  <a:moveTo>
                    <a:pt x="18203" y="102124"/>
                  </a:moveTo>
                  <a:cubicBezTo>
                    <a:pt x="18758" y="102124"/>
                    <a:pt x="19373" y="102666"/>
                    <a:pt x="19373" y="103413"/>
                  </a:cubicBezTo>
                  <a:cubicBezTo>
                    <a:pt x="19965" y="107850"/>
                    <a:pt x="20556" y="112286"/>
                    <a:pt x="21148" y="117005"/>
                  </a:cubicBezTo>
                  <a:lnTo>
                    <a:pt x="21148" y="117005"/>
                  </a:lnTo>
                  <a:cubicBezTo>
                    <a:pt x="19051" y="115494"/>
                    <a:pt x="17551" y="113387"/>
                    <a:pt x="16649" y="110981"/>
                  </a:cubicBezTo>
                  <a:cubicBezTo>
                    <a:pt x="15438" y="108862"/>
                    <a:pt x="15135" y="106138"/>
                    <a:pt x="16346" y="103413"/>
                  </a:cubicBezTo>
                  <a:cubicBezTo>
                    <a:pt x="16649" y="102808"/>
                    <a:pt x="16952" y="102203"/>
                    <a:pt x="17860" y="102203"/>
                  </a:cubicBezTo>
                  <a:cubicBezTo>
                    <a:pt x="17967" y="102149"/>
                    <a:pt x="18084" y="102124"/>
                    <a:pt x="18203" y="102124"/>
                  </a:cubicBezTo>
                  <a:close/>
                  <a:moveTo>
                    <a:pt x="184951" y="118246"/>
                  </a:moveTo>
                  <a:cubicBezTo>
                    <a:pt x="185171" y="119125"/>
                    <a:pt x="184592" y="119046"/>
                    <a:pt x="184143" y="119053"/>
                  </a:cubicBezTo>
                  <a:lnTo>
                    <a:pt x="184143" y="119053"/>
                  </a:lnTo>
                  <a:lnTo>
                    <a:pt x="184951" y="118246"/>
                  </a:lnTo>
                  <a:close/>
                  <a:moveTo>
                    <a:pt x="184043" y="119154"/>
                  </a:moveTo>
                  <a:cubicBezTo>
                    <a:pt x="182832" y="123089"/>
                    <a:pt x="179805" y="126116"/>
                    <a:pt x="176172" y="127629"/>
                  </a:cubicBezTo>
                  <a:cubicBezTo>
                    <a:pt x="172782" y="129567"/>
                    <a:pt x="169198" y="130535"/>
                    <a:pt x="165420" y="130535"/>
                  </a:cubicBezTo>
                  <a:cubicBezTo>
                    <a:pt x="164476" y="130535"/>
                    <a:pt x="163520" y="130475"/>
                    <a:pt x="162551" y="130354"/>
                  </a:cubicBezTo>
                  <a:cubicBezTo>
                    <a:pt x="169210" y="125510"/>
                    <a:pt x="176172" y="121878"/>
                    <a:pt x="183740" y="119456"/>
                  </a:cubicBezTo>
                  <a:lnTo>
                    <a:pt x="184043" y="119154"/>
                  </a:lnTo>
                  <a:close/>
                  <a:moveTo>
                    <a:pt x="24216" y="123997"/>
                  </a:moveTo>
                  <a:cubicBezTo>
                    <a:pt x="27849" y="125813"/>
                    <a:pt x="28454" y="129446"/>
                    <a:pt x="30876" y="131564"/>
                  </a:cubicBezTo>
                  <a:cubicBezTo>
                    <a:pt x="33486" y="133885"/>
                    <a:pt x="35540" y="136205"/>
                    <a:pt x="37838" y="138525"/>
                  </a:cubicBezTo>
                  <a:lnTo>
                    <a:pt x="37838" y="138525"/>
                  </a:lnTo>
                  <a:cubicBezTo>
                    <a:pt x="29265" y="138421"/>
                    <a:pt x="25114" y="133870"/>
                    <a:pt x="24216" y="123997"/>
                  </a:cubicBezTo>
                  <a:close/>
                  <a:moveTo>
                    <a:pt x="150746" y="134894"/>
                  </a:moveTo>
                  <a:cubicBezTo>
                    <a:pt x="148600" y="138112"/>
                    <a:pt x="145029" y="140143"/>
                    <a:pt x="141084" y="140143"/>
                  </a:cubicBezTo>
                  <a:cubicBezTo>
                    <a:pt x="140577" y="140143"/>
                    <a:pt x="140063" y="140109"/>
                    <a:pt x="139546" y="140040"/>
                  </a:cubicBezTo>
                  <a:lnTo>
                    <a:pt x="150746" y="134894"/>
                  </a:lnTo>
                  <a:close/>
                  <a:moveTo>
                    <a:pt x="159333" y="26571"/>
                  </a:moveTo>
                  <a:cubicBezTo>
                    <a:pt x="162525" y="26571"/>
                    <a:pt x="165716" y="26643"/>
                    <a:pt x="168908" y="26830"/>
                  </a:cubicBezTo>
                  <a:cubicBezTo>
                    <a:pt x="171961" y="27183"/>
                    <a:pt x="175015" y="27262"/>
                    <a:pt x="178051" y="27262"/>
                  </a:cubicBezTo>
                  <a:cubicBezTo>
                    <a:pt x="180515" y="27262"/>
                    <a:pt x="182967" y="27210"/>
                    <a:pt x="185399" y="27210"/>
                  </a:cubicBezTo>
                  <a:cubicBezTo>
                    <a:pt x="187692" y="27210"/>
                    <a:pt x="189967" y="27256"/>
                    <a:pt x="192216" y="27436"/>
                  </a:cubicBezTo>
                  <a:cubicBezTo>
                    <a:pt x="203416" y="28041"/>
                    <a:pt x="214616" y="28041"/>
                    <a:pt x="226118" y="29857"/>
                  </a:cubicBezTo>
                  <a:cubicBezTo>
                    <a:pt x="231264" y="30463"/>
                    <a:pt x="236410" y="31673"/>
                    <a:pt x="241556" y="33187"/>
                  </a:cubicBezTo>
                  <a:cubicBezTo>
                    <a:pt x="246399" y="34398"/>
                    <a:pt x="250334" y="38333"/>
                    <a:pt x="251848" y="43176"/>
                  </a:cubicBezTo>
                  <a:cubicBezTo>
                    <a:pt x="252453" y="45598"/>
                    <a:pt x="254875" y="46808"/>
                    <a:pt x="254875" y="49533"/>
                  </a:cubicBezTo>
                  <a:cubicBezTo>
                    <a:pt x="254572" y="52257"/>
                    <a:pt x="253967" y="55284"/>
                    <a:pt x="253361" y="58008"/>
                  </a:cubicBezTo>
                  <a:cubicBezTo>
                    <a:pt x="251545" y="64062"/>
                    <a:pt x="248518" y="69814"/>
                    <a:pt x="243675" y="74051"/>
                  </a:cubicBezTo>
                  <a:cubicBezTo>
                    <a:pt x="240042" y="77987"/>
                    <a:pt x="235805" y="81619"/>
                    <a:pt x="231264" y="84646"/>
                  </a:cubicBezTo>
                  <a:cubicBezTo>
                    <a:pt x="210983" y="97965"/>
                    <a:pt x="190097" y="110375"/>
                    <a:pt x="168605" y="121273"/>
                  </a:cubicBezTo>
                  <a:cubicBezTo>
                    <a:pt x="155286" y="127629"/>
                    <a:pt x="142270" y="134289"/>
                    <a:pt x="128346" y="139435"/>
                  </a:cubicBezTo>
                  <a:cubicBezTo>
                    <a:pt x="118962" y="143672"/>
                    <a:pt x="108973" y="146094"/>
                    <a:pt x="98984" y="147608"/>
                  </a:cubicBezTo>
                  <a:cubicBezTo>
                    <a:pt x="94591" y="148218"/>
                    <a:pt x="90198" y="148533"/>
                    <a:pt x="85825" y="148533"/>
                  </a:cubicBezTo>
                  <a:cubicBezTo>
                    <a:pt x="79350" y="148533"/>
                    <a:pt x="72918" y="147842"/>
                    <a:pt x="66595" y="146397"/>
                  </a:cubicBezTo>
                  <a:cubicBezTo>
                    <a:pt x="58119" y="144581"/>
                    <a:pt x="49946" y="141251"/>
                    <a:pt x="42984" y="136105"/>
                  </a:cubicBezTo>
                  <a:cubicBezTo>
                    <a:pt x="28757" y="127024"/>
                    <a:pt x="21492" y="110073"/>
                    <a:pt x="24519" y="93424"/>
                  </a:cubicBezTo>
                  <a:cubicBezTo>
                    <a:pt x="27849" y="70116"/>
                    <a:pt x="41168" y="54376"/>
                    <a:pt x="61751" y="43781"/>
                  </a:cubicBezTo>
                  <a:cubicBezTo>
                    <a:pt x="69924" y="39544"/>
                    <a:pt x="78703" y="36214"/>
                    <a:pt x="87481" y="34398"/>
                  </a:cubicBezTo>
                  <a:cubicBezTo>
                    <a:pt x="104130" y="30160"/>
                    <a:pt x="121081" y="27738"/>
                    <a:pt x="138032" y="27133"/>
                  </a:cubicBezTo>
                  <a:cubicBezTo>
                    <a:pt x="145132" y="26924"/>
                    <a:pt x="152233" y="26571"/>
                    <a:pt x="159333" y="26571"/>
                  </a:cubicBezTo>
                  <a:close/>
                  <a:moveTo>
                    <a:pt x="121989" y="147002"/>
                  </a:moveTo>
                  <a:lnTo>
                    <a:pt x="121989" y="147002"/>
                  </a:lnTo>
                  <a:cubicBezTo>
                    <a:pt x="118550" y="150441"/>
                    <a:pt x="113723" y="152262"/>
                    <a:pt x="108923" y="152262"/>
                  </a:cubicBezTo>
                  <a:cubicBezTo>
                    <a:pt x="108232" y="152262"/>
                    <a:pt x="107540" y="152224"/>
                    <a:pt x="106854" y="152148"/>
                  </a:cubicBezTo>
                  <a:lnTo>
                    <a:pt x="107157" y="152148"/>
                  </a:lnTo>
                  <a:cubicBezTo>
                    <a:pt x="109275" y="150635"/>
                    <a:pt x="111697" y="149424"/>
                    <a:pt x="114421" y="148818"/>
                  </a:cubicBezTo>
                  <a:lnTo>
                    <a:pt x="121989" y="147002"/>
                  </a:lnTo>
                  <a:close/>
                  <a:moveTo>
                    <a:pt x="45337" y="143389"/>
                  </a:moveTo>
                  <a:cubicBezTo>
                    <a:pt x="46864" y="143389"/>
                    <a:pt x="47859" y="144412"/>
                    <a:pt x="49038" y="144883"/>
                  </a:cubicBezTo>
                  <a:cubicBezTo>
                    <a:pt x="50854" y="145791"/>
                    <a:pt x="52670" y="146699"/>
                    <a:pt x="54184" y="147305"/>
                  </a:cubicBezTo>
                  <a:cubicBezTo>
                    <a:pt x="55395" y="147910"/>
                    <a:pt x="56908" y="148516"/>
                    <a:pt x="58422" y="149121"/>
                  </a:cubicBezTo>
                  <a:cubicBezTo>
                    <a:pt x="60238" y="149424"/>
                    <a:pt x="62054" y="150029"/>
                    <a:pt x="64778" y="150937"/>
                  </a:cubicBezTo>
                  <a:cubicBezTo>
                    <a:pt x="62530" y="152321"/>
                    <a:pt x="59985" y="153013"/>
                    <a:pt x="57482" y="153013"/>
                  </a:cubicBezTo>
                  <a:cubicBezTo>
                    <a:pt x="55605" y="153013"/>
                    <a:pt x="53751" y="152624"/>
                    <a:pt x="52065" y="151845"/>
                  </a:cubicBezTo>
                  <a:cubicBezTo>
                    <a:pt x="48130" y="150635"/>
                    <a:pt x="45103" y="147305"/>
                    <a:pt x="43892" y="143672"/>
                  </a:cubicBezTo>
                  <a:cubicBezTo>
                    <a:pt x="44427" y="143472"/>
                    <a:pt x="44904" y="143389"/>
                    <a:pt x="45337" y="143389"/>
                  </a:cubicBezTo>
                  <a:close/>
                  <a:moveTo>
                    <a:pt x="70227" y="152451"/>
                  </a:moveTo>
                  <a:lnTo>
                    <a:pt x="93535" y="153056"/>
                  </a:lnTo>
                  <a:cubicBezTo>
                    <a:pt x="90508" y="155780"/>
                    <a:pt x="86573" y="157294"/>
                    <a:pt x="82638" y="157294"/>
                  </a:cubicBezTo>
                  <a:cubicBezTo>
                    <a:pt x="78097" y="157294"/>
                    <a:pt x="73557" y="155478"/>
                    <a:pt x="70227" y="152451"/>
                  </a:cubicBezTo>
                  <a:close/>
                  <a:moveTo>
                    <a:pt x="149151" y="0"/>
                  </a:moveTo>
                  <a:cubicBezTo>
                    <a:pt x="148869" y="0"/>
                    <a:pt x="148589" y="60"/>
                    <a:pt x="148324" y="193"/>
                  </a:cubicBezTo>
                  <a:cubicBezTo>
                    <a:pt x="147113" y="798"/>
                    <a:pt x="147113" y="2009"/>
                    <a:pt x="147416" y="2917"/>
                  </a:cubicBezTo>
                  <a:cubicBezTo>
                    <a:pt x="147719" y="4430"/>
                    <a:pt x="148324" y="5944"/>
                    <a:pt x="148627" y="7457"/>
                  </a:cubicBezTo>
                  <a:cubicBezTo>
                    <a:pt x="149535" y="10484"/>
                    <a:pt x="150140" y="13511"/>
                    <a:pt x="149837" y="16841"/>
                  </a:cubicBezTo>
                  <a:cubicBezTo>
                    <a:pt x="149837" y="17628"/>
                    <a:pt x="149156" y="18414"/>
                    <a:pt x="148187" y="18414"/>
                  </a:cubicBezTo>
                  <a:cubicBezTo>
                    <a:pt x="148038" y="18414"/>
                    <a:pt x="147881" y="18395"/>
                    <a:pt x="147719" y="18355"/>
                  </a:cubicBezTo>
                  <a:cubicBezTo>
                    <a:pt x="146508" y="18355"/>
                    <a:pt x="145297" y="17749"/>
                    <a:pt x="144086" y="17447"/>
                  </a:cubicBezTo>
                  <a:cubicBezTo>
                    <a:pt x="141513" y="16236"/>
                    <a:pt x="138789" y="15630"/>
                    <a:pt x="136065" y="15630"/>
                  </a:cubicBezTo>
                  <a:cubicBezTo>
                    <a:pt x="133340" y="15630"/>
                    <a:pt x="130616" y="16236"/>
                    <a:pt x="128043" y="17447"/>
                  </a:cubicBezTo>
                  <a:cubicBezTo>
                    <a:pt x="126227" y="15025"/>
                    <a:pt x="126832" y="12603"/>
                    <a:pt x="125924" y="10484"/>
                  </a:cubicBezTo>
                  <a:cubicBezTo>
                    <a:pt x="125621" y="9274"/>
                    <a:pt x="124713" y="8063"/>
                    <a:pt x="124108" y="7155"/>
                  </a:cubicBezTo>
                  <a:cubicBezTo>
                    <a:pt x="123665" y="6712"/>
                    <a:pt x="123059" y="6431"/>
                    <a:pt x="122529" y="6431"/>
                  </a:cubicBezTo>
                  <a:cubicBezTo>
                    <a:pt x="122335" y="6431"/>
                    <a:pt x="122151" y="6468"/>
                    <a:pt x="121989" y="6549"/>
                  </a:cubicBezTo>
                  <a:cubicBezTo>
                    <a:pt x="121384" y="6852"/>
                    <a:pt x="120778" y="7457"/>
                    <a:pt x="120778" y="8366"/>
                  </a:cubicBezTo>
                  <a:cubicBezTo>
                    <a:pt x="121686" y="12301"/>
                    <a:pt x="122292" y="16236"/>
                    <a:pt x="121989" y="20171"/>
                  </a:cubicBezTo>
                  <a:cubicBezTo>
                    <a:pt x="118356" y="18809"/>
                    <a:pt x="114800" y="17901"/>
                    <a:pt x="111319" y="17901"/>
                  </a:cubicBezTo>
                  <a:cubicBezTo>
                    <a:pt x="107838" y="17901"/>
                    <a:pt x="104432" y="18809"/>
                    <a:pt x="101103" y="21079"/>
                  </a:cubicBezTo>
                  <a:cubicBezTo>
                    <a:pt x="100194" y="19263"/>
                    <a:pt x="99589" y="17447"/>
                    <a:pt x="98681" y="15933"/>
                  </a:cubicBezTo>
                  <a:cubicBezTo>
                    <a:pt x="98378" y="14420"/>
                    <a:pt x="97470" y="13511"/>
                    <a:pt x="96259" y="12906"/>
                  </a:cubicBezTo>
                  <a:cubicBezTo>
                    <a:pt x="95351" y="12906"/>
                    <a:pt x="94746" y="12906"/>
                    <a:pt x="94140" y="13209"/>
                  </a:cubicBezTo>
                  <a:cubicBezTo>
                    <a:pt x="93535" y="13511"/>
                    <a:pt x="93232" y="14117"/>
                    <a:pt x="93535" y="14420"/>
                  </a:cubicBezTo>
                  <a:cubicBezTo>
                    <a:pt x="94140" y="16538"/>
                    <a:pt x="94746" y="18657"/>
                    <a:pt x="95351" y="20474"/>
                  </a:cubicBezTo>
                  <a:cubicBezTo>
                    <a:pt x="95894" y="22102"/>
                    <a:pt x="95220" y="23244"/>
                    <a:pt x="93547" y="23244"/>
                  </a:cubicBezTo>
                  <a:cubicBezTo>
                    <a:pt x="93354" y="23244"/>
                    <a:pt x="93148" y="23229"/>
                    <a:pt x="92930" y="23198"/>
                  </a:cubicBezTo>
                  <a:cubicBezTo>
                    <a:pt x="91308" y="22793"/>
                    <a:pt x="89687" y="22598"/>
                    <a:pt x="88089" y="22598"/>
                  </a:cubicBezTo>
                  <a:cubicBezTo>
                    <a:pt x="82528" y="22598"/>
                    <a:pt x="77251" y="24952"/>
                    <a:pt x="73254" y="28949"/>
                  </a:cubicBezTo>
                  <a:cubicBezTo>
                    <a:pt x="72951" y="29252"/>
                    <a:pt x="72346" y="29252"/>
                    <a:pt x="71741" y="29252"/>
                  </a:cubicBezTo>
                  <a:cubicBezTo>
                    <a:pt x="70530" y="27738"/>
                    <a:pt x="70832" y="25619"/>
                    <a:pt x="70227" y="24106"/>
                  </a:cubicBezTo>
                  <a:cubicBezTo>
                    <a:pt x="69924" y="22895"/>
                    <a:pt x="69016" y="21684"/>
                    <a:pt x="67805" y="21079"/>
                  </a:cubicBezTo>
                  <a:cubicBezTo>
                    <a:pt x="67503" y="20776"/>
                    <a:pt x="67124" y="20625"/>
                    <a:pt x="66746" y="20625"/>
                  </a:cubicBezTo>
                  <a:cubicBezTo>
                    <a:pt x="66368" y="20625"/>
                    <a:pt x="65989" y="20776"/>
                    <a:pt x="65686" y="21079"/>
                  </a:cubicBezTo>
                  <a:cubicBezTo>
                    <a:pt x="65081" y="21382"/>
                    <a:pt x="64476" y="21987"/>
                    <a:pt x="64778" y="22895"/>
                  </a:cubicBezTo>
                  <a:cubicBezTo>
                    <a:pt x="65384" y="25619"/>
                    <a:pt x="67200" y="28344"/>
                    <a:pt x="65686" y="31068"/>
                  </a:cubicBezTo>
                  <a:cubicBezTo>
                    <a:pt x="65384" y="31371"/>
                    <a:pt x="65384" y="31371"/>
                    <a:pt x="65081" y="31371"/>
                  </a:cubicBezTo>
                  <a:cubicBezTo>
                    <a:pt x="64173" y="31673"/>
                    <a:pt x="63568" y="31673"/>
                    <a:pt x="62659" y="31673"/>
                  </a:cubicBezTo>
                  <a:cubicBezTo>
                    <a:pt x="56000" y="31673"/>
                    <a:pt x="49643" y="35003"/>
                    <a:pt x="46011" y="40452"/>
                  </a:cubicBezTo>
                  <a:cubicBezTo>
                    <a:pt x="45405" y="41057"/>
                    <a:pt x="45103" y="41965"/>
                    <a:pt x="44497" y="42571"/>
                  </a:cubicBezTo>
                  <a:cubicBezTo>
                    <a:pt x="43133" y="44276"/>
                    <a:pt x="42441" y="45021"/>
                    <a:pt x="41447" y="45021"/>
                  </a:cubicBezTo>
                  <a:cubicBezTo>
                    <a:pt x="40677" y="45021"/>
                    <a:pt x="39726" y="44574"/>
                    <a:pt x="38141" y="43781"/>
                  </a:cubicBezTo>
                  <a:cubicBezTo>
                    <a:pt x="37233" y="43479"/>
                    <a:pt x="36324" y="42873"/>
                    <a:pt x="35416" y="42268"/>
                  </a:cubicBezTo>
                  <a:cubicBezTo>
                    <a:pt x="32995" y="41360"/>
                    <a:pt x="30573" y="40149"/>
                    <a:pt x="28152" y="39241"/>
                  </a:cubicBezTo>
                  <a:cubicBezTo>
                    <a:pt x="27243" y="38938"/>
                    <a:pt x="26638" y="38938"/>
                    <a:pt x="25730" y="38938"/>
                  </a:cubicBezTo>
                  <a:cubicBezTo>
                    <a:pt x="25125" y="39241"/>
                    <a:pt x="24519" y="39846"/>
                    <a:pt x="24216" y="40452"/>
                  </a:cubicBezTo>
                  <a:cubicBezTo>
                    <a:pt x="23611" y="41057"/>
                    <a:pt x="24216" y="41965"/>
                    <a:pt x="24822" y="42571"/>
                  </a:cubicBezTo>
                  <a:cubicBezTo>
                    <a:pt x="27546" y="44387"/>
                    <a:pt x="31481" y="44084"/>
                    <a:pt x="33600" y="48019"/>
                  </a:cubicBezTo>
                  <a:cubicBezTo>
                    <a:pt x="26638" y="50744"/>
                    <a:pt x="21795" y="57100"/>
                    <a:pt x="21189" y="64668"/>
                  </a:cubicBezTo>
                  <a:cubicBezTo>
                    <a:pt x="20960" y="66273"/>
                    <a:pt x="20384" y="67009"/>
                    <a:pt x="19197" y="67009"/>
                  </a:cubicBezTo>
                  <a:cubicBezTo>
                    <a:pt x="18817" y="67009"/>
                    <a:pt x="18374" y="66934"/>
                    <a:pt x="17860" y="66787"/>
                  </a:cubicBezTo>
                  <a:lnTo>
                    <a:pt x="4541" y="64365"/>
                  </a:lnTo>
                  <a:cubicBezTo>
                    <a:pt x="4380" y="64311"/>
                    <a:pt x="4210" y="64286"/>
                    <a:pt x="4037" y="64286"/>
                  </a:cubicBezTo>
                  <a:cubicBezTo>
                    <a:pt x="3232" y="64286"/>
                    <a:pt x="2368" y="64829"/>
                    <a:pt x="2119" y="65576"/>
                  </a:cubicBezTo>
                  <a:cubicBezTo>
                    <a:pt x="1514" y="66787"/>
                    <a:pt x="2422" y="68300"/>
                    <a:pt x="3633" y="68603"/>
                  </a:cubicBezTo>
                  <a:cubicBezTo>
                    <a:pt x="5146" y="69208"/>
                    <a:pt x="6962" y="69208"/>
                    <a:pt x="8476" y="69814"/>
                  </a:cubicBezTo>
                  <a:cubicBezTo>
                    <a:pt x="10898" y="70419"/>
                    <a:pt x="14530" y="69814"/>
                    <a:pt x="16043" y="72538"/>
                  </a:cubicBezTo>
                  <a:cubicBezTo>
                    <a:pt x="16952" y="74657"/>
                    <a:pt x="14227" y="76776"/>
                    <a:pt x="13319" y="78895"/>
                  </a:cubicBezTo>
                  <a:cubicBezTo>
                    <a:pt x="12108" y="81619"/>
                    <a:pt x="11503" y="84343"/>
                    <a:pt x="12108" y="87370"/>
                  </a:cubicBezTo>
                  <a:cubicBezTo>
                    <a:pt x="12714" y="89792"/>
                    <a:pt x="15135" y="92516"/>
                    <a:pt x="13925" y="94938"/>
                  </a:cubicBezTo>
                  <a:cubicBezTo>
                    <a:pt x="12411" y="97965"/>
                    <a:pt x="8779" y="96451"/>
                    <a:pt x="6054" y="97359"/>
                  </a:cubicBezTo>
                  <a:cubicBezTo>
                    <a:pt x="4238" y="97662"/>
                    <a:pt x="2119" y="98873"/>
                    <a:pt x="908" y="100386"/>
                  </a:cubicBezTo>
                  <a:cubicBezTo>
                    <a:pt x="0" y="101294"/>
                    <a:pt x="0" y="102505"/>
                    <a:pt x="908" y="103413"/>
                  </a:cubicBezTo>
                  <a:cubicBezTo>
                    <a:pt x="1336" y="103627"/>
                    <a:pt x="1765" y="103841"/>
                    <a:pt x="2300" y="103841"/>
                  </a:cubicBezTo>
                  <a:cubicBezTo>
                    <a:pt x="2521" y="103841"/>
                    <a:pt x="2761" y="103805"/>
                    <a:pt x="3027" y="103716"/>
                  </a:cubicBezTo>
                  <a:cubicBezTo>
                    <a:pt x="4541" y="103413"/>
                    <a:pt x="5449" y="102808"/>
                    <a:pt x="7265" y="102203"/>
                  </a:cubicBezTo>
                  <a:cubicBezTo>
                    <a:pt x="7644" y="102076"/>
                    <a:pt x="8023" y="102016"/>
                    <a:pt x="8386" y="102016"/>
                  </a:cubicBezTo>
                  <a:cubicBezTo>
                    <a:pt x="9760" y="102016"/>
                    <a:pt x="10898" y="102884"/>
                    <a:pt x="10898" y="104321"/>
                  </a:cubicBezTo>
                  <a:cubicBezTo>
                    <a:pt x="10898" y="109467"/>
                    <a:pt x="12714" y="114613"/>
                    <a:pt x="16043" y="118851"/>
                  </a:cubicBezTo>
                  <a:cubicBezTo>
                    <a:pt x="17254" y="120062"/>
                    <a:pt x="16952" y="122181"/>
                    <a:pt x="15741" y="123089"/>
                  </a:cubicBezTo>
                  <a:cubicBezTo>
                    <a:pt x="14530" y="123997"/>
                    <a:pt x="13622" y="124602"/>
                    <a:pt x="12108" y="126116"/>
                  </a:cubicBezTo>
                  <a:cubicBezTo>
                    <a:pt x="10292" y="127932"/>
                    <a:pt x="8779" y="129446"/>
                    <a:pt x="7265" y="131262"/>
                  </a:cubicBezTo>
                  <a:cubicBezTo>
                    <a:pt x="6357" y="132473"/>
                    <a:pt x="5752" y="133683"/>
                    <a:pt x="6962" y="134894"/>
                  </a:cubicBezTo>
                  <a:cubicBezTo>
                    <a:pt x="7425" y="135357"/>
                    <a:pt x="7887" y="135554"/>
                    <a:pt x="8333" y="135554"/>
                  </a:cubicBezTo>
                  <a:cubicBezTo>
                    <a:pt x="9054" y="135554"/>
                    <a:pt x="9731" y="135037"/>
                    <a:pt x="10292" y="134289"/>
                  </a:cubicBezTo>
                  <a:cubicBezTo>
                    <a:pt x="12714" y="131564"/>
                    <a:pt x="15438" y="129143"/>
                    <a:pt x="18768" y="127327"/>
                  </a:cubicBezTo>
                  <a:cubicBezTo>
                    <a:pt x="23308" y="136710"/>
                    <a:pt x="23308" y="136710"/>
                    <a:pt x="32389" y="143067"/>
                  </a:cubicBezTo>
                  <a:cubicBezTo>
                    <a:pt x="33600" y="143672"/>
                    <a:pt x="33903" y="145186"/>
                    <a:pt x="33297" y="146397"/>
                  </a:cubicBezTo>
                  <a:cubicBezTo>
                    <a:pt x="31784" y="149121"/>
                    <a:pt x="30573" y="152148"/>
                    <a:pt x="29362" y="155175"/>
                  </a:cubicBezTo>
                  <a:cubicBezTo>
                    <a:pt x="29362" y="155780"/>
                    <a:pt x="29968" y="156689"/>
                    <a:pt x="30876" y="156991"/>
                  </a:cubicBezTo>
                  <a:cubicBezTo>
                    <a:pt x="31129" y="157160"/>
                    <a:pt x="31407" y="157235"/>
                    <a:pt x="31688" y="157235"/>
                  </a:cubicBezTo>
                  <a:cubicBezTo>
                    <a:pt x="32413" y="157235"/>
                    <a:pt x="33164" y="156738"/>
                    <a:pt x="33600" y="156083"/>
                  </a:cubicBezTo>
                  <a:cubicBezTo>
                    <a:pt x="34811" y="153662"/>
                    <a:pt x="36022" y="150937"/>
                    <a:pt x="37233" y="148516"/>
                  </a:cubicBezTo>
                  <a:cubicBezTo>
                    <a:pt x="37898" y="147184"/>
                    <a:pt x="38473" y="146493"/>
                    <a:pt x="39157" y="146493"/>
                  </a:cubicBezTo>
                  <a:cubicBezTo>
                    <a:pt x="39717" y="146493"/>
                    <a:pt x="40350" y="146956"/>
                    <a:pt x="41168" y="147910"/>
                  </a:cubicBezTo>
                  <a:cubicBezTo>
                    <a:pt x="44195" y="152753"/>
                    <a:pt x="49038" y="155780"/>
                    <a:pt x="54487" y="156991"/>
                  </a:cubicBezTo>
                  <a:cubicBezTo>
                    <a:pt x="54789" y="157029"/>
                    <a:pt x="55101" y="157043"/>
                    <a:pt x="55418" y="157043"/>
                  </a:cubicBezTo>
                  <a:cubicBezTo>
                    <a:pt x="56369" y="157043"/>
                    <a:pt x="57362" y="156916"/>
                    <a:pt x="58270" y="156916"/>
                  </a:cubicBezTo>
                  <a:cubicBezTo>
                    <a:pt x="59481" y="156916"/>
                    <a:pt x="60541" y="157143"/>
                    <a:pt x="61146" y="158202"/>
                  </a:cubicBezTo>
                  <a:cubicBezTo>
                    <a:pt x="62357" y="160321"/>
                    <a:pt x="60843" y="163348"/>
                    <a:pt x="60843" y="165164"/>
                  </a:cubicBezTo>
                  <a:cubicBezTo>
                    <a:pt x="60843" y="166980"/>
                    <a:pt x="60541" y="168797"/>
                    <a:pt x="60541" y="170613"/>
                  </a:cubicBezTo>
                  <a:cubicBezTo>
                    <a:pt x="60238" y="171521"/>
                    <a:pt x="60541" y="172429"/>
                    <a:pt x="60843" y="173034"/>
                  </a:cubicBezTo>
                  <a:cubicBezTo>
                    <a:pt x="61449" y="173640"/>
                    <a:pt x="62054" y="173942"/>
                    <a:pt x="62962" y="173942"/>
                  </a:cubicBezTo>
                  <a:cubicBezTo>
                    <a:pt x="63020" y="174000"/>
                    <a:pt x="63089" y="174025"/>
                    <a:pt x="63165" y="174025"/>
                  </a:cubicBezTo>
                  <a:cubicBezTo>
                    <a:pt x="63485" y="174025"/>
                    <a:pt x="63928" y="173582"/>
                    <a:pt x="64173" y="173337"/>
                  </a:cubicBezTo>
                  <a:cubicBezTo>
                    <a:pt x="65081" y="171824"/>
                    <a:pt x="65384" y="170310"/>
                    <a:pt x="65384" y="168797"/>
                  </a:cubicBezTo>
                  <a:cubicBezTo>
                    <a:pt x="65686" y="165467"/>
                    <a:pt x="65989" y="162137"/>
                    <a:pt x="66595" y="158505"/>
                  </a:cubicBezTo>
                  <a:cubicBezTo>
                    <a:pt x="66595" y="157618"/>
                    <a:pt x="67243" y="157056"/>
                    <a:pt x="67947" y="157056"/>
                  </a:cubicBezTo>
                  <a:cubicBezTo>
                    <a:pt x="68205" y="157056"/>
                    <a:pt x="68470" y="157132"/>
                    <a:pt x="68713" y="157294"/>
                  </a:cubicBezTo>
                  <a:cubicBezTo>
                    <a:pt x="69924" y="157597"/>
                    <a:pt x="70832" y="158202"/>
                    <a:pt x="71741" y="158505"/>
                  </a:cubicBezTo>
                  <a:cubicBezTo>
                    <a:pt x="75222" y="160321"/>
                    <a:pt x="79005" y="161229"/>
                    <a:pt x="82789" y="161229"/>
                  </a:cubicBezTo>
                  <a:cubicBezTo>
                    <a:pt x="86573" y="161229"/>
                    <a:pt x="90357" y="160321"/>
                    <a:pt x="93838" y="158505"/>
                  </a:cubicBezTo>
                  <a:cubicBezTo>
                    <a:pt x="94746" y="158202"/>
                    <a:pt x="95654" y="157899"/>
                    <a:pt x="96562" y="157294"/>
                  </a:cubicBezTo>
                  <a:cubicBezTo>
                    <a:pt x="98224" y="156700"/>
                    <a:pt x="99328" y="156339"/>
                    <a:pt x="100201" y="156339"/>
                  </a:cubicBezTo>
                  <a:cubicBezTo>
                    <a:pt x="101554" y="156339"/>
                    <a:pt x="102355" y="157205"/>
                    <a:pt x="103827" y="159413"/>
                  </a:cubicBezTo>
                  <a:cubicBezTo>
                    <a:pt x="104735" y="160926"/>
                    <a:pt x="105643" y="162743"/>
                    <a:pt x="106551" y="164256"/>
                  </a:cubicBezTo>
                  <a:cubicBezTo>
                    <a:pt x="106854" y="165164"/>
                    <a:pt x="106854" y="166072"/>
                    <a:pt x="107762" y="167283"/>
                  </a:cubicBezTo>
                  <a:cubicBezTo>
                    <a:pt x="108235" y="168228"/>
                    <a:pt x="108892" y="168989"/>
                    <a:pt x="109878" y="168989"/>
                  </a:cubicBezTo>
                  <a:cubicBezTo>
                    <a:pt x="110154" y="168989"/>
                    <a:pt x="110457" y="168929"/>
                    <a:pt x="110789" y="168797"/>
                  </a:cubicBezTo>
                  <a:cubicBezTo>
                    <a:pt x="112302" y="167888"/>
                    <a:pt x="112000" y="166678"/>
                    <a:pt x="111697" y="165164"/>
                  </a:cubicBezTo>
                  <a:cubicBezTo>
                    <a:pt x="111092" y="163651"/>
                    <a:pt x="110486" y="162440"/>
                    <a:pt x="109881" y="160926"/>
                  </a:cubicBezTo>
                  <a:cubicBezTo>
                    <a:pt x="109275" y="159716"/>
                    <a:pt x="108973" y="158505"/>
                    <a:pt x="109275" y="156991"/>
                  </a:cubicBezTo>
                  <a:cubicBezTo>
                    <a:pt x="109881" y="156689"/>
                    <a:pt x="110486" y="156386"/>
                    <a:pt x="111092" y="156386"/>
                  </a:cubicBezTo>
                  <a:cubicBezTo>
                    <a:pt x="117448" y="155478"/>
                    <a:pt x="123502" y="152451"/>
                    <a:pt x="128043" y="148213"/>
                  </a:cubicBezTo>
                  <a:cubicBezTo>
                    <a:pt x="128648" y="147305"/>
                    <a:pt x="129556" y="146699"/>
                    <a:pt x="130465" y="146094"/>
                  </a:cubicBezTo>
                  <a:cubicBezTo>
                    <a:pt x="131290" y="145504"/>
                    <a:pt x="132070" y="145236"/>
                    <a:pt x="132804" y="145236"/>
                  </a:cubicBezTo>
                  <a:cubicBezTo>
                    <a:pt x="133953" y="145236"/>
                    <a:pt x="134989" y="145894"/>
                    <a:pt x="135913" y="147002"/>
                  </a:cubicBezTo>
                  <a:cubicBezTo>
                    <a:pt x="137124" y="148516"/>
                    <a:pt x="138032" y="150332"/>
                    <a:pt x="139546" y="151845"/>
                  </a:cubicBezTo>
                  <a:cubicBezTo>
                    <a:pt x="141059" y="153662"/>
                    <a:pt x="142875" y="155175"/>
                    <a:pt x="144692" y="156689"/>
                  </a:cubicBezTo>
                  <a:cubicBezTo>
                    <a:pt x="145146" y="156840"/>
                    <a:pt x="145524" y="156916"/>
                    <a:pt x="145864" y="156916"/>
                  </a:cubicBezTo>
                  <a:cubicBezTo>
                    <a:pt x="146205" y="156916"/>
                    <a:pt x="146508" y="156840"/>
                    <a:pt x="146810" y="156689"/>
                  </a:cubicBezTo>
                  <a:cubicBezTo>
                    <a:pt x="147416" y="156083"/>
                    <a:pt x="147719" y="155175"/>
                    <a:pt x="147416" y="154570"/>
                  </a:cubicBezTo>
                  <a:cubicBezTo>
                    <a:pt x="146810" y="153056"/>
                    <a:pt x="145902" y="151845"/>
                    <a:pt x="144692" y="150635"/>
                  </a:cubicBezTo>
                  <a:cubicBezTo>
                    <a:pt x="143481" y="149121"/>
                    <a:pt x="141362" y="147910"/>
                    <a:pt x="141362" y="145186"/>
                  </a:cubicBezTo>
                  <a:cubicBezTo>
                    <a:pt x="148021" y="143067"/>
                    <a:pt x="154075" y="139737"/>
                    <a:pt x="159524" y="135802"/>
                  </a:cubicBezTo>
                  <a:cubicBezTo>
                    <a:pt x="161945" y="138527"/>
                    <a:pt x="164064" y="140948"/>
                    <a:pt x="166183" y="143067"/>
                  </a:cubicBezTo>
                  <a:cubicBezTo>
                    <a:pt x="167697" y="144883"/>
                    <a:pt x="169513" y="146397"/>
                    <a:pt x="171329" y="147608"/>
                  </a:cubicBezTo>
                  <a:cubicBezTo>
                    <a:pt x="171783" y="147759"/>
                    <a:pt x="172162" y="147835"/>
                    <a:pt x="172540" y="147835"/>
                  </a:cubicBezTo>
                  <a:cubicBezTo>
                    <a:pt x="172918" y="147835"/>
                    <a:pt x="173297" y="147759"/>
                    <a:pt x="173751" y="147608"/>
                  </a:cubicBezTo>
                  <a:cubicBezTo>
                    <a:pt x="174659" y="147002"/>
                    <a:pt x="174659" y="145791"/>
                    <a:pt x="174054" y="144883"/>
                  </a:cubicBezTo>
                  <a:cubicBezTo>
                    <a:pt x="172540" y="143067"/>
                    <a:pt x="170724" y="141554"/>
                    <a:pt x="169210" y="139737"/>
                  </a:cubicBezTo>
                  <a:cubicBezTo>
                    <a:pt x="165881" y="136105"/>
                    <a:pt x="166183" y="134894"/>
                    <a:pt x="170724" y="134289"/>
                  </a:cubicBezTo>
                  <a:cubicBezTo>
                    <a:pt x="176475" y="133078"/>
                    <a:pt x="181621" y="130051"/>
                    <a:pt x="185556" y="125813"/>
                  </a:cubicBezTo>
                  <a:cubicBezTo>
                    <a:pt x="186162" y="125208"/>
                    <a:pt x="186767" y="124602"/>
                    <a:pt x="187070" y="123997"/>
                  </a:cubicBezTo>
                  <a:cubicBezTo>
                    <a:pt x="187709" y="123198"/>
                    <a:pt x="188517" y="122821"/>
                    <a:pt x="189315" y="122821"/>
                  </a:cubicBezTo>
                  <a:cubicBezTo>
                    <a:pt x="190029" y="122821"/>
                    <a:pt x="190736" y="123123"/>
                    <a:pt x="191308" y="123694"/>
                  </a:cubicBezTo>
                  <a:cubicBezTo>
                    <a:pt x="194032" y="125813"/>
                    <a:pt x="196756" y="127932"/>
                    <a:pt x="199480" y="130051"/>
                  </a:cubicBezTo>
                  <a:cubicBezTo>
                    <a:pt x="200919" y="131010"/>
                    <a:pt x="201978" y="132919"/>
                    <a:pt x="203860" y="132919"/>
                  </a:cubicBezTo>
                  <a:cubicBezTo>
                    <a:pt x="204354" y="132919"/>
                    <a:pt x="204905" y="132787"/>
                    <a:pt x="205534" y="132473"/>
                  </a:cubicBezTo>
                  <a:cubicBezTo>
                    <a:pt x="207048" y="131564"/>
                    <a:pt x="205837" y="129143"/>
                    <a:pt x="202507" y="126116"/>
                  </a:cubicBezTo>
                  <a:cubicBezTo>
                    <a:pt x="200086" y="123997"/>
                    <a:pt x="197059" y="122786"/>
                    <a:pt x="195545" y="119759"/>
                  </a:cubicBezTo>
                  <a:cubicBezTo>
                    <a:pt x="196453" y="119456"/>
                    <a:pt x="196756" y="118851"/>
                    <a:pt x="197362" y="118851"/>
                  </a:cubicBezTo>
                  <a:cubicBezTo>
                    <a:pt x="204929" y="118246"/>
                    <a:pt x="212194" y="114008"/>
                    <a:pt x="216129" y="107651"/>
                  </a:cubicBezTo>
                  <a:cubicBezTo>
                    <a:pt x="216432" y="107348"/>
                    <a:pt x="216734" y="107046"/>
                    <a:pt x="216734" y="107046"/>
                  </a:cubicBezTo>
                  <a:cubicBezTo>
                    <a:pt x="217945" y="105662"/>
                    <a:pt x="218662" y="104970"/>
                    <a:pt x="219506" y="104970"/>
                  </a:cubicBezTo>
                  <a:cubicBezTo>
                    <a:pt x="220138" y="104970"/>
                    <a:pt x="220843" y="105359"/>
                    <a:pt x="221880" y="106138"/>
                  </a:cubicBezTo>
                  <a:cubicBezTo>
                    <a:pt x="223394" y="107348"/>
                    <a:pt x="224605" y="108559"/>
                    <a:pt x="226118" y="109770"/>
                  </a:cubicBezTo>
                  <a:cubicBezTo>
                    <a:pt x="227934" y="110981"/>
                    <a:pt x="229145" y="112192"/>
                    <a:pt x="231264" y="113705"/>
                  </a:cubicBezTo>
                  <a:cubicBezTo>
                    <a:pt x="232172" y="114311"/>
                    <a:pt x="233080" y="114613"/>
                    <a:pt x="233799" y="114613"/>
                  </a:cubicBezTo>
                  <a:cubicBezTo>
                    <a:pt x="234518" y="114613"/>
                    <a:pt x="235048" y="114311"/>
                    <a:pt x="235199" y="113705"/>
                  </a:cubicBezTo>
                  <a:cubicBezTo>
                    <a:pt x="235805" y="112192"/>
                    <a:pt x="235502" y="110981"/>
                    <a:pt x="234291" y="110073"/>
                  </a:cubicBezTo>
                  <a:cubicBezTo>
                    <a:pt x="231869" y="108559"/>
                    <a:pt x="229751" y="106743"/>
                    <a:pt x="227329" y="104624"/>
                  </a:cubicBezTo>
                  <a:cubicBezTo>
                    <a:pt x="226421" y="104019"/>
                    <a:pt x="225210" y="103413"/>
                    <a:pt x="225815" y="101597"/>
                  </a:cubicBezTo>
                  <a:cubicBezTo>
                    <a:pt x="234896" y="99176"/>
                    <a:pt x="235805" y="98873"/>
                    <a:pt x="242161" y="91305"/>
                  </a:cubicBezTo>
                  <a:cubicBezTo>
                    <a:pt x="242767" y="90397"/>
                    <a:pt x="243372" y="89489"/>
                    <a:pt x="243978" y="88884"/>
                  </a:cubicBezTo>
                  <a:cubicBezTo>
                    <a:pt x="244704" y="87794"/>
                    <a:pt x="245757" y="87249"/>
                    <a:pt x="246811" y="87249"/>
                  </a:cubicBezTo>
                  <a:cubicBezTo>
                    <a:pt x="247513" y="87249"/>
                    <a:pt x="248215" y="87491"/>
                    <a:pt x="248821" y="87976"/>
                  </a:cubicBezTo>
                  <a:cubicBezTo>
                    <a:pt x="252453" y="89792"/>
                    <a:pt x="255783" y="91608"/>
                    <a:pt x="259415" y="93424"/>
                  </a:cubicBezTo>
                  <a:cubicBezTo>
                    <a:pt x="260323" y="94030"/>
                    <a:pt x="261837" y="94635"/>
                    <a:pt x="263048" y="94938"/>
                  </a:cubicBezTo>
                  <a:cubicBezTo>
                    <a:pt x="263350" y="94938"/>
                    <a:pt x="263956" y="94332"/>
                    <a:pt x="264259" y="94030"/>
                  </a:cubicBezTo>
                  <a:cubicBezTo>
                    <a:pt x="264864" y="93424"/>
                    <a:pt x="264864" y="92516"/>
                    <a:pt x="264561" y="91911"/>
                  </a:cubicBezTo>
                  <a:cubicBezTo>
                    <a:pt x="263350" y="90397"/>
                    <a:pt x="261837" y="89489"/>
                    <a:pt x="260021" y="88581"/>
                  </a:cubicBezTo>
                  <a:cubicBezTo>
                    <a:pt x="258507" y="87673"/>
                    <a:pt x="256691" y="86765"/>
                    <a:pt x="255480" y="85857"/>
                  </a:cubicBezTo>
                  <a:cubicBezTo>
                    <a:pt x="253967" y="84949"/>
                    <a:pt x="251848" y="84949"/>
                    <a:pt x="251242" y="82527"/>
                  </a:cubicBezTo>
                  <a:cubicBezTo>
                    <a:pt x="252150" y="81619"/>
                    <a:pt x="253059" y="81014"/>
                    <a:pt x="253967" y="80408"/>
                  </a:cubicBezTo>
                  <a:cubicBezTo>
                    <a:pt x="257902" y="77987"/>
                    <a:pt x="261232" y="74051"/>
                    <a:pt x="262745" y="69511"/>
                  </a:cubicBezTo>
                  <a:cubicBezTo>
                    <a:pt x="263048" y="68603"/>
                    <a:pt x="263653" y="67392"/>
                    <a:pt x="263956" y="66484"/>
                  </a:cubicBezTo>
                  <a:cubicBezTo>
                    <a:pt x="263956" y="65273"/>
                    <a:pt x="265167" y="64668"/>
                    <a:pt x="266075" y="64668"/>
                  </a:cubicBezTo>
                  <a:cubicBezTo>
                    <a:pt x="269707" y="64970"/>
                    <a:pt x="273340" y="64970"/>
                    <a:pt x="277275" y="65273"/>
                  </a:cubicBezTo>
                  <a:cubicBezTo>
                    <a:pt x="278231" y="65433"/>
                    <a:pt x="279188" y="65844"/>
                    <a:pt x="280056" y="65844"/>
                  </a:cubicBezTo>
                  <a:cubicBezTo>
                    <a:pt x="280836" y="65844"/>
                    <a:pt x="281545" y="65511"/>
                    <a:pt x="282118" y="64365"/>
                  </a:cubicBezTo>
                  <a:cubicBezTo>
                    <a:pt x="282723" y="62852"/>
                    <a:pt x="281210" y="61035"/>
                    <a:pt x="277880" y="60733"/>
                  </a:cubicBezTo>
                  <a:cubicBezTo>
                    <a:pt x="274248" y="60127"/>
                    <a:pt x="270615" y="59825"/>
                    <a:pt x="266983" y="59825"/>
                  </a:cubicBezTo>
                  <a:cubicBezTo>
                    <a:pt x="262442" y="59825"/>
                    <a:pt x="262140" y="59522"/>
                    <a:pt x="263956" y="55587"/>
                  </a:cubicBezTo>
                  <a:cubicBezTo>
                    <a:pt x="266075" y="51652"/>
                    <a:pt x="266680" y="47414"/>
                    <a:pt x="265772" y="43479"/>
                  </a:cubicBezTo>
                  <a:cubicBezTo>
                    <a:pt x="265469" y="42268"/>
                    <a:pt x="265167" y="41360"/>
                    <a:pt x="265167" y="40149"/>
                  </a:cubicBezTo>
                  <a:cubicBezTo>
                    <a:pt x="264561" y="37122"/>
                    <a:pt x="264561" y="37122"/>
                    <a:pt x="267588" y="35609"/>
                  </a:cubicBezTo>
                  <a:cubicBezTo>
                    <a:pt x="269404" y="34700"/>
                    <a:pt x="271221" y="34095"/>
                    <a:pt x="272734" y="33187"/>
                  </a:cubicBezTo>
                  <a:cubicBezTo>
                    <a:pt x="274853" y="32582"/>
                    <a:pt x="276367" y="31068"/>
                    <a:pt x="277880" y="29555"/>
                  </a:cubicBezTo>
                  <a:cubicBezTo>
                    <a:pt x="278485" y="28646"/>
                    <a:pt x="278485" y="27436"/>
                    <a:pt x="277880" y="26528"/>
                  </a:cubicBezTo>
                  <a:cubicBezTo>
                    <a:pt x="277380" y="26028"/>
                    <a:pt x="276789" y="25803"/>
                    <a:pt x="276206" y="25803"/>
                  </a:cubicBezTo>
                  <a:cubicBezTo>
                    <a:pt x="275731" y="25803"/>
                    <a:pt x="275261" y="25953"/>
                    <a:pt x="274853" y="26225"/>
                  </a:cubicBezTo>
                  <a:cubicBezTo>
                    <a:pt x="271523" y="28646"/>
                    <a:pt x="267588" y="30463"/>
                    <a:pt x="263653" y="31976"/>
                  </a:cubicBezTo>
                  <a:cubicBezTo>
                    <a:pt x="262864" y="32239"/>
                    <a:pt x="262133" y="32445"/>
                    <a:pt x="261483" y="32445"/>
                  </a:cubicBezTo>
                  <a:cubicBezTo>
                    <a:pt x="260637" y="32445"/>
                    <a:pt x="259929" y="32096"/>
                    <a:pt x="259415" y="31068"/>
                  </a:cubicBezTo>
                  <a:cubicBezTo>
                    <a:pt x="257599" y="28344"/>
                    <a:pt x="254875" y="25922"/>
                    <a:pt x="251848" y="24409"/>
                  </a:cubicBezTo>
                  <a:cubicBezTo>
                    <a:pt x="252756" y="20776"/>
                    <a:pt x="255783" y="19263"/>
                    <a:pt x="257599" y="16841"/>
                  </a:cubicBezTo>
                  <a:cubicBezTo>
                    <a:pt x="258507" y="15933"/>
                    <a:pt x="258507" y="14722"/>
                    <a:pt x="257599" y="13814"/>
                  </a:cubicBezTo>
                  <a:cubicBezTo>
                    <a:pt x="257267" y="13482"/>
                    <a:pt x="256753" y="13241"/>
                    <a:pt x="256206" y="13241"/>
                  </a:cubicBezTo>
                  <a:cubicBezTo>
                    <a:pt x="255756" y="13241"/>
                    <a:pt x="255285" y="13404"/>
                    <a:pt x="254875" y="13814"/>
                  </a:cubicBezTo>
                  <a:cubicBezTo>
                    <a:pt x="253059" y="15025"/>
                    <a:pt x="251545" y="16236"/>
                    <a:pt x="250032" y="17749"/>
                  </a:cubicBezTo>
                  <a:cubicBezTo>
                    <a:pt x="248821" y="19263"/>
                    <a:pt x="247610" y="21382"/>
                    <a:pt x="246399" y="22895"/>
                  </a:cubicBezTo>
                  <a:cubicBezTo>
                    <a:pt x="245399" y="24395"/>
                    <a:pt x="244675" y="25069"/>
                    <a:pt x="243821" y="25069"/>
                  </a:cubicBezTo>
                  <a:cubicBezTo>
                    <a:pt x="243124" y="25069"/>
                    <a:pt x="242342" y="24620"/>
                    <a:pt x="241253" y="23803"/>
                  </a:cubicBezTo>
                  <a:cubicBezTo>
                    <a:pt x="239740" y="21987"/>
                    <a:pt x="237924" y="20474"/>
                    <a:pt x="235805" y="19263"/>
                  </a:cubicBezTo>
                  <a:cubicBezTo>
                    <a:pt x="233686" y="18355"/>
                    <a:pt x="231264" y="17447"/>
                    <a:pt x="228842" y="16841"/>
                  </a:cubicBezTo>
                  <a:cubicBezTo>
                    <a:pt x="229751" y="15630"/>
                    <a:pt x="230356" y="14420"/>
                    <a:pt x="230961" y="13511"/>
                  </a:cubicBezTo>
                  <a:cubicBezTo>
                    <a:pt x="231567" y="12603"/>
                    <a:pt x="232172" y="11695"/>
                    <a:pt x="232475" y="10787"/>
                  </a:cubicBezTo>
                  <a:cubicBezTo>
                    <a:pt x="232475" y="9879"/>
                    <a:pt x="232475" y="9274"/>
                    <a:pt x="231869" y="8366"/>
                  </a:cubicBezTo>
                  <a:cubicBezTo>
                    <a:pt x="231567" y="8063"/>
                    <a:pt x="231113" y="7912"/>
                    <a:pt x="230621" y="7912"/>
                  </a:cubicBezTo>
                  <a:cubicBezTo>
                    <a:pt x="230129" y="7912"/>
                    <a:pt x="229599" y="8063"/>
                    <a:pt x="229145" y="8366"/>
                  </a:cubicBezTo>
                  <a:cubicBezTo>
                    <a:pt x="227632" y="9879"/>
                    <a:pt x="226118" y="11695"/>
                    <a:pt x="225513" y="13511"/>
                  </a:cubicBezTo>
                  <a:cubicBezTo>
                    <a:pt x="224302" y="15025"/>
                    <a:pt x="223999" y="17447"/>
                    <a:pt x="222183" y="18960"/>
                  </a:cubicBezTo>
                  <a:cubicBezTo>
                    <a:pt x="218047" y="16770"/>
                    <a:pt x="213519" y="15754"/>
                    <a:pt x="208914" y="15754"/>
                  </a:cubicBezTo>
                  <a:cubicBezTo>
                    <a:pt x="207791" y="15754"/>
                    <a:pt x="206663" y="15814"/>
                    <a:pt x="205534" y="15933"/>
                  </a:cubicBezTo>
                  <a:cubicBezTo>
                    <a:pt x="205534" y="11998"/>
                    <a:pt x="206140" y="8063"/>
                    <a:pt x="207048" y="4430"/>
                  </a:cubicBezTo>
                  <a:cubicBezTo>
                    <a:pt x="207351" y="2917"/>
                    <a:pt x="207653" y="798"/>
                    <a:pt x="206140" y="193"/>
                  </a:cubicBezTo>
                  <a:cubicBezTo>
                    <a:pt x="205911" y="101"/>
                    <a:pt x="205676" y="58"/>
                    <a:pt x="205440" y="58"/>
                  </a:cubicBezTo>
                  <a:cubicBezTo>
                    <a:pt x="204112" y="58"/>
                    <a:pt x="202764" y="1421"/>
                    <a:pt x="202507" y="3220"/>
                  </a:cubicBezTo>
                  <a:cubicBezTo>
                    <a:pt x="201902" y="5641"/>
                    <a:pt x="201297" y="8063"/>
                    <a:pt x="200994" y="10182"/>
                  </a:cubicBezTo>
                  <a:cubicBezTo>
                    <a:pt x="200994" y="12603"/>
                    <a:pt x="200086" y="15025"/>
                    <a:pt x="199178" y="17447"/>
                  </a:cubicBezTo>
                  <a:cubicBezTo>
                    <a:pt x="195695" y="15980"/>
                    <a:pt x="191990" y="15180"/>
                    <a:pt x="188265" y="15180"/>
                  </a:cubicBezTo>
                  <a:cubicBezTo>
                    <a:pt x="185839" y="15180"/>
                    <a:pt x="183404" y="15519"/>
                    <a:pt x="181016" y="16236"/>
                  </a:cubicBezTo>
                  <a:cubicBezTo>
                    <a:pt x="180108" y="16236"/>
                    <a:pt x="179199" y="15630"/>
                    <a:pt x="179199" y="14722"/>
                  </a:cubicBezTo>
                  <a:cubicBezTo>
                    <a:pt x="179199" y="11695"/>
                    <a:pt x="179502" y="8366"/>
                    <a:pt x="180108" y="5339"/>
                  </a:cubicBezTo>
                  <a:cubicBezTo>
                    <a:pt x="180410" y="4733"/>
                    <a:pt x="179502" y="3825"/>
                    <a:pt x="178897" y="3825"/>
                  </a:cubicBezTo>
                  <a:cubicBezTo>
                    <a:pt x="178594" y="3674"/>
                    <a:pt x="178216" y="3598"/>
                    <a:pt x="177837" y="3598"/>
                  </a:cubicBezTo>
                  <a:cubicBezTo>
                    <a:pt x="177459" y="3598"/>
                    <a:pt x="177081" y="3674"/>
                    <a:pt x="176778" y="3825"/>
                  </a:cubicBezTo>
                  <a:cubicBezTo>
                    <a:pt x="175567" y="4430"/>
                    <a:pt x="174962" y="5944"/>
                    <a:pt x="174962" y="7155"/>
                  </a:cubicBezTo>
                  <a:cubicBezTo>
                    <a:pt x="174659" y="10787"/>
                    <a:pt x="174356" y="14420"/>
                    <a:pt x="174054" y="17749"/>
                  </a:cubicBezTo>
                  <a:cubicBezTo>
                    <a:pt x="173574" y="18037"/>
                    <a:pt x="173124" y="18143"/>
                    <a:pt x="172696" y="18143"/>
                  </a:cubicBezTo>
                  <a:cubicBezTo>
                    <a:pt x="171772" y="18143"/>
                    <a:pt x="170945" y="17653"/>
                    <a:pt x="170118" y="17447"/>
                  </a:cubicBezTo>
                  <a:cubicBezTo>
                    <a:pt x="166789" y="15933"/>
                    <a:pt x="163459" y="15328"/>
                    <a:pt x="160129" y="15328"/>
                  </a:cubicBezTo>
                  <a:cubicBezTo>
                    <a:pt x="159161" y="15388"/>
                    <a:pt x="158386" y="15437"/>
                    <a:pt x="157759" y="15437"/>
                  </a:cubicBezTo>
                  <a:cubicBezTo>
                    <a:pt x="155250" y="15437"/>
                    <a:pt x="155104" y="14662"/>
                    <a:pt x="154378" y="10787"/>
                  </a:cubicBezTo>
                  <a:cubicBezTo>
                    <a:pt x="154075" y="9274"/>
                    <a:pt x="153773" y="7760"/>
                    <a:pt x="153167" y="6247"/>
                  </a:cubicBezTo>
                  <a:cubicBezTo>
                    <a:pt x="152864" y="4733"/>
                    <a:pt x="152259" y="3220"/>
                    <a:pt x="151654" y="1706"/>
                  </a:cubicBezTo>
                  <a:cubicBezTo>
                    <a:pt x="151181" y="761"/>
                    <a:pt x="150155" y="0"/>
                    <a:pt x="149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365675" y="1700475"/>
              <a:ext cx="2777300" cy="2177425"/>
            </a:xfrm>
            <a:custGeom>
              <a:avLst/>
              <a:gdLst/>
              <a:ahLst/>
              <a:cxnLst/>
              <a:rect l="l" t="t" r="r" b="b"/>
              <a:pathLst>
                <a:path w="111092" h="87097" extrusionOk="0">
                  <a:moveTo>
                    <a:pt x="82278" y="4963"/>
                  </a:moveTo>
                  <a:cubicBezTo>
                    <a:pt x="86711" y="4963"/>
                    <a:pt x="91061" y="6113"/>
                    <a:pt x="95049" y="7989"/>
                  </a:cubicBezTo>
                  <a:cubicBezTo>
                    <a:pt x="98681" y="9502"/>
                    <a:pt x="101405" y="12227"/>
                    <a:pt x="102919" y="15556"/>
                  </a:cubicBezTo>
                  <a:cubicBezTo>
                    <a:pt x="105341" y="20400"/>
                    <a:pt x="106249" y="25546"/>
                    <a:pt x="105643" y="30994"/>
                  </a:cubicBezTo>
                  <a:cubicBezTo>
                    <a:pt x="105038" y="34929"/>
                    <a:pt x="104130" y="38562"/>
                    <a:pt x="102616" y="42194"/>
                  </a:cubicBezTo>
                  <a:cubicBezTo>
                    <a:pt x="99892" y="48248"/>
                    <a:pt x="96865" y="54302"/>
                    <a:pt x="94141" y="60053"/>
                  </a:cubicBezTo>
                  <a:cubicBezTo>
                    <a:pt x="92022" y="64594"/>
                    <a:pt x="88389" y="68529"/>
                    <a:pt x="84454" y="71253"/>
                  </a:cubicBezTo>
                  <a:cubicBezTo>
                    <a:pt x="77492" y="75794"/>
                    <a:pt x="69924" y="78821"/>
                    <a:pt x="62054" y="80637"/>
                  </a:cubicBezTo>
                  <a:cubicBezTo>
                    <a:pt x="56317" y="81818"/>
                    <a:pt x="50392" y="82435"/>
                    <a:pt x="44488" y="82435"/>
                  </a:cubicBezTo>
                  <a:cubicBezTo>
                    <a:pt x="39801" y="82435"/>
                    <a:pt x="35128" y="82046"/>
                    <a:pt x="30573" y="81242"/>
                  </a:cubicBezTo>
                  <a:cubicBezTo>
                    <a:pt x="28152" y="80940"/>
                    <a:pt x="26033" y="80334"/>
                    <a:pt x="23914" y="79729"/>
                  </a:cubicBezTo>
                  <a:cubicBezTo>
                    <a:pt x="15136" y="77005"/>
                    <a:pt x="8779" y="70345"/>
                    <a:pt x="6660" y="61567"/>
                  </a:cubicBezTo>
                  <a:cubicBezTo>
                    <a:pt x="2725" y="47340"/>
                    <a:pt x="5146" y="38259"/>
                    <a:pt x="15741" y="27967"/>
                  </a:cubicBezTo>
                  <a:cubicBezTo>
                    <a:pt x="24217" y="20097"/>
                    <a:pt x="34508" y="14346"/>
                    <a:pt x="45708" y="11016"/>
                  </a:cubicBezTo>
                  <a:cubicBezTo>
                    <a:pt x="53579" y="8897"/>
                    <a:pt x="61449" y="7384"/>
                    <a:pt x="69319" y="6778"/>
                  </a:cubicBezTo>
                  <a:lnTo>
                    <a:pt x="69319" y="6475"/>
                  </a:lnTo>
                  <a:cubicBezTo>
                    <a:pt x="72649" y="6173"/>
                    <a:pt x="75676" y="6173"/>
                    <a:pt x="78400" y="5265"/>
                  </a:cubicBezTo>
                  <a:cubicBezTo>
                    <a:pt x="79695" y="5060"/>
                    <a:pt x="80990" y="4963"/>
                    <a:pt x="82278" y="4963"/>
                  </a:cubicBezTo>
                  <a:close/>
                  <a:moveTo>
                    <a:pt x="79733" y="0"/>
                  </a:moveTo>
                  <a:cubicBezTo>
                    <a:pt x="78462" y="0"/>
                    <a:pt x="77220" y="199"/>
                    <a:pt x="75979" y="1027"/>
                  </a:cubicBezTo>
                  <a:cubicBezTo>
                    <a:pt x="74465" y="1632"/>
                    <a:pt x="72649" y="2238"/>
                    <a:pt x="70833" y="2238"/>
                  </a:cubicBezTo>
                  <a:cubicBezTo>
                    <a:pt x="63265" y="3146"/>
                    <a:pt x="56000" y="4357"/>
                    <a:pt x="49038" y="5870"/>
                  </a:cubicBezTo>
                  <a:cubicBezTo>
                    <a:pt x="37838" y="8594"/>
                    <a:pt x="27244" y="13740"/>
                    <a:pt x="17860" y="20702"/>
                  </a:cubicBezTo>
                  <a:cubicBezTo>
                    <a:pt x="12411" y="24940"/>
                    <a:pt x="7871" y="30086"/>
                    <a:pt x="4238" y="35837"/>
                  </a:cubicBezTo>
                  <a:cubicBezTo>
                    <a:pt x="1211" y="40681"/>
                    <a:pt x="0" y="46129"/>
                    <a:pt x="606" y="51880"/>
                  </a:cubicBezTo>
                  <a:cubicBezTo>
                    <a:pt x="909" y="53999"/>
                    <a:pt x="1211" y="56421"/>
                    <a:pt x="1514" y="58843"/>
                  </a:cubicBezTo>
                  <a:cubicBezTo>
                    <a:pt x="3028" y="72161"/>
                    <a:pt x="13622" y="83059"/>
                    <a:pt x="26941" y="85177"/>
                  </a:cubicBezTo>
                  <a:cubicBezTo>
                    <a:pt x="33083" y="86480"/>
                    <a:pt x="39224" y="87096"/>
                    <a:pt x="45366" y="87096"/>
                  </a:cubicBezTo>
                  <a:cubicBezTo>
                    <a:pt x="49213" y="87096"/>
                    <a:pt x="53061" y="86855"/>
                    <a:pt x="56908" y="86388"/>
                  </a:cubicBezTo>
                  <a:cubicBezTo>
                    <a:pt x="67806" y="84572"/>
                    <a:pt x="78400" y="80637"/>
                    <a:pt x="87481" y="74583"/>
                  </a:cubicBezTo>
                  <a:cubicBezTo>
                    <a:pt x="91114" y="72464"/>
                    <a:pt x="94141" y="69437"/>
                    <a:pt x="96562" y="66107"/>
                  </a:cubicBezTo>
                  <a:cubicBezTo>
                    <a:pt x="101405" y="57632"/>
                    <a:pt x="105341" y="48853"/>
                    <a:pt x="108670" y="39470"/>
                  </a:cubicBezTo>
                  <a:cubicBezTo>
                    <a:pt x="110789" y="33416"/>
                    <a:pt x="111092" y="27059"/>
                    <a:pt x="109578" y="21005"/>
                  </a:cubicBezTo>
                  <a:cubicBezTo>
                    <a:pt x="108973" y="14951"/>
                    <a:pt x="105643" y="9805"/>
                    <a:pt x="100800" y="6475"/>
                  </a:cubicBezTo>
                  <a:cubicBezTo>
                    <a:pt x="95857" y="3568"/>
                    <a:pt x="91472" y="101"/>
                    <a:pt x="85231" y="101"/>
                  </a:cubicBezTo>
                  <a:cubicBezTo>
                    <a:pt x="84975" y="101"/>
                    <a:pt x="84716" y="107"/>
                    <a:pt x="84454" y="119"/>
                  </a:cubicBezTo>
                  <a:cubicBezTo>
                    <a:pt x="84083" y="156"/>
                    <a:pt x="83717" y="170"/>
                    <a:pt x="83355" y="170"/>
                  </a:cubicBezTo>
                  <a:cubicBezTo>
                    <a:pt x="82108" y="170"/>
                    <a:pt x="80908" y="0"/>
                    <a:pt x="79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4332150" y="1461275"/>
              <a:ext cx="1816225" cy="1284075"/>
            </a:xfrm>
            <a:custGeom>
              <a:avLst/>
              <a:gdLst/>
              <a:ahLst/>
              <a:cxnLst/>
              <a:rect l="l" t="t" r="r" b="b"/>
              <a:pathLst>
                <a:path w="72649" h="51363" extrusionOk="0">
                  <a:moveTo>
                    <a:pt x="45928" y="4529"/>
                  </a:moveTo>
                  <a:cubicBezTo>
                    <a:pt x="48167" y="4529"/>
                    <a:pt x="50419" y="4629"/>
                    <a:pt x="52670" y="4844"/>
                  </a:cubicBezTo>
                  <a:cubicBezTo>
                    <a:pt x="56000" y="4844"/>
                    <a:pt x="58724" y="6660"/>
                    <a:pt x="60238" y="9384"/>
                  </a:cubicBezTo>
                  <a:lnTo>
                    <a:pt x="64778" y="17557"/>
                  </a:lnTo>
                  <a:cubicBezTo>
                    <a:pt x="67200" y="22097"/>
                    <a:pt x="66292" y="27849"/>
                    <a:pt x="62660" y="31481"/>
                  </a:cubicBezTo>
                  <a:cubicBezTo>
                    <a:pt x="62054" y="32692"/>
                    <a:pt x="60843" y="33600"/>
                    <a:pt x="59935" y="34205"/>
                  </a:cubicBezTo>
                  <a:cubicBezTo>
                    <a:pt x="51460" y="40562"/>
                    <a:pt x="41773" y="44800"/>
                    <a:pt x="31481" y="46313"/>
                  </a:cubicBezTo>
                  <a:cubicBezTo>
                    <a:pt x="30140" y="46505"/>
                    <a:pt x="28767" y="46606"/>
                    <a:pt x="27394" y="46606"/>
                  </a:cubicBezTo>
                  <a:cubicBezTo>
                    <a:pt x="24429" y="46606"/>
                    <a:pt x="21457" y="46137"/>
                    <a:pt x="18768" y="45103"/>
                  </a:cubicBezTo>
                  <a:cubicBezTo>
                    <a:pt x="16044" y="44195"/>
                    <a:pt x="13925" y="42984"/>
                    <a:pt x="11806" y="41470"/>
                  </a:cubicBezTo>
                  <a:cubicBezTo>
                    <a:pt x="5752" y="36324"/>
                    <a:pt x="4844" y="31481"/>
                    <a:pt x="7871" y="26335"/>
                  </a:cubicBezTo>
                  <a:cubicBezTo>
                    <a:pt x="13319" y="15438"/>
                    <a:pt x="21189" y="7265"/>
                    <a:pt x="33903" y="5449"/>
                  </a:cubicBezTo>
                  <a:cubicBezTo>
                    <a:pt x="37812" y="4863"/>
                    <a:pt x="41848" y="4529"/>
                    <a:pt x="45928" y="4529"/>
                  </a:cubicBezTo>
                  <a:close/>
                  <a:moveTo>
                    <a:pt x="55092" y="0"/>
                  </a:moveTo>
                  <a:cubicBezTo>
                    <a:pt x="53293" y="180"/>
                    <a:pt x="51495" y="227"/>
                    <a:pt x="49728" y="227"/>
                  </a:cubicBezTo>
                  <a:cubicBezTo>
                    <a:pt x="47855" y="227"/>
                    <a:pt x="46018" y="175"/>
                    <a:pt x="44254" y="175"/>
                  </a:cubicBezTo>
                  <a:cubicBezTo>
                    <a:pt x="42081" y="175"/>
                    <a:pt x="40020" y="253"/>
                    <a:pt x="38141" y="606"/>
                  </a:cubicBezTo>
                  <a:cubicBezTo>
                    <a:pt x="23308" y="1514"/>
                    <a:pt x="9990" y="10595"/>
                    <a:pt x="3936" y="24216"/>
                  </a:cubicBezTo>
                  <a:cubicBezTo>
                    <a:pt x="0" y="31481"/>
                    <a:pt x="2119" y="40562"/>
                    <a:pt x="8779" y="45103"/>
                  </a:cubicBezTo>
                  <a:cubicBezTo>
                    <a:pt x="14175" y="49214"/>
                    <a:pt x="20443" y="51362"/>
                    <a:pt x="26843" y="51362"/>
                  </a:cubicBezTo>
                  <a:cubicBezTo>
                    <a:pt x="27983" y="51362"/>
                    <a:pt x="29127" y="51294"/>
                    <a:pt x="30271" y="51157"/>
                  </a:cubicBezTo>
                  <a:cubicBezTo>
                    <a:pt x="42379" y="49946"/>
                    <a:pt x="53579" y="45405"/>
                    <a:pt x="62660" y="37838"/>
                  </a:cubicBezTo>
                  <a:cubicBezTo>
                    <a:pt x="71135" y="31784"/>
                    <a:pt x="72649" y="23611"/>
                    <a:pt x="68108" y="14227"/>
                  </a:cubicBezTo>
                  <a:cubicBezTo>
                    <a:pt x="67503" y="12714"/>
                    <a:pt x="66595" y="11503"/>
                    <a:pt x="65687" y="9989"/>
                  </a:cubicBezTo>
                  <a:cubicBezTo>
                    <a:pt x="64778" y="8476"/>
                    <a:pt x="64173" y="6660"/>
                    <a:pt x="63870" y="4844"/>
                  </a:cubicBezTo>
                  <a:cubicBezTo>
                    <a:pt x="63870" y="2422"/>
                    <a:pt x="62660" y="1514"/>
                    <a:pt x="60541" y="1211"/>
                  </a:cubicBezTo>
                  <a:cubicBezTo>
                    <a:pt x="58724" y="606"/>
                    <a:pt x="56908" y="303"/>
                    <a:pt x="55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713775" y="2132325"/>
              <a:ext cx="2050825" cy="1387625"/>
            </a:xfrm>
            <a:custGeom>
              <a:avLst/>
              <a:gdLst/>
              <a:ahLst/>
              <a:cxnLst/>
              <a:rect l="l" t="t" r="r" b="b"/>
              <a:pathLst>
                <a:path w="82033" h="55505" extrusionOk="0">
                  <a:moveTo>
                    <a:pt x="46257" y="5322"/>
                  </a:moveTo>
                  <a:cubicBezTo>
                    <a:pt x="47811" y="5322"/>
                    <a:pt x="49388" y="5722"/>
                    <a:pt x="50855" y="6455"/>
                  </a:cubicBezTo>
                  <a:cubicBezTo>
                    <a:pt x="52973" y="7061"/>
                    <a:pt x="55092" y="7363"/>
                    <a:pt x="57514" y="7363"/>
                  </a:cubicBezTo>
                  <a:cubicBezTo>
                    <a:pt x="60541" y="7969"/>
                    <a:pt x="63568" y="8272"/>
                    <a:pt x="66595" y="8877"/>
                  </a:cubicBezTo>
                  <a:cubicBezTo>
                    <a:pt x="73557" y="9785"/>
                    <a:pt x="76584" y="17958"/>
                    <a:pt x="71741" y="22801"/>
                  </a:cubicBezTo>
                  <a:cubicBezTo>
                    <a:pt x="69319" y="26131"/>
                    <a:pt x="66595" y="29461"/>
                    <a:pt x="63568" y="32185"/>
                  </a:cubicBezTo>
                  <a:cubicBezTo>
                    <a:pt x="58725" y="36725"/>
                    <a:pt x="53579" y="40660"/>
                    <a:pt x="47828" y="44293"/>
                  </a:cubicBezTo>
                  <a:cubicBezTo>
                    <a:pt x="42076" y="47925"/>
                    <a:pt x="35417" y="50044"/>
                    <a:pt x="28757" y="50650"/>
                  </a:cubicBezTo>
                  <a:cubicBezTo>
                    <a:pt x="27149" y="50864"/>
                    <a:pt x="25540" y="50965"/>
                    <a:pt x="23945" y="50965"/>
                  </a:cubicBezTo>
                  <a:cubicBezTo>
                    <a:pt x="21038" y="50965"/>
                    <a:pt x="18175" y="50631"/>
                    <a:pt x="15439" y="50044"/>
                  </a:cubicBezTo>
                  <a:cubicBezTo>
                    <a:pt x="13320" y="49439"/>
                    <a:pt x="11503" y="48531"/>
                    <a:pt x="9687" y="47320"/>
                  </a:cubicBezTo>
                  <a:cubicBezTo>
                    <a:pt x="6357" y="45201"/>
                    <a:pt x="4541" y="41266"/>
                    <a:pt x="5752" y="37331"/>
                  </a:cubicBezTo>
                  <a:cubicBezTo>
                    <a:pt x="6963" y="30671"/>
                    <a:pt x="10293" y="24920"/>
                    <a:pt x="15741" y="20682"/>
                  </a:cubicBezTo>
                  <a:cubicBezTo>
                    <a:pt x="23611" y="13720"/>
                    <a:pt x="32995" y="8574"/>
                    <a:pt x="43287" y="5850"/>
                  </a:cubicBezTo>
                  <a:cubicBezTo>
                    <a:pt x="44242" y="5492"/>
                    <a:pt x="45245" y="5322"/>
                    <a:pt x="46257" y="5322"/>
                  </a:cubicBezTo>
                  <a:close/>
                  <a:moveTo>
                    <a:pt x="51075" y="1"/>
                  </a:moveTo>
                  <a:cubicBezTo>
                    <a:pt x="49870" y="1"/>
                    <a:pt x="48672" y="137"/>
                    <a:pt x="47525" y="401"/>
                  </a:cubicBezTo>
                  <a:cubicBezTo>
                    <a:pt x="33298" y="2823"/>
                    <a:pt x="19979" y="9785"/>
                    <a:pt x="9687" y="20077"/>
                  </a:cubicBezTo>
                  <a:cubicBezTo>
                    <a:pt x="5147" y="24617"/>
                    <a:pt x="1817" y="30671"/>
                    <a:pt x="909" y="37331"/>
                  </a:cubicBezTo>
                  <a:cubicBezTo>
                    <a:pt x="1" y="41569"/>
                    <a:pt x="1514" y="46412"/>
                    <a:pt x="4844" y="49439"/>
                  </a:cubicBezTo>
                  <a:cubicBezTo>
                    <a:pt x="7568" y="51860"/>
                    <a:pt x="10898" y="53677"/>
                    <a:pt x="14530" y="54585"/>
                  </a:cubicBezTo>
                  <a:cubicBezTo>
                    <a:pt x="17658" y="55171"/>
                    <a:pt x="20912" y="55505"/>
                    <a:pt x="24129" y="55505"/>
                  </a:cubicBezTo>
                  <a:cubicBezTo>
                    <a:pt x="25893" y="55505"/>
                    <a:pt x="27647" y="55405"/>
                    <a:pt x="29363" y="55190"/>
                  </a:cubicBezTo>
                  <a:cubicBezTo>
                    <a:pt x="32692" y="54585"/>
                    <a:pt x="36022" y="53979"/>
                    <a:pt x="39352" y="53071"/>
                  </a:cubicBezTo>
                  <a:cubicBezTo>
                    <a:pt x="53882" y="47320"/>
                    <a:pt x="66595" y="37633"/>
                    <a:pt x="75676" y="25223"/>
                  </a:cubicBezTo>
                  <a:cubicBezTo>
                    <a:pt x="82033" y="17655"/>
                    <a:pt x="77492" y="6153"/>
                    <a:pt x="67806" y="4639"/>
                  </a:cubicBezTo>
                  <a:cubicBezTo>
                    <a:pt x="64779" y="4639"/>
                    <a:pt x="62055" y="3731"/>
                    <a:pt x="59330" y="2520"/>
                  </a:cubicBezTo>
                  <a:cubicBezTo>
                    <a:pt x="56971" y="805"/>
                    <a:pt x="54004" y="1"/>
                    <a:pt x="5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4763500" y="1748825"/>
              <a:ext cx="862725" cy="670475"/>
            </a:xfrm>
            <a:custGeom>
              <a:avLst/>
              <a:gdLst/>
              <a:ahLst/>
              <a:cxnLst/>
              <a:rect l="l" t="t" r="r" b="b"/>
              <a:pathLst>
                <a:path w="34509" h="26819" extrusionOk="0">
                  <a:moveTo>
                    <a:pt x="23276" y="4603"/>
                  </a:moveTo>
                  <a:cubicBezTo>
                    <a:pt x="25665" y="4603"/>
                    <a:pt x="26173" y="5502"/>
                    <a:pt x="27546" y="8477"/>
                  </a:cubicBezTo>
                  <a:cubicBezTo>
                    <a:pt x="29665" y="11504"/>
                    <a:pt x="29060" y="15741"/>
                    <a:pt x="26335" y="18163"/>
                  </a:cubicBezTo>
                  <a:cubicBezTo>
                    <a:pt x="23611" y="20282"/>
                    <a:pt x="20584" y="21795"/>
                    <a:pt x="16952" y="21795"/>
                  </a:cubicBezTo>
                  <a:cubicBezTo>
                    <a:pt x="16257" y="21922"/>
                    <a:pt x="15549" y="21982"/>
                    <a:pt x="14838" y="21982"/>
                  </a:cubicBezTo>
                  <a:cubicBezTo>
                    <a:pt x="12145" y="21982"/>
                    <a:pt x="9421" y="21114"/>
                    <a:pt x="7265" y="19676"/>
                  </a:cubicBezTo>
                  <a:cubicBezTo>
                    <a:pt x="5449" y="18768"/>
                    <a:pt x="4844" y="16649"/>
                    <a:pt x="6054" y="14833"/>
                  </a:cubicBezTo>
                  <a:cubicBezTo>
                    <a:pt x="9081" y="9687"/>
                    <a:pt x="14227" y="5752"/>
                    <a:pt x="20281" y="4844"/>
                  </a:cubicBezTo>
                  <a:cubicBezTo>
                    <a:pt x="21537" y="4696"/>
                    <a:pt x="22504" y="4603"/>
                    <a:pt x="23276" y="4603"/>
                  </a:cubicBezTo>
                  <a:close/>
                  <a:moveTo>
                    <a:pt x="24900" y="1"/>
                  </a:moveTo>
                  <a:cubicBezTo>
                    <a:pt x="23746" y="1"/>
                    <a:pt x="22602" y="102"/>
                    <a:pt x="21492" y="304"/>
                  </a:cubicBezTo>
                  <a:cubicBezTo>
                    <a:pt x="13017" y="909"/>
                    <a:pt x="5752" y="6055"/>
                    <a:pt x="1817" y="13320"/>
                  </a:cubicBezTo>
                  <a:cubicBezTo>
                    <a:pt x="0" y="16044"/>
                    <a:pt x="606" y="19979"/>
                    <a:pt x="3027" y="22098"/>
                  </a:cubicBezTo>
                  <a:cubicBezTo>
                    <a:pt x="4238" y="23309"/>
                    <a:pt x="5752" y="24217"/>
                    <a:pt x="7568" y="25125"/>
                  </a:cubicBezTo>
                  <a:cubicBezTo>
                    <a:pt x="10219" y="26261"/>
                    <a:pt x="13027" y="26818"/>
                    <a:pt x="15840" y="26818"/>
                  </a:cubicBezTo>
                  <a:cubicBezTo>
                    <a:pt x="19773" y="26818"/>
                    <a:pt x="23714" y="25729"/>
                    <a:pt x="27243" y="23612"/>
                  </a:cubicBezTo>
                  <a:cubicBezTo>
                    <a:pt x="31481" y="20887"/>
                    <a:pt x="34206" y="16044"/>
                    <a:pt x="33903" y="11201"/>
                  </a:cubicBezTo>
                  <a:cubicBezTo>
                    <a:pt x="33600" y="9082"/>
                    <a:pt x="33600" y="6963"/>
                    <a:pt x="34206" y="4844"/>
                  </a:cubicBezTo>
                  <a:cubicBezTo>
                    <a:pt x="34508" y="3028"/>
                    <a:pt x="33298" y="1817"/>
                    <a:pt x="31784" y="1212"/>
                  </a:cubicBezTo>
                  <a:cubicBezTo>
                    <a:pt x="29564" y="405"/>
                    <a:pt x="27210" y="1"/>
                    <a:pt x="24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2228375" y="2535850"/>
              <a:ext cx="703800" cy="547750"/>
            </a:xfrm>
            <a:custGeom>
              <a:avLst/>
              <a:gdLst/>
              <a:ahLst/>
              <a:cxnLst/>
              <a:rect l="l" t="t" r="r" b="b"/>
              <a:pathLst>
                <a:path w="28152" h="21910" extrusionOk="0">
                  <a:moveTo>
                    <a:pt x="19676" y="5147"/>
                  </a:moveTo>
                  <a:cubicBezTo>
                    <a:pt x="20281" y="5147"/>
                    <a:pt x="20887" y="5449"/>
                    <a:pt x="21795" y="5449"/>
                  </a:cubicBezTo>
                  <a:cubicBezTo>
                    <a:pt x="21795" y="6357"/>
                    <a:pt x="21795" y="7266"/>
                    <a:pt x="21492" y="7568"/>
                  </a:cubicBezTo>
                  <a:cubicBezTo>
                    <a:pt x="18163" y="10898"/>
                    <a:pt x="14227" y="13622"/>
                    <a:pt x="9990" y="15741"/>
                  </a:cubicBezTo>
                  <a:cubicBezTo>
                    <a:pt x="9687" y="15741"/>
                    <a:pt x="9081" y="15741"/>
                    <a:pt x="8779" y="15438"/>
                  </a:cubicBezTo>
                  <a:cubicBezTo>
                    <a:pt x="7871" y="14833"/>
                    <a:pt x="7871" y="13925"/>
                    <a:pt x="8173" y="13320"/>
                  </a:cubicBezTo>
                  <a:cubicBezTo>
                    <a:pt x="10898" y="9384"/>
                    <a:pt x="15136" y="6660"/>
                    <a:pt x="19676" y="5147"/>
                  </a:cubicBezTo>
                  <a:close/>
                  <a:moveTo>
                    <a:pt x="20887" y="1"/>
                  </a:moveTo>
                  <a:cubicBezTo>
                    <a:pt x="12411" y="2120"/>
                    <a:pt x="5146" y="7568"/>
                    <a:pt x="909" y="15136"/>
                  </a:cubicBezTo>
                  <a:cubicBezTo>
                    <a:pt x="0" y="16649"/>
                    <a:pt x="606" y="18768"/>
                    <a:pt x="2119" y="19979"/>
                  </a:cubicBezTo>
                  <a:cubicBezTo>
                    <a:pt x="3164" y="21233"/>
                    <a:pt x="4786" y="21910"/>
                    <a:pt x="6388" y="21910"/>
                  </a:cubicBezTo>
                  <a:cubicBezTo>
                    <a:pt x="7106" y="21910"/>
                    <a:pt x="7820" y="21774"/>
                    <a:pt x="8476" y="21492"/>
                  </a:cubicBezTo>
                  <a:cubicBezTo>
                    <a:pt x="14530" y="18768"/>
                    <a:pt x="20281" y="14833"/>
                    <a:pt x="25125" y="9990"/>
                  </a:cubicBezTo>
                  <a:cubicBezTo>
                    <a:pt x="26335" y="8779"/>
                    <a:pt x="27244" y="6963"/>
                    <a:pt x="27546" y="5147"/>
                  </a:cubicBezTo>
                  <a:cubicBezTo>
                    <a:pt x="28152" y="3028"/>
                    <a:pt x="26941" y="909"/>
                    <a:pt x="24822" y="303"/>
                  </a:cubicBezTo>
                  <a:cubicBezTo>
                    <a:pt x="23308" y="303"/>
                    <a:pt x="22098" y="1"/>
                    <a:pt x="20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" name="Konektor Lengkung 0"/>
          <p:cNvCxnSpPr/>
          <p:nvPr/>
        </p:nvCxnSpPr>
        <p:spPr>
          <a:xfrm>
            <a:off x="3279775" y="1465580"/>
            <a:ext cx="1235710" cy="431800"/>
          </a:xfrm>
          <a:prstGeom prst="curvedConnector3">
            <a:avLst>
              <a:gd name="adj1" fmla="val 50051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Konektor Lengkung 2"/>
          <p:cNvCxnSpPr/>
          <p:nvPr/>
        </p:nvCxnSpPr>
        <p:spPr>
          <a:xfrm rot="5400000" flipV="1">
            <a:off x="2512060" y="2555875"/>
            <a:ext cx="1224280" cy="392430"/>
          </a:xfrm>
          <a:prstGeom prst="curvedConnector3">
            <a:avLst>
              <a:gd name="adj1" fmla="val 50052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otak Teks 3"/>
          <p:cNvSpPr txBox="1"/>
          <p:nvPr/>
        </p:nvSpPr>
        <p:spPr>
          <a:xfrm>
            <a:off x="4658995" y="2644140"/>
            <a:ext cx="35718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Masuk ke jaringan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Infiltrasi sel radang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nekrosis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id-ID" sz="1200"/>
          </a:p>
        </p:txBody>
      </p:sp>
      <p:sp>
        <p:nvSpPr>
          <p:cNvPr id="6" name="Kotak Teks 5"/>
          <p:cNvSpPr txBox="1"/>
          <p:nvPr/>
        </p:nvSpPr>
        <p:spPr>
          <a:xfrm>
            <a:off x="2786380" y="3220085"/>
            <a:ext cx="35718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cytotoksin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metabolisme lemak terganggu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Degenerasi lemak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2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nekrosis</a:t>
            </a:r>
            <a:endParaRPr lang="en-US" altLang="en-GB" sz="1200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id-ID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624116">
            <a:off x="2685415" y="1029970"/>
            <a:ext cx="3822700" cy="1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type="title"/>
          </p:nvPr>
        </p:nvSpPr>
        <p:spPr>
          <a:xfrm>
            <a:off x="2673635" y="134186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Kesimpulan</a:t>
            </a:r>
            <a:endParaRPr lang="en-US" altLang="en-GB"/>
          </a:p>
        </p:txBody>
      </p:sp>
      <p:sp>
        <p:nvSpPr>
          <p:cNvPr id="215" name="Google Shape;215;p32"/>
          <p:cNvSpPr txBox="1"/>
          <p:nvPr>
            <p:ph type="subTitle" idx="1"/>
          </p:nvPr>
        </p:nvSpPr>
        <p:spPr>
          <a:xfrm>
            <a:off x="2484120" y="2571750"/>
            <a:ext cx="4158615" cy="80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</a:pPr>
            <a:r>
              <a:rPr lang="en-US" altLang="en-GB" sz="1400">
                <a:latin typeface="Franklin Gothic Demi Cond" panose="020B0706030402020204" charset="0"/>
                <a:cs typeface="Franklin Gothic Demi Cond" panose="020B0706030402020204" charset="0"/>
              </a:rPr>
              <a:t>Dampak dari pullorum dapat menimbulkan kerugian ekonomi yang cukup tinggi bagi peternak  misalnya biaya uji serologik (pullorum) besar, biaya pakan, biaya pengobatan, serta penampungan unggas-unggas yang mati  sehingga pengawasan yang ketat sebagai upaya pencegahan lebih disarankan dibandingkan pengobatan </a:t>
            </a:r>
            <a:endParaRPr lang="en-US" altLang="en-GB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68C"/>
        </a:solidFill>
        <a:effectLst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subTitle" idx="4294967295"/>
          </p:nvPr>
        </p:nvSpPr>
        <p:spPr>
          <a:xfrm>
            <a:off x="1177800" y="1843776"/>
            <a:ext cx="67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TERIMA</a:t>
            </a:r>
            <a:endParaRPr lang="en-US" sz="36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KASIH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1525270" y="1369695"/>
            <a:ext cx="5308600" cy="2052955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1" name="Google Shape;291;p34"/>
          <p:cNvCxnSpPr/>
          <p:nvPr/>
        </p:nvCxnSpPr>
        <p:spPr>
          <a:xfrm flipH="1">
            <a:off x="5868035" y="897890"/>
            <a:ext cx="1069340" cy="1159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1908175" y="915670"/>
            <a:ext cx="1547495" cy="115824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4"/>
          <p:cNvCxnSpPr/>
          <p:nvPr/>
        </p:nvCxnSpPr>
        <p:spPr>
          <a:xfrm flipV="1">
            <a:off x="2267585" y="2787650"/>
            <a:ext cx="1485900" cy="75819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4"/>
          <p:cNvCxnSpPr/>
          <p:nvPr/>
        </p:nvCxnSpPr>
        <p:spPr>
          <a:xfrm flipH="1" flipV="1">
            <a:off x="5407025" y="2887345"/>
            <a:ext cx="605155" cy="1340485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4"/>
          <p:cNvCxnSpPr/>
          <p:nvPr/>
        </p:nvCxnSpPr>
        <p:spPr>
          <a:xfrm flipH="1" flipV="1">
            <a:off x="5724525" y="2715895"/>
            <a:ext cx="359410" cy="287655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10" name="Grup 9"/>
          <p:cNvGrpSpPr/>
          <p:nvPr/>
        </p:nvGrpSpPr>
        <p:grpSpPr>
          <a:xfrm>
            <a:off x="675640" y="4083685"/>
            <a:ext cx="2075180" cy="418465"/>
            <a:chOff x="1126" y="4739"/>
            <a:chExt cx="5050" cy="1078"/>
          </a:xfrm>
        </p:grpSpPr>
        <p:sp>
          <p:nvSpPr>
            <p:cNvPr id="2485" name="Google Shape;2485;p61"/>
            <p:cNvSpPr/>
            <p:nvPr/>
          </p:nvSpPr>
          <p:spPr>
            <a:xfrm>
              <a:off x="1126" y="4739"/>
              <a:ext cx="1078" cy="1078"/>
            </a:xfrm>
            <a:prstGeom prst="ellipse">
              <a:avLst/>
            </a:prstGeom>
            <a:solidFill>
              <a:schemeClr val="lt2">
                <a:alpha val="4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2450" y="4739"/>
              <a:ext cx="1078" cy="1078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3774" y="4739"/>
              <a:ext cx="1078" cy="1078"/>
            </a:xfrm>
            <a:prstGeom prst="ellipse">
              <a:avLst/>
            </a:prstGeom>
            <a:solidFill>
              <a:schemeClr val="accent6">
                <a:alpha val="32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5098" y="4739"/>
              <a:ext cx="1078" cy="1078"/>
            </a:xfrm>
            <a:prstGeom prst="ellipse">
              <a:avLst/>
            </a:prstGeom>
            <a:solidFill>
              <a:schemeClr val="dk1">
                <a:alpha val="59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5812155" y="1739265"/>
            <a:ext cx="2739390" cy="2917825"/>
            <a:chOff x="850" y="483"/>
            <a:chExt cx="5363" cy="6255"/>
          </a:xfrm>
        </p:grpSpPr>
        <p:grpSp>
          <p:nvGrpSpPr>
            <p:cNvPr id="354" name="Google Shape;354;p37"/>
            <p:cNvGrpSpPr/>
            <p:nvPr/>
          </p:nvGrpSpPr>
          <p:grpSpPr>
            <a:xfrm>
              <a:off x="850" y="2144"/>
              <a:ext cx="3989" cy="4594"/>
              <a:chOff x="390038" y="1188708"/>
              <a:chExt cx="2533183" cy="2917075"/>
            </a:xfrm>
          </p:grpSpPr>
          <p:sp>
            <p:nvSpPr>
              <p:cNvPr id="355" name="Google Shape;355;p37"/>
              <p:cNvSpPr/>
              <p:nvPr/>
            </p:nvSpPr>
            <p:spPr>
              <a:xfrm rot="1054058">
                <a:off x="718392" y="1414400"/>
                <a:ext cx="1876476" cy="2465692"/>
              </a:xfrm>
              <a:custGeom>
                <a:avLst/>
                <a:gdLst/>
                <a:ahLst/>
                <a:cxnLst/>
                <a:rect l="l" t="t" r="r" b="b"/>
                <a:pathLst>
                  <a:path w="23605" h="31017" extrusionOk="0">
                    <a:moveTo>
                      <a:pt x="7241" y="0"/>
                    </a:moveTo>
                    <a:cubicBezTo>
                      <a:pt x="6519" y="3"/>
                      <a:pt x="5933" y="589"/>
                      <a:pt x="5930" y="1311"/>
                    </a:cubicBezTo>
                    <a:cubicBezTo>
                      <a:pt x="5930" y="2013"/>
                      <a:pt x="6491" y="2589"/>
                      <a:pt x="7184" y="2620"/>
                    </a:cubicBezTo>
                    <a:lnTo>
                      <a:pt x="7184" y="8351"/>
                    </a:lnTo>
                    <a:cubicBezTo>
                      <a:pt x="2962" y="10148"/>
                      <a:pt x="1" y="14335"/>
                      <a:pt x="1" y="19214"/>
                    </a:cubicBezTo>
                    <a:cubicBezTo>
                      <a:pt x="1" y="25732"/>
                      <a:pt x="5285" y="31017"/>
                      <a:pt x="11803" y="31017"/>
                    </a:cubicBezTo>
                    <a:cubicBezTo>
                      <a:pt x="18322" y="31017"/>
                      <a:pt x="23604" y="25732"/>
                      <a:pt x="23604" y="19214"/>
                    </a:cubicBezTo>
                    <a:cubicBezTo>
                      <a:pt x="23604" y="14336"/>
                      <a:pt x="20645" y="10148"/>
                      <a:pt x="16421" y="8351"/>
                    </a:cubicBezTo>
                    <a:lnTo>
                      <a:pt x="16421" y="2623"/>
                    </a:lnTo>
                    <a:lnTo>
                      <a:pt x="16478" y="2623"/>
                    </a:lnTo>
                    <a:cubicBezTo>
                      <a:pt x="17203" y="2623"/>
                      <a:pt x="17790" y="2036"/>
                      <a:pt x="17790" y="1313"/>
                    </a:cubicBezTo>
                    <a:cubicBezTo>
                      <a:pt x="17790" y="588"/>
                      <a:pt x="17203" y="0"/>
                      <a:pt x="164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 rot="1054058">
                <a:off x="670577" y="2595723"/>
                <a:ext cx="1683304" cy="1162215"/>
              </a:xfrm>
              <a:custGeom>
                <a:avLst/>
                <a:gdLst/>
                <a:ahLst/>
                <a:cxnLst/>
                <a:rect l="l" t="t" r="r" b="b"/>
                <a:pathLst>
                  <a:path w="21175" h="14620" extrusionOk="0">
                    <a:moveTo>
                      <a:pt x="16745" y="1"/>
                    </a:moveTo>
                    <a:cubicBezTo>
                      <a:pt x="16070" y="1"/>
                      <a:pt x="15396" y="79"/>
                      <a:pt x="14739" y="241"/>
                    </a:cubicBezTo>
                    <a:cubicBezTo>
                      <a:pt x="13327" y="587"/>
                      <a:pt x="12028" y="1278"/>
                      <a:pt x="10679" y="1816"/>
                    </a:cubicBezTo>
                    <a:cubicBezTo>
                      <a:pt x="8453" y="2703"/>
                      <a:pt x="6050" y="3157"/>
                      <a:pt x="3654" y="3157"/>
                    </a:cubicBezTo>
                    <a:cubicBezTo>
                      <a:pt x="2451" y="3157"/>
                      <a:pt x="1250" y="3043"/>
                      <a:pt x="73" y="2811"/>
                    </a:cubicBezTo>
                    <a:cubicBezTo>
                      <a:pt x="27" y="3216"/>
                      <a:pt x="2" y="3624"/>
                      <a:pt x="1" y="4032"/>
                    </a:cubicBezTo>
                    <a:cubicBezTo>
                      <a:pt x="1" y="9879"/>
                      <a:pt x="4741" y="14619"/>
                      <a:pt x="10588" y="14619"/>
                    </a:cubicBezTo>
                    <a:cubicBezTo>
                      <a:pt x="16434" y="14619"/>
                      <a:pt x="21174" y="9879"/>
                      <a:pt x="21174" y="4032"/>
                    </a:cubicBezTo>
                    <a:cubicBezTo>
                      <a:pt x="21175" y="2977"/>
                      <a:pt x="21017" y="1927"/>
                      <a:pt x="20707" y="919"/>
                    </a:cubicBezTo>
                    <a:cubicBezTo>
                      <a:pt x="19478" y="321"/>
                      <a:pt x="18110" y="1"/>
                      <a:pt x="16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 rot="1054058">
                <a:off x="837940" y="2823273"/>
                <a:ext cx="66537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762" extrusionOk="0">
                    <a:moveTo>
                      <a:pt x="290" y="1"/>
                    </a:moveTo>
                    <a:cubicBezTo>
                      <a:pt x="276" y="1"/>
                      <a:pt x="263" y="2"/>
                      <a:pt x="250" y="5"/>
                    </a:cubicBezTo>
                    <a:cubicBezTo>
                      <a:pt x="214" y="18"/>
                      <a:pt x="181" y="36"/>
                      <a:pt x="153" y="60"/>
                    </a:cubicBezTo>
                    <a:cubicBezTo>
                      <a:pt x="95" y="117"/>
                      <a:pt x="49" y="185"/>
                      <a:pt x="19" y="262"/>
                    </a:cubicBezTo>
                    <a:cubicBezTo>
                      <a:pt x="7" y="302"/>
                      <a:pt x="1" y="344"/>
                      <a:pt x="2" y="387"/>
                    </a:cubicBezTo>
                    <a:cubicBezTo>
                      <a:pt x="5" y="431"/>
                      <a:pt x="31" y="468"/>
                      <a:pt x="46" y="507"/>
                    </a:cubicBezTo>
                    <a:cubicBezTo>
                      <a:pt x="63" y="544"/>
                      <a:pt x="86" y="579"/>
                      <a:pt x="113" y="610"/>
                    </a:cubicBezTo>
                    <a:cubicBezTo>
                      <a:pt x="140" y="643"/>
                      <a:pt x="171" y="671"/>
                      <a:pt x="206" y="696"/>
                    </a:cubicBezTo>
                    <a:cubicBezTo>
                      <a:pt x="241" y="718"/>
                      <a:pt x="281" y="737"/>
                      <a:pt x="322" y="748"/>
                    </a:cubicBezTo>
                    <a:cubicBezTo>
                      <a:pt x="355" y="757"/>
                      <a:pt x="390" y="762"/>
                      <a:pt x="424" y="762"/>
                    </a:cubicBezTo>
                    <a:cubicBezTo>
                      <a:pt x="433" y="762"/>
                      <a:pt x="442" y="762"/>
                      <a:pt x="450" y="761"/>
                    </a:cubicBezTo>
                    <a:cubicBezTo>
                      <a:pt x="494" y="758"/>
                      <a:pt x="534" y="738"/>
                      <a:pt x="574" y="723"/>
                    </a:cubicBezTo>
                    <a:cubicBezTo>
                      <a:pt x="706" y="689"/>
                      <a:pt x="805" y="578"/>
                      <a:pt x="824" y="441"/>
                    </a:cubicBezTo>
                    <a:cubicBezTo>
                      <a:pt x="835" y="394"/>
                      <a:pt x="837" y="344"/>
                      <a:pt x="828" y="296"/>
                    </a:cubicBezTo>
                    <a:cubicBezTo>
                      <a:pt x="817" y="248"/>
                      <a:pt x="788" y="207"/>
                      <a:pt x="764" y="168"/>
                    </a:cubicBezTo>
                    <a:cubicBezTo>
                      <a:pt x="740" y="130"/>
                      <a:pt x="707" y="97"/>
                      <a:pt x="669" y="72"/>
                    </a:cubicBezTo>
                    <a:cubicBezTo>
                      <a:pt x="636" y="49"/>
                      <a:pt x="595" y="36"/>
                      <a:pt x="567" y="10"/>
                    </a:cubicBezTo>
                    <a:cubicBezTo>
                      <a:pt x="567" y="10"/>
                      <a:pt x="567" y="10"/>
                      <a:pt x="567" y="10"/>
                    </a:cubicBezTo>
                    <a:cubicBezTo>
                      <a:pt x="566" y="10"/>
                      <a:pt x="561" y="16"/>
                      <a:pt x="562" y="18"/>
                    </a:cubicBezTo>
                    <a:cubicBezTo>
                      <a:pt x="579" y="37"/>
                      <a:pt x="599" y="52"/>
                      <a:pt x="624" y="62"/>
                    </a:cubicBezTo>
                    <a:cubicBezTo>
                      <a:pt x="658" y="80"/>
                      <a:pt x="697" y="101"/>
                      <a:pt x="723" y="136"/>
                    </a:cubicBezTo>
                    <a:cubicBezTo>
                      <a:pt x="746" y="165"/>
                      <a:pt x="766" y="199"/>
                      <a:pt x="780" y="236"/>
                    </a:cubicBezTo>
                    <a:cubicBezTo>
                      <a:pt x="794" y="273"/>
                      <a:pt x="801" y="313"/>
                      <a:pt x="801" y="353"/>
                    </a:cubicBezTo>
                    <a:cubicBezTo>
                      <a:pt x="801" y="394"/>
                      <a:pt x="774" y="431"/>
                      <a:pt x="760" y="467"/>
                    </a:cubicBezTo>
                    <a:cubicBezTo>
                      <a:pt x="747" y="504"/>
                      <a:pt x="727" y="538"/>
                      <a:pt x="702" y="566"/>
                    </a:cubicBezTo>
                    <a:cubicBezTo>
                      <a:pt x="676" y="595"/>
                      <a:pt x="646" y="619"/>
                      <a:pt x="612" y="637"/>
                    </a:cubicBezTo>
                    <a:cubicBezTo>
                      <a:pt x="579" y="656"/>
                      <a:pt x="548" y="679"/>
                      <a:pt x="511" y="684"/>
                    </a:cubicBezTo>
                    <a:cubicBezTo>
                      <a:pt x="506" y="685"/>
                      <a:pt x="502" y="685"/>
                      <a:pt x="497" y="685"/>
                    </a:cubicBezTo>
                    <a:cubicBezTo>
                      <a:pt x="468" y="685"/>
                      <a:pt x="439" y="672"/>
                      <a:pt x="413" y="670"/>
                    </a:cubicBezTo>
                    <a:cubicBezTo>
                      <a:pt x="383" y="667"/>
                      <a:pt x="353" y="662"/>
                      <a:pt x="325" y="650"/>
                    </a:cubicBezTo>
                    <a:cubicBezTo>
                      <a:pt x="297" y="640"/>
                      <a:pt x="265" y="637"/>
                      <a:pt x="240" y="620"/>
                    </a:cubicBezTo>
                    <a:cubicBezTo>
                      <a:pt x="214" y="602"/>
                      <a:pt x="200" y="573"/>
                      <a:pt x="183" y="552"/>
                    </a:cubicBezTo>
                    <a:cubicBezTo>
                      <a:pt x="164" y="529"/>
                      <a:pt x="149" y="505"/>
                      <a:pt x="136" y="480"/>
                    </a:cubicBezTo>
                    <a:cubicBezTo>
                      <a:pt x="127" y="453"/>
                      <a:pt x="122" y="424"/>
                      <a:pt x="120" y="396"/>
                    </a:cubicBezTo>
                    <a:cubicBezTo>
                      <a:pt x="117" y="369"/>
                      <a:pt x="107" y="342"/>
                      <a:pt x="112" y="313"/>
                    </a:cubicBezTo>
                    <a:cubicBezTo>
                      <a:pt x="115" y="285"/>
                      <a:pt x="120" y="258"/>
                      <a:pt x="130" y="231"/>
                    </a:cubicBezTo>
                    <a:cubicBezTo>
                      <a:pt x="142" y="204"/>
                      <a:pt x="169" y="187"/>
                      <a:pt x="183" y="167"/>
                    </a:cubicBezTo>
                    <a:cubicBezTo>
                      <a:pt x="203" y="141"/>
                      <a:pt x="215" y="103"/>
                      <a:pt x="245" y="81"/>
                    </a:cubicBezTo>
                    <a:cubicBezTo>
                      <a:pt x="275" y="60"/>
                      <a:pt x="309" y="46"/>
                      <a:pt x="345" y="39"/>
                    </a:cubicBezTo>
                    <a:cubicBezTo>
                      <a:pt x="352" y="37"/>
                      <a:pt x="358" y="37"/>
                      <a:pt x="365" y="37"/>
                    </a:cubicBezTo>
                    <a:cubicBezTo>
                      <a:pt x="391" y="37"/>
                      <a:pt x="418" y="46"/>
                      <a:pt x="442" y="52"/>
                    </a:cubicBezTo>
                    <a:cubicBezTo>
                      <a:pt x="471" y="60"/>
                      <a:pt x="503" y="66"/>
                      <a:pt x="534" y="70"/>
                    </a:cubicBezTo>
                    <a:cubicBezTo>
                      <a:pt x="534" y="70"/>
                      <a:pt x="534" y="70"/>
                      <a:pt x="534" y="70"/>
                    </a:cubicBezTo>
                    <a:cubicBezTo>
                      <a:pt x="539" y="70"/>
                      <a:pt x="547" y="54"/>
                      <a:pt x="542" y="53"/>
                    </a:cubicBezTo>
                    <a:cubicBezTo>
                      <a:pt x="513" y="42"/>
                      <a:pt x="481" y="40"/>
                      <a:pt x="453" y="30"/>
                    </a:cubicBezTo>
                    <a:cubicBezTo>
                      <a:pt x="422" y="19"/>
                      <a:pt x="389" y="10"/>
                      <a:pt x="358" y="5"/>
                    </a:cubicBezTo>
                    <a:cubicBezTo>
                      <a:pt x="336" y="4"/>
                      <a:pt x="313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 rot="1054058">
                <a:off x="921737" y="2990012"/>
                <a:ext cx="63039" cy="5421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82" extrusionOk="0">
                    <a:moveTo>
                      <a:pt x="425" y="28"/>
                    </a:moveTo>
                    <a:cubicBezTo>
                      <a:pt x="448" y="29"/>
                      <a:pt x="472" y="32"/>
                      <a:pt x="496" y="36"/>
                    </a:cubicBezTo>
                    <a:cubicBezTo>
                      <a:pt x="496" y="36"/>
                      <a:pt x="497" y="36"/>
                      <a:pt x="497" y="36"/>
                    </a:cubicBezTo>
                    <a:cubicBezTo>
                      <a:pt x="498" y="36"/>
                      <a:pt x="499" y="35"/>
                      <a:pt x="500" y="34"/>
                    </a:cubicBezTo>
                    <a:lnTo>
                      <a:pt x="500" y="34"/>
                    </a:lnTo>
                    <a:cubicBezTo>
                      <a:pt x="499" y="37"/>
                      <a:pt x="500" y="40"/>
                      <a:pt x="502" y="41"/>
                    </a:cubicBezTo>
                    <a:cubicBezTo>
                      <a:pt x="528" y="49"/>
                      <a:pt x="543" y="75"/>
                      <a:pt x="563" y="90"/>
                    </a:cubicBezTo>
                    <a:cubicBezTo>
                      <a:pt x="582" y="107"/>
                      <a:pt x="616" y="115"/>
                      <a:pt x="629" y="142"/>
                    </a:cubicBezTo>
                    <a:cubicBezTo>
                      <a:pt x="641" y="167"/>
                      <a:pt x="627" y="201"/>
                      <a:pt x="629" y="225"/>
                    </a:cubicBezTo>
                    <a:cubicBezTo>
                      <a:pt x="633" y="250"/>
                      <a:pt x="633" y="275"/>
                      <a:pt x="627" y="299"/>
                    </a:cubicBezTo>
                    <a:cubicBezTo>
                      <a:pt x="619" y="322"/>
                      <a:pt x="606" y="343"/>
                      <a:pt x="590" y="362"/>
                    </a:cubicBezTo>
                    <a:cubicBezTo>
                      <a:pt x="576" y="379"/>
                      <a:pt x="559" y="393"/>
                      <a:pt x="540" y="406"/>
                    </a:cubicBezTo>
                    <a:cubicBezTo>
                      <a:pt x="523" y="417"/>
                      <a:pt x="513" y="436"/>
                      <a:pt x="494" y="443"/>
                    </a:cubicBezTo>
                    <a:cubicBezTo>
                      <a:pt x="476" y="453"/>
                      <a:pt x="458" y="461"/>
                      <a:pt x="438" y="467"/>
                    </a:cubicBezTo>
                    <a:cubicBezTo>
                      <a:pt x="436" y="467"/>
                      <a:pt x="435" y="467"/>
                      <a:pt x="433" y="467"/>
                    </a:cubicBezTo>
                    <a:cubicBezTo>
                      <a:pt x="415" y="467"/>
                      <a:pt x="395" y="454"/>
                      <a:pt x="380" y="453"/>
                    </a:cubicBezTo>
                    <a:cubicBezTo>
                      <a:pt x="361" y="451"/>
                      <a:pt x="344" y="447"/>
                      <a:pt x="326" y="443"/>
                    </a:cubicBezTo>
                    <a:cubicBezTo>
                      <a:pt x="309" y="437"/>
                      <a:pt x="290" y="432"/>
                      <a:pt x="273" y="424"/>
                    </a:cubicBezTo>
                    <a:cubicBezTo>
                      <a:pt x="249" y="420"/>
                      <a:pt x="225" y="414"/>
                      <a:pt x="202" y="405"/>
                    </a:cubicBezTo>
                    <a:cubicBezTo>
                      <a:pt x="179" y="392"/>
                      <a:pt x="162" y="373"/>
                      <a:pt x="152" y="349"/>
                    </a:cubicBezTo>
                    <a:cubicBezTo>
                      <a:pt x="140" y="328"/>
                      <a:pt x="114" y="304"/>
                      <a:pt x="114" y="275"/>
                    </a:cubicBezTo>
                    <a:cubicBezTo>
                      <a:pt x="115" y="247"/>
                      <a:pt x="121" y="220"/>
                      <a:pt x="134" y="194"/>
                    </a:cubicBezTo>
                    <a:cubicBezTo>
                      <a:pt x="147" y="170"/>
                      <a:pt x="162" y="149"/>
                      <a:pt x="182" y="130"/>
                    </a:cubicBezTo>
                    <a:cubicBezTo>
                      <a:pt x="198" y="113"/>
                      <a:pt x="215" y="97"/>
                      <a:pt x="233" y="85"/>
                    </a:cubicBezTo>
                    <a:cubicBezTo>
                      <a:pt x="253" y="73"/>
                      <a:pt x="273" y="63"/>
                      <a:pt x="293" y="56"/>
                    </a:cubicBezTo>
                    <a:cubicBezTo>
                      <a:pt x="314" y="49"/>
                      <a:pt x="336" y="43"/>
                      <a:pt x="357" y="41"/>
                    </a:cubicBezTo>
                    <a:cubicBezTo>
                      <a:pt x="380" y="35"/>
                      <a:pt x="403" y="31"/>
                      <a:pt x="425" y="28"/>
                    </a:cubicBezTo>
                    <a:close/>
                    <a:moveTo>
                      <a:pt x="290" y="1"/>
                    </a:moveTo>
                    <a:cubicBezTo>
                      <a:pt x="284" y="1"/>
                      <a:pt x="279" y="1"/>
                      <a:pt x="275" y="2"/>
                    </a:cubicBezTo>
                    <a:cubicBezTo>
                      <a:pt x="248" y="9"/>
                      <a:pt x="213" y="5"/>
                      <a:pt x="185" y="19"/>
                    </a:cubicBezTo>
                    <a:cubicBezTo>
                      <a:pt x="159" y="35"/>
                      <a:pt x="135" y="55"/>
                      <a:pt x="114" y="76"/>
                    </a:cubicBezTo>
                    <a:cubicBezTo>
                      <a:pt x="93" y="99"/>
                      <a:pt x="74" y="124"/>
                      <a:pt x="58" y="151"/>
                    </a:cubicBezTo>
                    <a:cubicBezTo>
                      <a:pt x="41" y="180"/>
                      <a:pt x="50" y="215"/>
                      <a:pt x="41" y="245"/>
                    </a:cubicBezTo>
                    <a:cubicBezTo>
                      <a:pt x="31" y="275"/>
                      <a:pt x="0" y="309"/>
                      <a:pt x="0" y="346"/>
                    </a:cubicBezTo>
                    <a:cubicBezTo>
                      <a:pt x="2" y="383"/>
                      <a:pt x="23" y="414"/>
                      <a:pt x="33" y="447"/>
                    </a:cubicBezTo>
                    <a:cubicBezTo>
                      <a:pt x="47" y="486"/>
                      <a:pt x="67" y="523"/>
                      <a:pt x="94" y="552"/>
                    </a:cubicBezTo>
                    <a:cubicBezTo>
                      <a:pt x="121" y="585"/>
                      <a:pt x="164" y="598"/>
                      <a:pt x="198" y="618"/>
                    </a:cubicBezTo>
                    <a:cubicBezTo>
                      <a:pt x="233" y="639"/>
                      <a:pt x="272" y="655"/>
                      <a:pt x="312" y="665"/>
                    </a:cubicBezTo>
                    <a:cubicBezTo>
                      <a:pt x="351" y="676"/>
                      <a:pt x="393" y="682"/>
                      <a:pt x="435" y="682"/>
                    </a:cubicBezTo>
                    <a:cubicBezTo>
                      <a:pt x="476" y="680"/>
                      <a:pt x="513" y="659"/>
                      <a:pt x="550" y="643"/>
                    </a:cubicBezTo>
                    <a:cubicBezTo>
                      <a:pt x="586" y="626"/>
                      <a:pt x="630" y="618"/>
                      <a:pt x="661" y="588"/>
                    </a:cubicBezTo>
                    <a:cubicBezTo>
                      <a:pt x="694" y="562"/>
                      <a:pt x="722" y="530"/>
                      <a:pt x="745" y="494"/>
                    </a:cubicBezTo>
                    <a:cubicBezTo>
                      <a:pt x="765" y="456"/>
                      <a:pt x="757" y="407"/>
                      <a:pt x="761" y="369"/>
                    </a:cubicBezTo>
                    <a:cubicBezTo>
                      <a:pt x="765" y="336"/>
                      <a:pt x="792" y="302"/>
                      <a:pt x="784" y="265"/>
                    </a:cubicBezTo>
                    <a:cubicBezTo>
                      <a:pt x="776" y="228"/>
                      <a:pt x="738" y="200"/>
                      <a:pt x="721" y="173"/>
                    </a:cubicBezTo>
                    <a:cubicBezTo>
                      <a:pt x="705" y="147"/>
                      <a:pt x="710" y="107"/>
                      <a:pt x="685" y="83"/>
                    </a:cubicBezTo>
                    <a:cubicBezTo>
                      <a:pt x="661" y="59"/>
                      <a:pt x="626" y="51"/>
                      <a:pt x="600" y="36"/>
                    </a:cubicBezTo>
                    <a:cubicBezTo>
                      <a:pt x="575" y="22"/>
                      <a:pt x="539" y="24"/>
                      <a:pt x="513" y="16"/>
                    </a:cubicBezTo>
                    <a:cubicBezTo>
                      <a:pt x="513" y="16"/>
                      <a:pt x="513" y="16"/>
                      <a:pt x="513" y="16"/>
                    </a:cubicBezTo>
                    <a:cubicBezTo>
                      <a:pt x="509" y="16"/>
                      <a:pt x="505" y="21"/>
                      <a:pt x="503" y="26"/>
                    </a:cubicBezTo>
                    <a:lnTo>
                      <a:pt x="503" y="26"/>
                    </a:lnTo>
                    <a:cubicBezTo>
                      <a:pt x="503" y="25"/>
                      <a:pt x="502" y="25"/>
                      <a:pt x="502" y="25"/>
                    </a:cubicBezTo>
                    <a:cubicBezTo>
                      <a:pt x="478" y="18"/>
                      <a:pt x="454" y="14"/>
                      <a:pt x="428" y="12"/>
                    </a:cubicBezTo>
                    <a:cubicBezTo>
                      <a:pt x="413" y="9"/>
                      <a:pt x="397" y="8"/>
                      <a:pt x="382" y="8"/>
                    </a:cubicBezTo>
                    <a:cubicBezTo>
                      <a:pt x="373" y="8"/>
                      <a:pt x="364" y="9"/>
                      <a:pt x="356" y="9"/>
                    </a:cubicBezTo>
                    <a:cubicBezTo>
                      <a:pt x="336" y="9"/>
                      <a:pt x="312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 rot="1054058">
                <a:off x="1508499" y="3251208"/>
                <a:ext cx="78302" cy="83629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052" extrusionOk="0">
                    <a:moveTo>
                      <a:pt x="532" y="1"/>
                    </a:moveTo>
                    <a:cubicBezTo>
                      <a:pt x="480" y="1"/>
                      <a:pt x="429" y="26"/>
                      <a:pt x="382" y="39"/>
                    </a:cubicBezTo>
                    <a:cubicBezTo>
                      <a:pt x="332" y="55"/>
                      <a:pt x="285" y="78"/>
                      <a:pt x="241" y="108"/>
                    </a:cubicBezTo>
                    <a:cubicBezTo>
                      <a:pt x="197" y="136"/>
                      <a:pt x="156" y="170"/>
                      <a:pt x="122" y="210"/>
                    </a:cubicBezTo>
                    <a:cubicBezTo>
                      <a:pt x="88" y="253"/>
                      <a:pt x="59" y="298"/>
                      <a:pt x="38" y="348"/>
                    </a:cubicBezTo>
                    <a:cubicBezTo>
                      <a:pt x="18" y="399"/>
                      <a:pt x="7" y="453"/>
                      <a:pt x="4" y="509"/>
                    </a:cubicBezTo>
                    <a:cubicBezTo>
                      <a:pt x="1" y="563"/>
                      <a:pt x="19" y="617"/>
                      <a:pt x="34" y="668"/>
                    </a:cubicBezTo>
                    <a:cubicBezTo>
                      <a:pt x="43" y="722"/>
                      <a:pt x="63" y="773"/>
                      <a:pt x="90" y="821"/>
                    </a:cubicBezTo>
                    <a:cubicBezTo>
                      <a:pt x="119" y="870"/>
                      <a:pt x="154" y="914"/>
                      <a:pt x="197" y="951"/>
                    </a:cubicBezTo>
                    <a:cubicBezTo>
                      <a:pt x="241" y="986"/>
                      <a:pt x="297" y="1003"/>
                      <a:pt x="348" y="1023"/>
                    </a:cubicBezTo>
                    <a:cubicBezTo>
                      <a:pt x="396" y="1042"/>
                      <a:pt x="448" y="1051"/>
                      <a:pt x="499" y="1051"/>
                    </a:cubicBezTo>
                    <a:cubicBezTo>
                      <a:pt x="509" y="1051"/>
                      <a:pt x="520" y="1051"/>
                      <a:pt x="530" y="1050"/>
                    </a:cubicBezTo>
                    <a:cubicBezTo>
                      <a:pt x="591" y="1043"/>
                      <a:pt x="646" y="1015"/>
                      <a:pt x="697" y="989"/>
                    </a:cubicBezTo>
                    <a:cubicBezTo>
                      <a:pt x="750" y="963"/>
                      <a:pt x="797" y="928"/>
                      <a:pt x="835" y="884"/>
                    </a:cubicBezTo>
                    <a:cubicBezTo>
                      <a:pt x="867" y="847"/>
                      <a:pt x="889" y="797"/>
                      <a:pt x="926" y="766"/>
                    </a:cubicBezTo>
                    <a:cubicBezTo>
                      <a:pt x="928" y="765"/>
                      <a:pt x="921" y="759"/>
                      <a:pt x="917" y="759"/>
                    </a:cubicBezTo>
                    <a:cubicBezTo>
                      <a:pt x="917" y="759"/>
                      <a:pt x="917" y="759"/>
                      <a:pt x="916" y="759"/>
                    </a:cubicBezTo>
                    <a:cubicBezTo>
                      <a:pt x="885" y="777"/>
                      <a:pt x="871" y="803"/>
                      <a:pt x="851" y="830"/>
                    </a:cubicBezTo>
                    <a:cubicBezTo>
                      <a:pt x="823" y="871"/>
                      <a:pt x="791" y="917"/>
                      <a:pt x="744" y="944"/>
                    </a:cubicBezTo>
                    <a:cubicBezTo>
                      <a:pt x="703" y="968"/>
                      <a:pt x="658" y="988"/>
                      <a:pt x="609" y="999"/>
                    </a:cubicBezTo>
                    <a:cubicBezTo>
                      <a:pt x="577" y="1008"/>
                      <a:pt x="543" y="1012"/>
                      <a:pt x="509" y="1012"/>
                    </a:cubicBezTo>
                    <a:cubicBezTo>
                      <a:pt x="492" y="1012"/>
                      <a:pt x="476" y="1011"/>
                      <a:pt x="460" y="1009"/>
                    </a:cubicBezTo>
                    <a:cubicBezTo>
                      <a:pt x="407" y="1002"/>
                      <a:pt x="366" y="965"/>
                      <a:pt x="324" y="941"/>
                    </a:cubicBezTo>
                    <a:cubicBezTo>
                      <a:pt x="279" y="918"/>
                      <a:pt x="241" y="888"/>
                      <a:pt x="207" y="853"/>
                    </a:cubicBezTo>
                    <a:cubicBezTo>
                      <a:pt x="176" y="816"/>
                      <a:pt x="150" y="774"/>
                      <a:pt x="132" y="730"/>
                    </a:cubicBezTo>
                    <a:cubicBezTo>
                      <a:pt x="115" y="686"/>
                      <a:pt x="90" y="644"/>
                      <a:pt x="88" y="595"/>
                    </a:cubicBezTo>
                    <a:cubicBezTo>
                      <a:pt x="86" y="553"/>
                      <a:pt x="112" y="513"/>
                      <a:pt x="122" y="476"/>
                    </a:cubicBezTo>
                    <a:cubicBezTo>
                      <a:pt x="129" y="439"/>
                      <a:pt x="142" y="403"/>
                      <a:pt x="159" y="369"/>
                    </a:cubicBezTo>
                    <a:cubicBezTo>
                      <a:pt x="176" y="337"/>
                      <a:pt x="184" y="297"/>
                      <a:pt x="210" y="268"/>
                    </a:cubicBezTo>
                    <a:cubicBezTo>
                      <a:pt x="235" y="238"/>
                      <a:pt x="274" y="226"/>
                      <a:pt x="304" y="206"/>
                    </a:cubicBezTo>
                    <a:cubicBezTo>
                      <a:pt x="335" y="186"/>
                      <a:pt x="368" y="170"/>
                      <a:pt x="402" y="159"/>
                    </a:cubicBezTo>
                    <a:cubicBezTo>
                      <a:pt x="427" y="154"/>
                      <a:pt x="454" y="151"/>
                      <a:pt x="481" y="151"/>
                    </a:cubicBezTo>
                    <a:cubicBezTo>
                      <a:pt x="490" y="151"/>
                      <a:pt x="499" y="151"/>
                      <a:pt x="508" y="152"/>
                    </a:cubicBezTo>
                    <a:cubicBezTo>
                      <a:pt x="528" y="152"/>
                      <a:pt x="549" y="149"/>
                      <a:pt x="570" y="149"/>
                    </a:cubicBezTo>
                    <a:cubicBezTo>
                      <a:pt x="585" y="149"/>
                      <a:pt x="600" y="150"/>
                      <a:pt x="614" y="155"/>
                    </a:cubicBezTo>
                    <a:cubicBezTo>
                      <a:pt x="648" y="160"/>
                      <a:pt x="682" y="172"/>
                      <a:pt x="713" y="187"/>
                    </a:cubicBezTo>
                    <a:cubicBezTo>
                      <a:pt x="746" y="206"/>
                      <a:pt x="763" y="241"/>
                      <a:pt x="786" y="265"/>
                    </a:cubicBezTo>
                    <a:cubicBezTo>
                      <a:pt x="815" y="294"/>
                      <a:pt x="861" y="315"/>
                      <a:pt x="884" y="355"/>
                    </a:cubicBezTo>
                    <a:cubicBezTo>
                      <a:pt x="905" y="396"/>
                      <a:pt x="919" y="440"/>
                      <a:pt x="922" y="486"/>
                    </a:cubicBezTo>
                    <a:cubicBezTo>
                      <a:pt x="925" y="528"/>
                      <a:pt x="905" y="568"/>
                      <a:pt x="891" y="605"/>
                    </a:cubicBezTo>
                    <a:cubicBezTo>
                      <a:pt x="877" y="641"/>
                      <a:pt x="864" y="679"/>
                      <a:pt x="854" y="718"/>
                    </a:cubicBezTo>
                    <a:cubicBezTo>
                      <a:pt x="854" y="720"/>
                      <a:pt x="868" y="728"/>
                      <a:pt x="874" y="728"/>
                    </a:cubicBezTo>
                    <a:cubicBezTo>
                      <a:pt x="875" y="728"/>
                      <a:pt x="876" y="728"/>
                      <a:pt x="877" y="727"/>
                    </a:cubicBezTo>
                    <a:cubicBezTo>
                      <a:pt x="894" y="692"/>
                      <a:pt x="901" y="654"/>
                      <a:pt x="916" y="618"/>
                    </a:cubicBezTo>
                    <a:cubicBezTo>
                      <a:pt x="932" y="582"/>
                      <a:pt x="955" y="545"/>
                      <a:pt x="963" y="503"/>
                    </a:cubicBezTo>
                    <a:cubicBezTo>
                      <a:pt x="972" y="460"/>
                      <a:pt x="985" y="413"/>
                      <a:pt x="979" y="368"/>
                    </a:cubicBezTo>
                    <a:cubicBezTo>
                      <a:pt x="975" y="321"/>
                      <a:pt x="948" y="278"/>
                      <a:pt x="925" y="238"/>
                    </a:cubicBezTo>
                    <a:cubicBezTo>
                      <a:pt x="899" y="194"/>
                      <a:pt x="858" y="162"/>
                      <a:pt x="820" y="129"/>
                    </a:cubicBezTo>
                    <a:cubicBezTo>
                      <a:pt x="781" y="96"/>
                      <a:pt x="742" y="61"/>
                      <a:pt x="692" y="41"/>
                    </a:cubicBezTo>
                    <a:cubicBezTo>
                      <a:pt x="643" y="19"/>
                      <a:pt x="591" y="5"/>
                      <a:pt x="537" y="1"/>
                    </a:cubicBezTo>
                    <a:cubicBezTo>
                      <a:pt x="535" y="1"/>
                      <a:pt x="534" y="1"/>
                      <a:pt x="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 rot="1054058">
                <a:off x="1607427" y="3418795"/>
                <a:ext cx="55885" cy="6240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85" extrusionOk="0">
                    <a:moveTo>
                      <a:pt x="440" y="119"/>
                    </a:moveTo>
                    <a:cubicBezTo>
                      <a:pt x="442" y="119"/>
                      <a:pt x="444" y="119"/>
                      <a:pt x="445" y="119"/>
                    </a:cubicBezTo>
                    <a:cubicBezTo>
                      <a:pt x="474" y="124"/>
                      <a:pt x="499" y="133"/>
                      <a:pt x="523" y="148"/>
                    </a:cubicBezTo>
                    <a:cubicBezTo>
                      <a:pt x="545" y="163"/>
                      <a:pt x="565" y="183"/>
                      <a:pt x="582" y="205"/>
                    </a:cubicBezTo>
                    <a:cubicBezTo>
                      <a:pt x="596" y="222"/>
                      <a:pt x="609" y="240"/>
                      <a:pt x="620" y="261"/>
                    </a:cubicBezTo>
                    <a:cubicBezTo>
                      <a:pt x="629" y="281"/>
                      <a:pt x="636" y="303"/>
                      <a:pt x="641" y="324"/>
                    </a:cubicBezTo>
                    <a:cubicBezTo>
                      <a:pt x="646" y="345"/>
                      <a:pt x="649" y="367"/>
                      <a:pt x="649" y="389"/>
                    </a:cubicBezTo>
                    <a:cubicBezTo>
                      <a:pt x="653" y="412"/>
                      <a:pt x="654" y="435"/>
                      <a:pt x="654" y="458"/>
                    </a:cubicBezTo>
                    <a:cubicBezTo>
                      <a:pt x="650" y="480"/>
                      <a:pt x="644" y="505"/>
                      <a:pt x="637" y="527"/>
                    </a:cubicBezTo>
                    <a:cubicBezTo>
                      <a:pt x="637" y="528"/>
                      <a:pt x="638" y="530"/>
                      <a:pt x="641" y="532"/>
                    </a:cubicBezTo>
                    <a:lnTo>
                      <a:pt x="641" y="532"/>
                    </a:lnTo>
                    <a:cubicBezTo>
                      <a:pt x="638" y="531"/>
                      <a:pt x="636" y="530"/>
                      <a:pt x="634" y="530"/>
                    </a:cubicBezTo>
                    <a:cubicBezTo>
                      <a:pt x="633" y="530"/>
                      <a:pt x="632" y="531"/>
                      <a:pt x="631" y="532"/>
                    </a:cubicBezTo>
                    <a:cubicBezTo>
                      <a:pt x="620" y="557"/>
                      <a:pt x="593" y="570"/>
                      <a:pt x="575" y="587"/>
                    </a:cubicBezTo>
                    <a:cubicBezTo>
                      <a:pt x="556" y="604"/>
                      <a:pt x="545" y="637"/>
                      <a:pt x="518" y="647"/>
                    </a:cubicBezTo>
                    <a:cubicBezTo>
                      <a:pt x="512" y="649"/>
                      <a:pt x="506" y="650"/>
                      <a:pt x="500" y="650"/>
                    </a:cubicBezTo>
                    <a:cubicBezTo>
                      <a:pt x="476" y="650"/>
                      <a:pt x="453" y="638"/>
                      <a:pt x="434" y="637"/>
                    </a:cubicBezTo>
                    <a:cubicBezTo>
                      <a:pt x="427" y="638"/>
                      <a:pt x="421" y="638"/>
                      <a:pt x="414" y="638"/>
                    </a:cubicBezTo>
                    <a:cubicBezTo>
                      <a:pt x="370" y="638"/>
                      <a:pt x="329" y="617"/>
                      <a:pt x="303" y="581"/>
                    </a:cubicBezTo>
                    <a:cubicBezTo>
                      <a:pt x="287" y="566"/>
                      <a:pt x="275" y="547"/>
                      <a:pt x="265" y="527"/>
                    </a:cubicBezTo>
                    <a:cubicBezTo>
                      <a:pt x="255" y="510"/>
                      <a:pt x="238" y="496"/>
                      <a:pt x="233" y="476"/>
                    </a:cubicBezTo>
                    <a:cubicBezTo>
                      <a:pt x="226" y="458"/>
                      <a:pt x="221" y="439"/>
                      <a:pt x="216" y="419"/>
                    </a:cubicBezTo>
                    <a:cubicBezTo>
                      <a:pt x="216" y="398"/>
                      <a:pt x="233" y="379"/>
                      <a:pt x="236" y="362"/>
                    </a:cubicBezTo>
                    <a:cubicBezTo>
                      <a:pt x="241" y="345"/>
                      <a:pt x="248" y="328"/>
                      <a:pt x="255" y="311"/>
                    </a:cubicBezTo>
                    <a:cubicBezTo>
                      <a:pt x="260" y="293"/>
                      <a:pt x="270" y="278"/>
                      <a:pt x="277" y="260"/>
                    </a:cubicBezTo>
                    <a:cubicBezTo>
                      <a:pt x="285" y="236"/>
                      <a:pt x="295" y="213"/>
                      <a:pt x="306" y="192"/>
                    </a:cubicBezTo>
                    <a:cubicBezTo>
                      <a:pt x="322" y="172"/>
                      <a:pt x="343" y="156"/>
                      <a:pt x="367" y="149"/>
                    </a:cubicBezTo>
                    <a:cubicBezTo>
                      <a:pt x="388" y="140"/>
                      <a:pt x="414" y="119"/>
                      <a:pt x="440" y="119"/>
                    </a:cubicBezTo>
                    <a:close/>
                    <a:moveTo>
                      <a:pt x="376" y="1"/>
                    </a:moveTo>
                    <a:cubicBezTo>
                      <a:pt x="344" y="1"/>
                      <a:pt x="315" y="15"/>
                      <a:pt x="285" y="21"/>
                    </a:cubicBezTo>
                    <a:cubicBezTo>
                      <a:pt x="243" y="30"/>
                      <a:pt x="206" y="47"/>
                      <a:pt x="172" y="69"/>
                    </a:cubicBezTo>
                    <a:cubicBezTo>
                      <a:pt x="137" y="94"/>
                      <a:pt x="118" y="133"/>
                      <a:pt x="96" y="165"/>
                    </a:cubicBezTo>
                    <a:cubicBezTo>
                      <a:pt x="70" y="197"/>
                      <a:pt x="50" y="232"/>
                      <a:pt x="36" y="270"/>
                    </a:cubicBezTo>
                    <a:cubicBezTo>
                      <a:pt x="20" y="308"/>
                      <a:pt x="9" y="348"/>
                      <a:pt x="3" y="389"/>
                    </a:cubicBezTo>
                    <a:cubicBezTo>
                      <a:pt x="0" y="431"/>
                      <a:pt x="17" y="470"/>
                      <a:pt x="29" y="509"/>
                    </a:cubicBezTo>
                    <a:cubicBezTo>
                      <a:pt x="40" y="547"/>
                      <a:pt x="44" y="591"/>
                      <a:pt x="70" y="625"/>
                    </a:cubicBezTo>
                    <a:cubicBezTo>
                      <a:pt x="94" y="659"/>
                      <a:pt x="118" y="695"/>
                      <a:pt x="154" y="719"/>
                    </a:cubicBezTo>
                    <a:cubicBezTo>
                      <a:pt x="188" y="743"/>
                      <a:pt x="238" y="740"/>
                      <a:pt x="275" y="749"/>
                    </a:cubicBezTo>
                    <a:cubicBezTo>
                      <a:pt x="305" y="757"/>
                      <a:pt x="335" y="785"/>
                      <a:pt x="369" y="785"/>
                    </a:cubicBezTo>
                    <a:cubicBezTo>
                      <a:pt x="371" y="785"/>
                      <a:pt x="373" y="785"/>
                      <a:pt x="376" y="785"/>
                    </a:cubicBezTo>
                    <a:cubicBezTo>
                      <a:pt x="414" y="782"/>
                      <a:pt x="445" y="746"/>
                      <a:pt x="475" y="733"/>
                    </a:cubicBezTo>
                    <a:cubicBezTo>
                      <a:pt x="504" y="721"/>
                      <a:pt x="541" y="731"/>
                      <a:pt x="568" y="709"/>
                    </a:cubicBezTo>
                    <a:cubicBezTo>
                      <a:pt x="595" y="688"/>
                      <a:pt x="607" y="654"/>
                      <a:pt x="624" y="631"/>
                    </a:cubicBezTo>
                    <a:cubicBezTo>
                      <a:pt x="641" y="607"/>
                      <a:pt x="644" y="571"/>
                      <a:pt x="654" y="547"/>
                    </a:cubicBezTo>
                    <a:cubicBezTo>
                      <a:pt x="656" y="543"/>
                      <a:pt x="650" y="537"/>
                      <a:pt x="645" y="534"/>
                    </a:cubicBezTo>
                    <a:lnTo>
                      <a:pt x="645" y="534"/>
                    </a:lnTo>
                    <a:cubicBezTo>
                      <a:pt x="646" y="534"/>
                      <a:pt x="647" y="535"/>
                      <a:pt x="648" y="535"/>
                    </a:cubicBezTo>
                    <a:cubicBezTo>
                      <a:pt x="648" y="535"/>
                      <a:pt x="648" y="535"/>
                      <a:pt x="649" y="534"/>
                    </a:cubicBezTo>
                    <a:cubicBezTo>
                      <a:pt x="658" y="510"/>
                      <a:pt x="666" y="487"/>
                      <a:pt x="670" y="463"/>
                    </a:cubicBezTo>
                    <a:cubicBezTo>
                      <a:pt x="677" y="439"/>
                      <a:pt x="680" y="415"/>
                      <a:pt x="681" y="391"/>
                    </a:cubicBezTo>
                    <a:cubicBezTo>
                      <a:pt x="684" y="367"/>
                      <a:pt x="701" y="338"/>
                      <a:pt x="697" y="311"/>
                    </a:cubicBezTo>
                    <a:cubicBezTo>
                      <a:pt x="694" y="284"/>
                      <a:pt x="703" y="250"/>
                      <a:pt x="691" y="222"/>
                    </a:cubicBezTo>
                    <a:cubicBezTo>
                      <a:pt x="678" y="195"/>
                      <a:pt x="663" y="169"/>
                      <a:pt x="643" y="145"/>
                    </a:cubicBezTo>
                    <a:cubicBezTo>
                      <a:pt x="623" y="121"/>
                      <a:pt x="600" y="99"/>
                      <a:pt x="575" y="81"/>
                    </a:cubicBezTo>
                    <a:cubicBezTo>
                      <a:pt x="549" y="61"/>
                      <a:pt x="513" y="65"/>
                      <a:pt x="484" y="52"/>
                    </a:cubicBezTo>
                    <a:cubicBezTo>
                      <a:pt x="455" y="41"/>
                      <a:pt x="425" y="6"/>
                      <a:pt x="388" y="1"/>
                    </a:cubicBezTo>
                    <a:cubicBezTo>
                      <a:pt x="384" y="1"/>
                      <a:pt x="380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 rot="1054058">
                <a:off x="1147999" y="3013317"/>
                <a:ext cx="87762" cy="933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174" extrusionOk="0">
                    <a:moveTo>
                      <a:pt x="591" y="0"/>
                    </a:moveTo>
                    <a:cubicBezTo>
                      <a:pt x="534" y="0"/>
                      <a:pt x="479" y="27"/>
                      <a:pt x="427" y="43"/>
                    </a:cubicBezTo>
                    <a:cubicBezTo>
                      <a:pt x="371" y="60"/>
                      <a:pt x="319" y="86"/>
                      <a:pt x="270" y="120"/>
                    </a:cubicBezTo>
                    <a:cubicBezTo>
                      <a:pt x="219" y="151"/>
                      <a:pt x="174" y="190"/>
                      <a:pt x="135" y="234"/>
                    </a:cubicBezTo>
                    <a:cubicBezTo>
                      <a:pt x="97" y="281"/>
                      <a:pt x="65" y="333"/>
                      <a:pt x="41" y="389"/>
                    </a:cubicBezTo>
                    <a:cubicBezTo>
                      <a:pt x="20" y="445"/>
                      <a:pt x="7" y="505"/>
                      <a:pt x="3" y="566"/>
                    </a:cubicBezTo>
                    <a:cubicBezTo>
                      <a:pt x="0" y="627"/>
                      <a:pt x="21" y="687"/>
                      <a:pt x="36" y="745"/>
                    </a:cubicBezTo>
                    <a:cubicBezTo>
                      <a:pt x="51" y="804"/>
                      <a:pt x="67" y="863"/>
                      <a:pt x="100" y="917"/>
                    </a:cubicBezTo>
                    <a:cubicBezTo>
                      <a:pt x="132" y="971"/>
                      <a:pt x="172" y="1020"/>
                      <a:pt x="220" y="1061"/>
                    </a:cubicBezTo>
                    <a:cubicBezTo>
                      <a:pt x="270" y="1102"/>
                      <a:pt x="331" y="1122"/>
                      <a:pt x="390" y="1143"/>
                    </a:cubicBezTo>
                    <a:cubicBezTo>
                      <a:pt x="442" y="1163"/>
                      <a:pt x="498" y="1173"/>
                      <a:pt x="555" y="1173"/>
                    </a:cubicBezTo>
                    <a:cubicBezTo>
                      <a:pt x="567" y="1173"/>
                      <a:pt x="580" y="1173"/>
                      <a:pt x="593" y="1172"/>
                    </a:cubicBezTo>
                    <a:cubicBezTo>
                      <a:pt x="661" y="1166"/>
                      <a:pt x="724" y="1134"/>
                      <a:pt x="781" y="1105"/>
                    </a:cubicBezTo>
                    <a:cubicBezTo>
                      <a:pt x="840" y="1077"/>
                      <a:pt x="891" y="1037"/>
                      <a:pt x="934" y="987"/>
                    </a:cubicBezTo>
                    <a:cubicBezTo>
                      <a:pt x="970" y="944"/>
                      <a:pt x="995" y="890"/>
                      <a:pt x="1036" y="855"/>
                    </a:cubicBezTo>
                    <a:cubicBezTo>
                      <a:pt x="1038" y="853"/>
                      <a:pt x="1028" y="846"/>
                      <a:pt x="1027" y="846"/>
                    </a:cubicBezTo>
                    <a:cubicBezTo>
                      <a:pt x="991" y="868"/>
                      <a:pt x="974" y="896"/>
                      <a:pt x="953" y="926"/>
                    </a:cubicBezTo>
                    <a:cubicBezTo>
                      <a:pt x="921" y="971"/>
                      <a:pt x="886" y="1023"/>
                      <a:pt x="833" y="1052"/>
                    </a:cubicBezTo>
                    <a:cubicBezTo>
                      <a:pt x="786" y="1081"/>
                      <a:pt x="735" y="1102"/>
                      <a:pt x="682" y="1115"/>
                    </a:cubicBezTo>
                    <a:cubicBezTo>
                      <a:pt x="646" y="1125"/>
                      <a:pt x="608" y="1130"/>
                      <a:pt x="569" y="1130"/>
                    </a:cubicBezTo>
                    <a:cubicBezTo>
                      <a:pt x="551" y="1130"/>
                      <a:pt x="533" y="1129"/>
                      <a:pt x="515" y="1126"/>
                    </a:cubicBezTo>
                    <a:cubicBezTo>
                      <a:pt x="456" y="1118"/>
                      <a:pt x="408" y="1077"/>
                      <a:pt x="361" y="1050"/>
                    </a:cubicBezTo>
                    <a:cubicBezTo>
                      <a:pt x="313" y="1024"/>
                      <a:pt x="269" y="991"/>
                      <a:pt x="232" y="950"/>
                    </a:cubicBezTo>
                    <a:cubicBezTo>
                      <a:pt x="196" y="910"/>
                      <a:pt x="168" y="863"/>
                      <a:pt x="148" y="814"/>
                    </a:cubicBezTo>
                    <a:cubicBezTo>
                      <a:pt x="129" y="765"/>
                      <a:pt x="101" y="717"/>
                      <a:pt x="98" y="663"/>
                    </a:cubicBezTo>
                    <a:cubicBezTo>
                      <a:pt x="97" y="615"/>
                      <a:pt x="125" y="571"/>
                      <a:pt x="137" y="529"/>
                    </a:cubicBezTo>
                    <a:cubicBezTo>
                      <a:pt x="144" y="487"/>
                      <a:pt x="158" y="447"/>
                      <a:pt x="178" y="408"/>
                    </a:cubicBezTo>
                    <a:cubicBezTo>
                      <a:pt x="195" y="372"/>
                      <a:pt x="206" y="327"/>
                      <a:pt x="235" y="295"/>
                    </a:cubicBezTo>
                    <a:cubicBezTo>
                      <a:pt x="265" y="263"/>
                      <a:pt x="307" y="248"/>
                      <a:pt x="340" y="225"/>
                    </a:cubicBezTo>
                    <a:cubicBezTo>
                      <a:pt x="375" y="204"/>
                      <a:pt x="411" y="185"/>
                      <a:pt x="449" y="172"/>
                    </a:cubicBezTo>
                    <a:cubicBezTo>
                      <a:pt x="482" y="167"/>
                      <a:pt x="516" y="164"/>
                      <a:pt x="549" y="164"/>
                    </a:cubicBezTo>
                    <a:cubicBezTo>
                      <a:pt x="555" y="164"/>
                      <a:pt x="562" y="164"/>
                      <a:pt x="569" y="164"/>
                    </a:cubicBezTo>
                    <a:cubicBezTo>
                      <a:pt x="591" y="164"/>
                      <a:pt x="614" y="162"/>
                      <a:pt x="637" y="162"/>
                    </a:cubicBezTo>
                    <a:cubicBezTo>
                      <a:pt x="653" y="162"/>
                      <a:pt x="670" y="163"/>
                      <a:pt x="685" y="167"/>
                    </a:cubicBezTo>
                    <a:cubicBezTo>
                      <a:pt x="725" y="175"/>
                      <a:pt x="764" y="188"/>
                      <a:pt x="799" y="205"/>
                    </a:cubicBezTo>
                    <a:cubicBezTo>
                      <a:pt x="835" y="225"/>
                      <a:pt x="853" y="266"/>
                      <a:pt x="880" y="292"/>
                    </a:cubicBezTo>
                    <a:cubicBezTo>
                      <a:pt x="913" y="325"/>
                      <a:pt x="964" y="347"/>
                      <a:pt x="990" y="393"/>
                    </a:cubicBezTo>
                    <a:cubicBezTo>
                      <a:pt x="1014" y="438"/>
                      <a:pt x="1028" y="488"/>
                      <a:pt x="1032" y="539"/>
                    </a:cubicBezTo>
                    <a:cubicBezTo>
                      <a:pt x="1036" y="588"/>
                      <a:pt x="1012" y="632"/>
                      <a:pt x="997" y="673"/>
                    </a:cubicBezTo>
                    <a:cubicBezTo>
                      <a:pt x="981" y="714"/>
                      <a:pt x="967" y="755"/>
                      <a:pt x="955" y="798"/>
                    </a:cubicBezTo>
                    <a:cubicBezTo>
                      <a:pt x="955" y="804"/>
                      <a:pt x="972" y="814"/>
                      <a:pt x="978" y="814"/>
                    </a:cubicBezTo>
                    <a:cubicBezTo>
                      <a:pt x="980" y="814"/>
                      <a:pt x="981" y="813"/>
                      <a:pt x="981" y="812"/>
                    </a:cubicBezTo>
                    <a:cubicBezTo>
                      <a:pt x="1001" y="774"/>
                      <a:pt x="1008" y="730"/>
                      <a:pt x="1027" y="690"/>
                    </a:cubicBezTo>
                    <a:cubicBezTo>
                      <a:pt x="1044" y="652"/>
                      <a:pt x="1069" y="609"/>
                      <a:pt x="1079" y="561"/>
                    </a:cubicBezTo>
                    <a:cubicBezTo>
                      <a:pt x="1088" y="514"/>
                      <a:pt x="1103" y="463"/>
                      <a:pt x="1096" y="410"/>
                    </a:cubicBezTo>
                    <a:cubicBezTo>
                      <a:pt x="1089" y="357"/>
                      <a:pt x="1061" y="310"/>
                      <a:pt x="1035" y="265"/>
                    </a:cubicBezTo>
                    <a:cubicBezTo>
                      <a:pt x="1007" y="217"/>
                      <a:pt x="961" y="180"/>
                      <a:pt x="918" y="143"/>
                    </a:cubicBezTo>
                    <a:cubicBezTo>
                      <a:pt x="874" y="106"/>
                      <a:pt x="829" y="66"/>
                      <a:pt x="775" y="45"/>
                    </a:cubicBezTo>
                    <a:cubicBezTo>
                      <a:pt x="719" y="20"/>
                      <a:pt x="661" y="5"/>
                      <a:pt x="600" y="0"/>
                    </a:cubicBezTo>
                    <a:cubicBezTo>
                      <a:pt x="597" y="0"/>
                      <a:pt x="594" y="0"/>
                      <a:pt x="5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 rot="1054058">
                <a:off x="1242680" y="3356636"/>
                <a:ext cx="81800" cy="8712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96" extrusionOk="0">
                    <a:moveTo>
                      <a:pt x="554" y="1"/>
                    </a:moveTo>
                    <a:cubicBezTo>
                      <a:pt x="499" y="1"/>
                      <a:pt x="449" y="26"/>
                      <a:pt x="399" y="41"/>
                    </a:cubicBezTo>
                    <a:cubicBezTo>
                      <a:pt x="348" y="57"/>
                      <a:pt x="298" y="81"/>
                      <a:pt x="252" y="112"/>
                    </a:cubicBezTo>
                    <a:cubicBezTo>
                      <a:pt x="205" y="142"/>
                      <a:pt x="163" y="177"/>
                      <a:pt x="127" y="219"/>
                    </a:cubicBezTo>
                    <a:cubicBezTo>
                      <a:pt x="90" y="263"/>
                      <a:pt x="62" y="311"/>
                      <a:pt x="39" y="362"/>
                    </a:cubicBezTo>
                    <a:cubicBezTo>
                      <a:pt x="19" y="416"/>
                      <a:pt x="6" y="472"/>
                      <a:pt x="4" y="529"/>
                    </a:cubicBezTo>
                    <a:cubicBezTo>
                      <a:pt x="1" y="587"/>
                      <a:pt x="21" y="642"/>
                      <a:pt x="35" y="696"/>
                    </a:cubicBezTo>
                    <a:cubicBezTo>
                      <a:pt x="46" y="752"/>
                      <a:pt x="66" y="806"/>
                      <a:pt x="95" y="856"/>
                    </a:cubicBezTo>
                    <a:cubicBezTo>
                      <a:pt x="124" y="907"/>
                      <a:pt x="161" y="952"/>
                      <a:pt x="205" y="992"/>
                    </a:cubicBezTo>
                    <a:cubicBezTo>
                      <a:pt x="252" y="1029"/>
                      <a:pt x="309" y="1047"/>
                      <a:pt x="365" y="1067"/>
                    </a:cubicBezTo>
                    <a:cubicBezTo>
                      <a:pt x="413" y="1086"/>
                      <a:pt x="466" y="1096"/>
                      <a:pt x="518" y="1096"/>
                    </a:cubicBezTo>
                    <a:cubicBezTo>
                      <a:pt x="530" y="1096"/>
                      <a:pt x="542" y="1095"/>
                      <a:pt x="554" y="1094"/>
                    </a:cubicBezTo>
                    <a:cubicBezTo>
                      <a:pt x="619" y="1089"/>
                      <a:pt x="676" y="1057"/>
                      <a:pt x="730" y="1032"/>
                    </a:cubicBezTo>
                    <a:cubicBezTo>
                      <a:pt x="784" y="1005"/>
                      <a:pt x="834" y="968"/>
                      <a:pt x="874" y="921"/>
                    </a:cubicBezTo>
                    <a:cubicBezTo>
                      <a:pt x="906" y="883"/>
                      <a:pt x="930" y="831"/>
                      <a:pt x="969" y="799"/>
                    </a:cubicBezTo>
                    <a:cubicBezTo>
                      <a:pt x="970" y="797"/>
                      <a:pt x="962" y="791"/>
                      <a:pt x="959" y="791"/>
                    </a:cubicBezTo>
                    <a:cubicBezTo>
                      <a:pt x="959" y="791"/>
                      <a:pt x="959" y="791"/>
                      <a:pt x="959" y="792"/>
                    </a:cubicBezTo>
                    <a:cubicBezTo>
                      <a:pt x="926" y="810"/>
                      <a:pt x="911" y="837"/>
                      <a:pt x="891" y="864"/>
                    </a:cubicBezTo>
                    <a:cubicBezTo>
                      <a:pt x="861" y="907"/>
                      <a:pt x="828" y="955"/>
                      <a:pt x="780" y="982"/>
                    </a:cubicBezTo>
                    <a:cubicBezTo>
                      <a:pt x="734" y="1009"/>
                      <a:pt x="687" y="1029"/>
                      <a:pt x="638" y="1042"/>
                    </a:cubicBezTo>
                    <a:cubicBezTo>
                      <a:pt x="603" y="1050"/>
                      <a:pt x="567" y="1055"/>
                      <a:pt x="532" y="1055"/>
                    </a:cubicBezTo>
                    <a:cubicBezTo>
                      <a:pt x="515" y="1055"/>
                      <a:pt x="498" y="1054"/>
                      <a:pt x="481" y="1052"/>
                    </a:cubicBezTo>
                    <a:cubicBezTo>
                      <a:pt x="426" y="1045"/>
                      <a:pt x="382" y="1005"/>
                      <a:pt x="338" y="981"/>
                    </a:cubicBezTo>
                    <a:cubicBezTo>
                      <a:pt x="292" y="956"/>
                      <a:pt x="251" y="925"/>
                      <a:pt x="217" y="888"/>
                    </a:cubicBezTo>
                    <a:cubicBezTo>
                      <a:pt x="183" y="850"/>
                      <a:pt x="156" y="807"/>
                      <a:pt x="137" y="760"/>
                    </a:cubicBezTo>
                    <a:cubicBezTo>
                      <a:pt x="120" y="715"/>
                      <a:pt x="95" y="669"/>
                      <a:pt x="92" y="620"/>
                    </a:cubicBezTo>
                    <a:cubicBezTo>
                      <a:pt x="90" y="574"/>
                      <a:pt x="117" y="533"/>
                      <a:pt x="127" y="494"/>
                    </a:cubicBezTo>
                    <a:cubicBezTo>
                      <a:pt x="134" y="455"/>
                      <a:pt x="147" y="418"/>
                      <a:pt x="166" y="382"/>
                    </a:cubicBezTo>
                    <a:cubicBezTo>
                      <a:pt x="184" y="348"/>
                      <a:pt x="193" y="305"/>
                      <a:pt x="220" y="275"/>
                    </a:cubicBezTo>
                    <a:cubicBezTo>
                      <a:pt x="247" y="244"/>
                      <a:pt x="286" y="231"/>
                      <a:pt x="318" y="210"/>
                    </a:cubicBezTo>
                    <a:cubicBezTo>
                      <a:pt x="350" y="190"/>
                      <a:pt x="385" y="173"/>
                      <a:pt x="420" y="160"/>
                    </a:cubicBezTo>
                    <a:cubicBezTo>
                      <a:pt x="446" y="155"/>
                      <a:pt x="474" y="152"/>
                      <a:pt x="502" y="152"/>
                    </a:cubicBezTo>
                    <a:cubicBezTo>
                      <a:pt x="512" y="152"/>
                      <a:pt x="521" y="152"/>
                      <a:pt x="531" y="153"/>
                    </a:cubicBezTo>
                    <a:cubicBezTo>
                      <a:pt x="552" y="153"/>
                      <a:pt x="574" y="151"/>
                      <a:pt x="595" y="151"/>
                    </a:cubicBezTo>
                    <a:cubicBezTo>
                      <a:pt x="611" y="151"/>
                      <a:pt x="626" y="152"/>
                      <a:pt x="640" y="156"/>
                    </a:cubicBezTo>
                    <a:cubicBezTo>
                      <a:pt x="677" y="163"/>
                      <a:pt x="713" y="175"/>
                      <a:pt x="746" y="192"/>
                    </a:cubicBezTo>
                    <a:cubicBezTo>
                      <a:pt x="780" y="210"/>
                      <a:pt x="797" y="248"/>
                      <a:pt x="821" y="273"/>
                    </a:cubicBezTo>
                    <a:cubicBezTo>
                      <a:pt x="852" y="303"/>
                      <a:pt x="901" y="324"/>
                      <a:pt x="923" y="366"/>
                    </a:cubicBezTo>
                    <a:cubicBezTo>
                      <a:pt x="946" y="409"/>
                      <a:pt x="960" y="456"/>
                      <a:pt x="965" y="504"/>
                    </a:cubicBezTo>
                    <a:cubicBezTo>
                      <a:pt x="967" y="548"/>
                      <a:pt x="946" y="590"/>
                      <a:pt x="932" y="628"/>
                    </a:cubicBezTo>
                    <a:cubicBezTo>
                      <a:pt x="916" y="666"/>
                      <a:pt x="903" y="706"/>
                      <a:pt x="893" y="746"/>
                    </a:cubicBezTo>
                    <a:cubicBezTo>
                      <a:pt x="892" y="752"/>
                      <a:pt x="907" y="762"/>
                      <a:pt x="912" y="762"/>
                    </a:cubicBezTo>
                    <a:cubicBezTo>
                      <a:pt x="914" y="762"/>
                      <a:pt x="915" y="761"/>
                      <a:pt x="915" y="760"/>
                    </a:cubicBezTo>
                    <a:cubicBezTo>
                      <a:pt x="935" y="723"/>
                      <a:pt x="940" y="684"/>
                      <a:pt x="957" y="647"/>
                    </a:cubicBezTo>
                    <a:cubicBezTo>
                      <a:pt x="975" y="610"/>
                      <a:pt x="997" y="570"/>
                      <a:pt x="1007" y="526"/>
                    </a:cubicBezTo>
                    <a:cubicBezTo>
                      <a:pt x="1016" y="482"/>
                      <a:pt x="1029" y="433"/>
                      <a:pt x="1024" y="384"/>
                    </a:cubicBezTo>
                    <a:cubicBezTo>
                      <a:pt x="1020" y="334"/>
                      <a:pt x="992" y="291"/>
                      <a:pt x="967" y="248"/>
                    </a:cubicBezTo>
                    <a:cubicBezTo>
                      <a:pt x="940" y="203"/>
                      <a:pt x="898" y="169"/>
                      <a:pt x="858" y="135"/>
                    </a:cubicBezTo>
                    <a:cubicBezTo>
                      <a:pt x="818" y="101"/>
                      <a:pt x="775" y="64"/>
                      <a:pt x="724" y="42"/>
                    </a:cubicBezTo>
                    <a:cubicBezTo>
                      <a:pt x="673" y="20"/>
                      <a:pt x="618" y="5"/>
                      <a:pt x="562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 rot="1054058">
                <a:off x="1173956" y="2781737"/>
                <a:ext cx="55726" cy="6256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87" extrusionOk="0">
                    <a:moveTo>
                      <a:pt x="375" y="1"/>
                    </a:moveTo>
                    <a:cubicBezTo>
                      <a:pt x="343" y="1"/>
                      <a:pt x="313" y="15"/>
                      <a:pt x="283" y="21"/>
                    </a:cubicBezTo>
                    <a:cubicBezTo>
                      <a:pt x="243" y="30"/>
                      <a:pt x="205" y="47"/>
                      <a:pt x="171" y="70"/>
                    </a:cubicBezTo>
                    <a:cubicBezTo>
                      <a:pt x="135" y="93"/>
                      <a:pt x="117" y="134"/>
                      <a:pt x="94" y="165"/>
                    </a:cubicBezTo>
                    <a:cubicBezTo>
                      <a:pt x="68" y="196"/>
                      <a:pt x="48" y="232"/>
                      <a:pt x="34" y="270"/>
                    </a:cubicBezTo>
                    <a:cubicBezTo>
                      <a:pt x="19" y="309"/>
                      <a:pt x="7" y="348"/>
                      <a:pt x="3" y="390"/>
                    </a:cubicBezTo>
                    <a:cubicBezTo>
                      <a:pt x="0" y="432"/>
                      <a:pt x="17" y="471"/>
                      <a:pt x="29" y="509"/>
                    </a:cubicBezTo>
                    <a:cubicBezTo>
                      <a:pt x="40" y="547"/>
                      <a:pt x="43" y="592"/>
                      <a:pt x="68" y="626"/>
                    </a:cubicBezTo>
                    <a:cubicBezTo>
                      <a:pt x="94" y="661"/>
                      <a:pt x="117" y="697"/>
                      <a:pt x="152" y="721"/>
                    </a:cubicBezTo>
                    <a:cubicBezTo>
                      <a:pt x="188" y="745"/>
                      <a:pt x="237" y="741"/>
                      <a:pt x="274" y="751"/>
                    </a:cubicBezTo>
                    <a:cubicBezTo>
                      <a:pt x="306" y="758"/>
                      <a:pt x="334" y="786"/>
                      <a:pt x="370" y="786"/>
                    </a:cubicBezTo>
                    <a:cubicBezTo>
                      <a:pt x="372" y="786"/>
                      <a:pt x="374" y="786"/>
                      <a:pt x="375" y="786"/>
                    </a:cubicBezTo>
                    <a:cubicBezTo>
                      <a:pt x="412" y="783"/>
                      <a:pt x="445" y="748"/>
                      <a:pt x="473" y="735"/>
                    </a:cubicBezTo>
                    <a:cubicBezTo>
                      <a:pt x="502" y="721"/>
                      <a:pt x="540" y="732"/>
                      <a:pt x="567" y="711"/>
                    </a:cubicBezTo>
                    <a:cubicBezTo>
                      <a:pt x="593" y="690"/>
                      <a:pt x="607" y="656"/>
                      <a:pt x="624" y="631"/>
                    </a:cubicBezTo>
                    <a:cubicBezTo>
                      <a:pt x="641" y="607"/>
                      <a:pt x="644" y="572"/>
                      <a:pt x="653" y="547"/>
                    </a:cubicBezTo>
                    <a:cubicBezTo>
                      <a:pt x="656" y="542"/>
                      <a:pt x="641" y="532"/>
                      <a:pt x="634" y="532"/>
                    </a:cubicBezTo>
                    <a:cubicBezTo>
                      <a:pt x="633" y="532"/>
                      <a:pt x="632" y="532"/>
                      <a:pt x="631" y="533"/>
                    </a:cubicBezTo>
                    <a:cubicBezTo>
                      <a:pt x="620" y="559"/>
                      <a:pt x="593" y="570"/>
                      <a:pt x="574" y="587"/>
                    </a:cubicBezTo>
                    <a:cubicBezTo>
                      <a:pt x="556" y="604"/>
                      <a:pt x="543" y="637"/>
                      <a:pt x="516" y="647"/>
                    </a:cubicBezTo>
                    <a:cubicBezTo>
                      <a:pt x="510" y="649"/>
                      <a:pt x="504" y="650"/>
                      <a:pt x="498" y="650"/>
                    </a:cubicBezTo>
                    <a:cubicBezTo>
                      <a:pt x="476" y="650"/>
                      <a:pt x="451" y="638"/>
                      <a:pt x="432" y="638"/>
                    </a:cubicBezTo>
                    <a:cubicBezTo>
                      <a:pt x="408" y="638"/>
                      <a:pt x="383" y="636"/>
                      <a:pt x="360" y="629"/>
                    </a:cubicBezTo>
                    <a:cubicBezTo>
                      <a:pt x="337" y="616"/>
                      <a:pt x="319" y="601"/>
                      <a:pt x="303" y="583"/>
                    </a:cubicBezTo>
                    <a:cubicBezTo>
                      <a:pt x="287" y="566"/>
                      <a:pt x="274" y="549"/>
                      <a:pt x="265" y="528"/>
                    </a:cubicBezTo>
                    <a:cubicBezTo>
                      <a:pt x="255" y="511"/>
                      <a:pt x="237" y="498"/>
                      <a:pt x="232" y="478"/>
                    </a:cubicBezTo>
                    <a:cubicBezTo>
                      <a:pt x="225" y="459"/>
                      <a:pt x="219" y="439"/>
                      <a:pt x="215" y="420"/>
                    </a:cubicBezTo>
                    <a:cubicBezTo>
                      <a:pt x="215" y="400"/>
                      <a:pt x="232" y="380"/>
                      <a:pt x="235" y="363"/>
                    </a:cubicBezTo>
                    <a:cubicBezTo>
                      <a:pt x="239" y="346"/>
                      <a:pt x="246" y="329"/>
                      <a:pt x="253" y="311"/>
                    </a:cubicBezTo>
                    <a:cubicBezTo>
                      <a:pt x="259" y="294"/>
                      <a:pt x="269" y="279"/>
                      <a:pt x="277" y="260"/>
                    </a:cubicBezTo>
                    <a:cubicBezTo>
                      <a:pt x="284" y="238"/>
                      <a:pt x="293" y="215"/>
                      <a:pt x="304" y="192"/>
                    </a:cubicBezTo>
                    <a:cubicBezTo>
                      <a:pt x="320" y="172"/>
                      <a:pt x="341" y="157"/>
                      <a:pt x="365" y="149"/>
                    </a:cubicBezTo>
                    <a:cubicBezTo>
                      <a:pt x="386" y="140"/>
                      <a:pt x="411" y="120"/>
                      <a:pt x="436" y="120"/>
                    </a:cubicBezTo>
                    <a:cubicBezTo>
                      <a:pt x="439" y="120"/>
                      <a:pt x="441" y="121"/>
                      <a:pt x="444" y="121"/>
                    </a:cubicBezTo>
                    <a:cubicBezTo>
                      <a:pt x="472" y="125"/>
                      <a:pt x="498" y="135"/>
                      <a:pt x="522" y="149"/>
                    </a:cubicBezTo>
                    <a:cubicBezTo>
                      <a:pt x="545" y="165"/>
                      <a:pt x="563" y="184"/>
                      <a:pt x="580" y="205"/>
                    </a:cubicBezTo>
                    <a:cubicBezTo>
                      <a:pt x="610" y="239"/>
                      <a:pt x="631" y="280"/>
                      <a:pt x="640" y="326"/>
                    </a:cubicBezTo>
                    <a:cubicBezTo>
                      <a:pt x="644" y="347"/>
                      <a:pt x="647" y="368"/>
                      <a:pt x="648" y="390"/>
                    </a:cubicBezTo>
                    <a:cubicBezTo>
                      <a:pt x="651" y="412"/>
                      <a:pt x="653" y="435"/>
                      <a:pt x="653" y="458"/>
                    </a:cubicBezTo>
                    <a:cubicBezTo>
                      <a:pt x="648" y="482"/>
                      <a:pt x="643" y="505"/>
                      <a:pt x="636" y="528"/>
                    </a:cubicBezTo>
                    <a:cubicBezTo>
                      <a:pt x="636" y="529"/>
                      <a:pt x="644" y="534"/>
                      <a:pt x="646" y="534"/>
                    </a:cubicBezTo>
                    <a:cubicBezTo>
                      <a:pt x="647" y="534"/>
                      <a:pt x="647" y="534"/>
                      <a:pt x="647" y="533"/>
                    </a:cubicBezTo>
                    <a:cubicBezTo>
                      <a:pt x="657" y="511"/>
                      <a:pt x="664" y="486"/>
                      <a:pt x="670" y="462"/>
                    </a:cubicBezTo>
                    <a:cubicBezTo>
                      <a:pt x="675" y="439"/>
                      <a:pt x="680" y="415"/>
                      <a:pt x="680" y="391"/>
                    </a:cubicBezTo>
                    <a:cubicBezTo>
                      <a:pt x="682" y="367"/>
                      <a:pt x="700" y="338"/>
                      <a:pt x="695" y="311"/>
                    </a:cubicBezTo>
                    <a:cubicBezTo>
                      <a:pt x="692" y="283"/>
                      <a:pt x="701" y="250"/>
                      <a:pt x="690" y="222"/>
                    </a:cubicBezTo>
                    <a:cubicBezTo>
                      <a:pt x="677" y="195"/>
                      <a:pt x="661" y="169"/>
                      <a:pt x="641" y="145"/>
                    </a:cubicBezTo>
                    <a:cubicBezTo>
                      <a:pt x="621" y="121"/>
                      <a:pt x="599" y="100"/>
                      <a:pt x="573" y="81"/>
                    </a:cubicBezTo>
                    <a:cubicBezTo>
                      <a:pt x="547" y="60"/>
                      <a:pt x="512" y="64"/>
                      <a:pt x="482" y="53"/>
                    </a:cubicBezTo>
                    <a:cubicBezTo>
                      <a:pt x="454" y="41"/>
                      <a:pt x="424" y="4"/>
                      <a:pt x="387" y="2"/>
                    </a:cubicBezTo>
                    <a:cubicBezTo>
                      <a:pt x="383" y="1"/>
                      <a:pt x="379" y="1"/>
                      <a:pt x="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4" name="Google Shape;364;p37"/>
            <p:cNvGrpSpPr/>
            <p:nvPr/>
          </p:nvGrpSpPr>
          <p:grpSpPr>
            <a:xfrm>
              <a:off x="4603" y="3894"/>
              <a:ext cx="1610" cy="2718"/>
              <a:chOff x="3131678" y="2233284"/>
              <a:chExt cx="1022035" cy="1725950"/>
            </a:xfrm>
          </p:grpSpPr>
          <p:sp>
            <p:nvSpPr>
              <p:cNvPr id="365" name="Google Shape;365;p37"/>
              <p:cNvSpPr/>
              <p:nvPr/>
            </p:nvSpPr>
            <p:spPr>
              <a:xfrm rot="-646014">
                <a:off x="3135150" y="2306196"/>
                <a:ext cx="791111" cy="111737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452" extrusionOk="0">
                    <a:moveTo>
                      <a:pt x="1224" y="0"/>
                    </a:moveTo>
                    <a:cubicBezTo>
                      <a:pt x="549" y="3"/>
                      <a:pt x="2" y="550"/>
                      <a:pt x="0" y="1226"/>
                    </a:cubicBezTo>
                    <a:cubicBezTo>
                      <a:pt x="2" y="1902"/>
                      <a:pt x="549" y="2450"/>
                      <a:pt x="1224" y="2451"/>
                    </a:cubicBezTo>
                    <a:lnTo>
                      <a:pt x="16139" y="2451"/>
                    </a:lnTo>
                    <a:cubicBezTo>
                      <a:pt x="16814" y="2450"/>
                      <a:pt x="17362" y="1902"/>
                      <a:pt x="17363" y="1226"/>
                    </a:cubicBezTo>
                    <a:cubicBezTo>
                      <a:pt x="17362" y="550"/>
                      <a:pt x="16814" y="3"/>
                      <a:pt x="16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 rot="-646078">
                <a:off x="3335904" y="2365618"/>
                <a:ext cx="679607" cy="1543717"/>
              </a:xfrm>
              <a:custGeom>
                <a:avLst/>
                <a:gdLst/>
                <a:ahLst/>
                <a:cxnLst/>
                <a:rect l="l" t="t" r="r" b="b"/>
                <a:pathLst>
                  <a:path w="14916" h="33876" extrusionOk="0">
                    <a:moveTo>
                      <a:pt x="1" y="1"/>
                    </a:moveTo>
                    <a:lnTo>
                      <a:pt x="1" y="29615"/>
                    </a:lnTo>
                    <a:lnTo>
                      <a:pt x="2" y="29615"/>
                    </a:lnTo>
                    <a:cubicBezTo>
                      <a:pt x="29" y="31912"/>
                      <a:pt x="1853" y="33778"/>
                      <a:pt x="4134" y="33871"/>
                    </a:cubicBezTo>
                    <a:cubicBezTo>
                      <a:pt x="4193" y="33874"/>
                      <a:pt x="10539" y="33876"/>
                      <a:pt x="10601" y="33876"/>
                    </a:cubicBezTo>
                    <a:cubicBezTo>
                      <a:pt x="10689" y="33876"/>
                      <a:pt x="10778" y="33873"/>
                      <a:pt x="10866" y="33867"/>
                    </a:cubicBezTo>
                    <a:cubicBezTo>
                      <a:pt x="13108" y="33732"/>
                      <a:pt x="14885" y="31884"/>
                      <a:pt x="14914" y="29615"/>
                    </a:cubicBezTo>
                    <a:lnTo>
                      <a:pt x="14915" y="29615"/>
                    </a:lnTo>
                    <a:lnTo>
                      <a:pt x="14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 rot="-646014">
                <a:off x="3443997" y="2892346"/>
                <a:ext cx="557464" cy="953001"/>
              </a:xfrm>
              <a:custGeom>
                <a:avLst/>
                <a:gdLst/>
                <a:ahLst/>
                <a:cxnLst/>
                <a:rect l="l" t="t" r="r" b="b"/>
                <a:pathLst>
                  <a:path w="12235" h="20913" extrusionOk="0">
                    <a:moveTo>
                      <a:pt x="12234" y="0"/>
                    </a:moveTo>
                    <a:cubicBezTo>
                      <a:pt x="11820" y="26"/>
                      <a:pt x="11412" y="93"/>
                      <a:pt x="11013" y="199"/>
                    </a:cubicBezTo>
                    <a:cubicBezTo>
                      <a:pt x="9856" y="514"/>
                      <a:pt x="8789" y="1136"/>
                      <a:pt x="7683" y="1622"/>
                    </a:cubicBezTo>
                    <a:cubicBezTo>
                      <a:pt x="5857" y="2424"/>
                      <a:pt x="3887" y="2835"/>
                      <a:pt x="1921" y="2835"/>
                    </a:cubicBezTo>
                    <a:cubicBezTo>
                      <a:pt x="1279" y="2835"/>
                      <a:pt x="637" y="2792"/>
                      <a:pt x="1" y="2703"/>
                    </a:cubicBezTo>
                    <a:lnTo>
                      <a:pt x="1" y="17062"/>
                    </a:lnTo>
                    <a:lnTo>
                      <a:pt x="2" y="17062"/>
                    </a:lnTo>
                    <a:cubicBezTo>
                      <a:pt x="25" y="19139"/>
                      <a:pt x="1521" y="20825"/>
                      <a:pt x="3391" y="20910"/>
                    </a:cubicBezTo>
                    <a:cubicBezTo>
                      <a:pt x="3441" y="20911"/>
                      <a:pt x="8644" y="20913"/>
                      <a:pt x="8694" y="20913"/>
                    </a:cubicBezTo>
                    <a:cubicBezTo>
                      <a:pt x="8768" y="20913"/>
                      <a:pt x="8841" y="20910"/>
                      <a:pt x="8913" y="20906"/>
                    </a:cubicBezTo>
                    <a:cubicBezTo>
                      <a:pt x="10751" y="20782"/>
                      <a:pt x="12210" y="19113"/>
                      <a:pt x="12233" y="17062"/>
                    </a:cubicBezTo>
                    <a:lnTo>
                      <a:pt x="12234" y="17062"/>
                    </a:lnTo>
                    <a:lnTo>
                      <a:pt x="12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 rot="-646014">
                <a:off x="3830909" y="2889974"/>
                <a:ext cx="46975" cy="4005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9" extrusionOk="0">
                    <a:moveTo>
                      <a:pt x="566" y="0"/>
                    </a:moveTo>
                    <a:cubicBezTo>
                      <a:pt x="425" y="0"/>
                      <a:pt x="287" y="68"/>
                      <a:pt x="202" y="194"/>
                    </a:cubicBezTo>
                    <a:cubicBezTo>
                      <a:pt x="0" y="493"/>
                      <a:pt x="224" y="878"/>
                      <a:pt x="561" y="878"/>
                    </a:cubicBezTo>
                    <a:cubicBezTo>
                      <a:pt x="590" y="878"/>
                      <a:pt x="619" y="875"/>
                      <a:pt x="650" y="869"/>
                    </a:cubicBezTo>
                    <a:cubicBezTo>
                      <a:pt x="823" y="835"/>
                      <a:pt x="960" y="700"/>
                      <a:pt x="995" y="525"/>
                    </a:cubicBezTo>
                    <a:cubicBezTo>
                      <a:pt x="1031" y="352"/>
                      <a:pt x="957" y="174"/>
                      <a:pt x="810" y="75"/>
                    </a:cubicBezTo>
                    <a:cubicBezTo>
                      <a:pt x="735" y="24"/>
                      <a:pt x="650" y="0"/>
                      <a:pt x="5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 rot="-646014">
                <a:off x="3637974" y="3737109"/>
                <a:ext cx="36131" cy="3727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818" extrusionOk="0">
                    <a:moveTo>
                      <a:pt x="438" y="0"/>
                    </a:moveTo>
                    <a:cubicBezTo>
                      <a:pt x="398" y="0"/>
                      <a:pt x="359" y="12"/>
                      <a:pt x="322" y="20"/>
                    </a:cubicBezTo>
                    <a:cubicBezTo>
                      <a:pt x="276" y="31"/>
                      <a:pt x="235" y="51"/>
                      <a:pt x="198" y="80"/>
                    </a:cubicBezTo>
                    <a:cubicBezTo>
                      <a:pt x="167" y="104"/>
                      <a:pt x="141" y="138"/>
                      <a:pt x="109" y="156"/>
                    </a:cubicBezTo>
                    <a:cubicBezTo>
                      <a:pt x="107" y="156"/>
                      <a:pt x="112" y="164"/>
                      <a:pt x="114" y="164"/>
                    </a:cubicBezTo>
                    <a:cubicBezTo>
                      <a:pt x="137" y="154"/>
                      <a:pt x="158" y="139"/>
                      <a:pt x="176" y="119"/>
                    </a:cubicBezTo>
                    <a:cubicBezTo>
                      <a:pt x="205" y="92"/>
                      <a:pt x="237" y="63"/>
                      <a:pt x="276" y="50"/>
                    </a:cubicBezTo>
                    <a:cubicBezTo>
                      <a:pt x="313" y="37"/>
                      <a:pt x="352" y="30"/>
                      <a:pt x="392" y="27"/>
                    </a:cubicBezTo>
                    <a:cubicBezTo>
                      <a:pt x="396" y="27"/>
                      <a:pt x="400" y="27"/>
                      <a:pt x="403" y="27"/>
                    </a:cubicBezTo>
                    <a:cubicBezTo>
                      <a:pt x="439" y="27"/>
                      <a:pt x="475" y="33"/>
                      <a:pt x="508" y="46"/>
                    </a:cubicBezTo>
                    <a:cubicBezTo>
                      <a:pt x="548" y="60"/>
                      <a:pt x="575" y="95"/>
                      <a:pt x="603" y="121"/>
                    </a:cubicBezTo>
                    <a:cubicBezTo>
                      <a:pt x="633" y="145"/>
                      <a:pt x="659" y="175"/>
                      <a:pt x="679" y="209"/>
                    </a:cubicBezTo>
                    <a:cubicBezTo>
                      <a:pt x="699" y="242"/>
                      <a:pt x="712" y="277"/>
                      <a:pt x="717" y="316"/>
                    </a:cubicBezTo>
                    <a:cubicBezTo>
                      <a:pt x="724" y="351"/>
                      <a:pt x="736" y="388"/>
                      <a:pt x="730" y="427"/>
                    </a:cubicBezTo>
                    <a:cubicBezTo>
                      <a:pt x="724" y="459"/>
                      <a:pt x="697" y="488"/>
                      <a:pt x="684" y="513"/>
                    </a:cubicBezTo>
                    <a:cubicBezTo>
                      <a:pt x="672" y="542"/>
                      <a:pt x="656" y="567"/>
                      <a:pt x="638" y="591"/>
                    </a:cubicBezTo>
                    <a:cubicBezTo>
                      <a:pt x="621" y="614"/>
                      <a:pt x="606" y="643"/>
                      <a:pt x="581" y="663"/>
                    </a:cubicBezTo>
                    <a:cubicBezTo>
                      <a:pt x="557" y="681"/>
                      <a:pt x="524" y="685"/>
                      <a:pt x="498" y="695"/>
                    </a:cubicBezTo>
                    <a:cubicBezTo>
                      <a:pt x="471" y="705"/>
                      <a:pt x="443" y="712"/>
                      <a:pt x="414" y="715"/>
                    </a:cubicBezTo>
                    <a:cubicBezTo>
                      <a:pt x="386" y="715"/>
                      <a:pt x="358" y="711"/>
                      <a:pt x="331" y="704"/>
                    </a:cubicBezTo>
                    <a:cubicBezTo>
                      <a:pt x="305" y="698"/>
                      <a:pt x="275" y="698"/>
                      <a:pt x="249" y="684"/>
                    </a:cubicBezTo>
                    <a:cubicBezTo>
                      <a:pt x="224" y="674"/>
                      <a:pt x="200" y="660"/>
                      <a:pt x="177" y="641"/>
                    </a:cubicBezTo>
                    <a:cubicBezTo>
                      <a:pt x="156" y="623"/>
                      <a:pt x="149" y="591"/>
                      <a:pt x="134" y="570"/>
                    </a:cubicBezTo>
                    <a:cubicBezTo>
                      <a:pt x="116" y="543"/>
                      <a:pt x="83" y="520"/>
                      <a:pt x="73" y="485"/>
                    </a:cubicBezTo>
                    <a:cubicBezTo>
                      <a:pt x="63" y="449"/>
                      <a:pt x="60" y="412"/>
                      <a:pt x="65" y="377"/>
                    </a:cubicBezTo>
                    <a:cubicBezTo>
                      <a:pt x="69" y="343"/>
                      <a:pt x="92" y="316"/>
                      <a:pt x="109" y="290"/>
                    </a:cubicBezTo>
                    <a:cubicBezTo>
                      <a:pt x="126" y="263"/>
                      <a:pt x="141" y="236"/>
                      <a:pt x="156" y="208"/>
                    </a:cubicBezTo>
                    <a:cubicBezTo>
                      <a:pt x="156" y="204"/>
                      <a:pt x="146" y="194"/>
                      <a:pt x="142" y="194"/>
                    </a:cubicBezTo>
                    <a:cubicBezTo>
                      <a:pt x="141" y="194"/>
                      <a:pt x="140" y="194"/>
                      <a:pt x="140" y="195"/>
                    </a:cubicBezTo>
                    <a:cubicBezTo>
                      <a:pt x="120" y="219"/>
                      <a:pt x="109" y="247"/>
                      <a:pt x="90" y="273"/>
                    </a:cubicBezTo>
                    <a:cubicBezTo>
                      <a:pt x="69" y="299"/>
                      <a:pt x="50" y="326"/>
                      <a:pt x="35" y="354"/>
                    </a:cubicBezTo>
                    <a:cubicBezTo>
                      <a:pt x="22" y="385"/>
                      <a:pt x="4" y="419"/>
                      <a:pt x="1" y="456"/>
                    </a:cubicBezTo>
                    <a:cubicBezTo>
                      <a:pt x="1" y="493"/>
                      <a:pt x="8" y="530"/>
                      <a:pt x="22" y="566"/>
                    </a:cubicBezTo>
                    <a:cubicBezTo>
                      <a:pt x="36" y="603"/>
                      <a:pt x="59" y="637"/>
                      <a:pt x="85" y="668"/>
                    </a:cubicBezTo>
                    <a:cubicBezTo>
                      <a:pt x="109" y="701"/>
                      <a:pt x="137" y="732"/>
                      <a:pt x="170" y="756"/>
                    </a:cubicBezTo>
                    <a:cubicBezTo>
                      <a:pt x="204" y="782"/>
                      <a:pt x="242" y="800"/>
                      <a:pt x="284" y="813"/>
                    </a:cubicBezTo>
                    <a:cubicBezTo>
                      <a:pt x="297" y="816"/>
                      <a:pt x="310" y="818"/>
                      <a:pt x="324" y="818"/>
                    </a:cubicBezTo>
                    <a:cubicBezTo>
                      <a:pt x="353" y="818"/>
                      <a:pt x="383" y="812"/>
                      <a:pt x="410" y="809"/>
                    </a:cubicBezTo>
                    <a:cubicBezTo>
                      <a:pt x="451" y="805"/>
                      <a:pt x="493" y="795"/>
                      <a:pt x="531" y="779"/>
                    </a:cubicBezTo>
                    <a:cubicBezTo>
                      <a:pt x="571" y="763"/>
                      <a:pt x="608" y="744"/>
                      <a:pt x="640" y="719"/>
                    </a:cubicBezTo>
                    <a:cubicBezTo>
                      <a:pt x="675" y="692"/>
                      <a:pt x="703" y="661"/>
                      <a:pt x="729" y="626"/>
                    </a:cubicBezTo>
                    <a:cubicBezTo>
                      <a:pt x="751" y="590"/>
                      <a:pt x="770" y="550"/>
                      <a:pt x="781" y="508"/>
                    </a:cubicBezTo>
                    <a:cubicBezTo>
                      <a:pt x="793" y="465"/>
                      <a:pt x="787" y="421"/>
                      <a:pt x="785" y="378"/>
                    </a:cubicBezTo>
                    <a:cubicBezTo>
                      <a:pt x="785" y="336"/>
                      <a:pt x="778" y="292"/>
                      <a:pt x="766" y="250"/>
                    </a:cubicBezTo>
                    <a:cubicBezTo>
                      <a:pt x="741" y="162"/>
                      <a:pt x="680" y="90"/>
                      <a:pt x="599" y="51"/>
                    </a:cubicBezTo>
                    <a:cubicBezTo>
                      <a:pt x="557" y="24"/>
                      <a:pt x="511" y="7"/>
                      <a:pt x="461" y="1"/>
                    </a:cubicBezTo>
                    <a:cubicBezTo>
                      <a:pt x="454" y="1"/>
                      <a:pt x="446" y="0"/>
                      <a:pt x="4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 rot="-646014">
                <a:off x="3724086" y="3676247"/>
                <a:ext cx="33033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73" extrusionOk="0">
                    <a:moveTo>
                      <a:pt x="424" y="1"/>
                    </a:moveTo>
                    <a:cubicBezTo>
                      <a:pt x="389" y="1"/>
                      <a:pt x="353" y="24"/>
                      <a:pt x="325" y="31"/>
                    </a:cubicBezTo>
                    <a:cubicBezTo>
                      <a:pt x="320" y="32"/>
                      <a:pt x="314" y="33"/>
                      <a:pt x="308" y="33"/>
                    </a:cubicBezTo>
                    <a:cubicBezTo>
                      <a:pt x="292" y="33"/>
                      <a:pt x="275" y="29"/>
                      <a:pt x="259" y="29"/>
                    </a:cubicBezTo>
                    <a:cubicBezTo>
                      <a:pt x="248" y="29"/>
                      <a:pt x="238" y="30"/>
                      <a:pt x="228" y="35"/>
                    </a:cubicBezTo>
                    <a:cubicBezTo>
                      <a:pt x="198" y="51"/>
                      <a:pt x="179" y="82"/>
                      <a:pt x="156" y="101"/>
                    </a:cubicBezTo>
                    <a:cubicBezTo>
                      <a:pt x="134" y="121"/>
                      <a:pt x="125" y="155"/>
                      <a:pt x="110" y="177"/>
                    </a:cubicBezTo>
                    <a:cubicBezTo>
                      <a:pt x="107" y="183"/>
                      <a:pt x="120" y="196"/>
                      <a:pt x="127" y="196"/>
                    </a:cubicBezTo>
                    <a:cubicBezTo>
                      <a:pt x="128" y="196"/>
                      <a:pt x="129" y="196"/>
                      <a:pt x="130" y="195"/>
                    </a:cubicBezTo>
                    <a:cubicBezTo>
                      <a:pt x="146" y="173"/>
                      <a:pt x="174" y="166"/>
                      <a:pt x="196" y="153"/>
                    </a:cubicBezTo>
                    <a:cubicBezTo>
                      <a:pt x="218" y="141"/>
                      <a:pt x="237" y="111"/>
                      <a:pt x="265" y="106"/>
                    </a:cubicBezTo>
                    <a:cubicBezTo>
                      <a:pt x="267" y="106"/>
                      <a:pt x="270" y="106"/>
                      <a:pt x="272" y="106"/>
                    </a:cubicBezTo>
                    <a:cubicBezTo>
                      <a:pt x="298" y="106"/>
                      <a:pt x="324" y="128"/>
                      <a:pt x="345" y="133"/>
                    </a:cubicBezTo>
                    <a:cubicBezTo>
                      <a:pt x="369" y="138"/>
                      <a:pt x="393" y="146"/>
                      <a:pt x="415" y="159"/>
                    </a:cubicBezTo>
                    <a:cubicBezTo>
                      <a:pt x="433" y="175"/>
                      <a:pt x="449" y="193"/>
                      <a:pt x="461" y="214"/>
                    </a:cubicBezTo>
                    <a:cubicBezTo>
                      <a:pt x="473" y="233"/>
                      <a:pt x="481" y="254"/>
                      <a:pt x="487" y="276"/>
                    </a:cubicBezTo>
                    <a:cubicBezTo>
                      <a:pt x="493" y="295"/>
                      <a:pt x="507" y="311"/>
                      <a:pt x="508" y="332"/>
                    </a:cubicBezTo>
                    <a:cubicBezTo>
                      <a:pt x="511" y="351"/>
                      <a:pt x="513" y="371"/>
                      <a:pt x="513" y="392"/>
                    </a:cubicBezTo>
                    <a:cubicBezTo>
                      <a:pt x="508" y="412"/>
                      <a:pt x="487" y="428"/>
                      <a:pt x="481" y="443"/>
                    </a:cubicBezTo>
                    <a:cubicBezTo>
                      <a:pt x="473" y="459"/>
                      <a:pt x="464" y="475"/>
                      <a:pt x="453" y="490"/>
                    </a:cubicBezTo>
                    <a:cubicBezTo>
                      <a:pt x="444" y="506"/>
                      <a:pt x="430" y="519"/>
                      <a:pt x="419" y="536"/>
                    </a:cubicBezTo>
                    <a:cubicBezTo>
                      <a:pt x="407" y="557"/>
                      <a:pt x="393" y="577"/>
                      <a:pt x="378" y="595"/>
                    </a:cubicBezTo>
                    <a:cubicBezTo>
                      <a:pt x="359" y="612"/>
                      <a:pt x="335" y="622"/>
                      <a:pt x="309" y="625"/>
                    </a:cubicBezTo>
                    <a:cubicBezTo>
                      <a:pt x="290" y="629"/>
                      <a:pt x="267" y="640"/>
                      <a:pt x="245" y="640"/>
                    </a:cubicBezTo>
                    <a:cubicBezTo>
                      <a:pt x="239" y="640"/>
                      <a:pt x="233" y="639"/>
                      <a:pt x="227" y="637"/>
                    </a:cubicBezTo>
                    <a:cubicBezTo>
                      <a:pt x="200" y="627"/>
                      <a:pt x="177" y="612"/>
                      <a:pt x="157" y="593"/>
                    </a:cubicBezTo>
                    <a:cubicBezTo>
                      <a:pt x="137" y="573"/>
                      <a:pt x="123" y="550"/>
                      <a:pt x="112" y="526"/>
                    </a:cubicBezTo>
                    <a:cubicBezTo>
                      <a:pt x="100" y="506"/>
                      <a:pt x="92" y="485"/>
                      <a:pt x="86" y="463"/>
                    </a:cubicBezTo>
                    <a:cubicBezTo>
                      <a:pt x="80" y="440"/>
                      <a:pt x="78" y="419"/>
                      <a:pt x="78" y="396"/>
                    </a:cubicBezTo>
                    <a:cubicBezTo>
                      <a:pt x="78" y="375"/>
                      <a:pt x="79" y="352"/>
                      <a:pt x="83" y="331"/>
                    </a:cubicBezTo>
                    <a:cubicBezTo>
                      <a:pt x="85" y="308"/>
                      <a:pt x="88" y="286"/>
                      <a:pt x="92" y="264"/>
                    </a:cubicBezTo>
                    <a:cubicBezTo>
                      <a:pt x="102" y="241"/>
                      <a:pt x="112" y="220"/>
                      <a:pt x="125" y="199"/>
                    </a:cubicBezTo>
                    <a:cubicBezTo>
                      <a:pt x="123" y="198"/>
                      <a:pt x="115" y="190"/>
                      <a:pt x="113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99" y="210"/>
                      <a:pt x="86" y="233"/>
                      <a:pt x="76" y="256"/>
                    </a:cubicBezTo>
                    <a:cubicBezTo>
                      <a:pt x="66" y="277"/>
                      <a:pt x="58" y="300"/>
                      <a:pt x="51" y="324"/>
                    </a:cubicBezTo>
                    <a:cubicBezTo>
                      <a:pt x="43" y="347"/>
                      <a:pt x="21" y="371"/>
                      <a:pt x="19" y="398"/>
                    </a:cubicBezTo>
                    <a:cubicBezTo>
                      <a:pt x="16" y="426"/>
                      <a:pt x="1" y="456"/>
                      <a:pt x="7" y="487"/>
                    </a:cubicBezTo>
                    <a:cubicBezTo>
                      <a:pt x="14" y="516"/>
                      <a:pt x="24" y="546"/>
                      <a:pt x="38" y="573"/>
                    </a:cubicBezTo>
                    <a:cubicBezTo>
                      <a:pt x="52" y="600"/>
                      <a:pt x="70" y="625"/>
                      <a:pt x="92" y="649"/>
                    </a:cubicBezTo>
                    <a:cubicBezTo>
                      <a:pt x="112" y="675"/>
                      <a:pt x="149" y="678"/>
                      <a:pt x="174" y="695"/>
                    </a:cubicBezTo>
                    <a:cubicBezTo>
                      <a:pt x="200" y="713"/>
                      <a:pt x="223" y="755"/>
                      <a:pt x="257" y="766"/>
                    </a:cubicBezTo>
                    <a:cubicBezTo>
                      <a:pt x="270" y="771"/>
                      <a:pt x="283" y="772"/>
                      <a:pt x="296" y="772"/>
                    </a:cubicBezTo>
                    <a:cubicBezTo>
                      <a:pt x="316" y="772"/>
                      <a:pt x="337" y="769"/>
                      <a:pt x="357" y="769"/>
                    </a:cubicBezTo>
                    <a:cubicBezTo>
                      <a:pt x="359" y="769"/>
                      <a:pt x="361" y="769"/>
                      <a:pt x="363" y="769"/>
                    </a:cubicBezTo>
                    <a:cubicBezTo>
                      <a:pt x="405" y="767"/>
                      <a:pt x="446" y="759"/>
                      <a:pt x="484" y="745"/>
                    </a:cubicBezTo>
                    <a:cubicBezTo>
                      <a:pt x="523" y="729"/>
                      <a:pt x="548" y="692"/>
                      <a:pt x="578" y="667"/>
                    </a:cubicBezTo>
                    <a:cubicBezTo>
                      <a:pt x="609" y="641"/>
                      <a:pt x="636" y="610"/>
                      <a:pt x="658" y="577"/>
                    </a:cubicBezTo>
                    <a:cubicBezTo>
                      <a:pt x="682" y="543"/>
                      <a:pt x="700" y="504"/>
                      <a:pt x="714" y="466"/>
                    </a:cubicBezTo>
                    <a:cubicBezTo>
                      <a:pt x="724" y="425"/>
                      <a:pt x="717" y="384"/>
                      <a:pt x="714" y="344"/>
                    </a:cubicBezTo>
                    <a:cubicBezTo>
                      <a:pt x="710" y="304"/>
                      <a:pt x="716" y="260"/>
                      <a:pt x="699" y="220"/>
                    </a:cubicBezTo>
                    <a:cubicBezTo>
                      <a:pt x="680" y="182"/>
                      <a:pt x="666" y="142"/>
                      <a:pt x="636" y="111"/>
                    </a:cubicBezTo>
                    <a:cubicBezTo>
                      <a:pt x="606" y="81"/>
                      <a:pt x="558" y="74"/>
                      <a:pt x="523" y="57"/>
                    </a:cubicBezTo>
                    <a:cubicBezTo>
                      <a:pt x="493" y="42"/>
                      <a:pt x="469" y="5"/>
                      <a:pt x="432" y="1"/>
                    </a:cubicBezTo>
                    <a:cubicBezTo>
                      <a:pt x="429" y="1"/>
                      <a:pt x="426" y="1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 rot="-646014">
                <a:off x="3817274" y="3307944"/>
                <a:ext cx="46657" cy="45706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03" extrusionOk="0">
                    <a:moveTo>
                      <a:pt x="470" y="0"/>
                    </a:moveTo>
                    <a:cubicBezTo>
                      <a:pt x="436" y="0"/>
                      <a:pt x="402" y="8"/>
                      <a:pt x="368" y="14"/>
                    </a:cubicBezTo>
                    <a:cubicBezTo>
                      <a:pt x="319" y="25"/>
                      <a:pt x="275" y="52"/>
                      <a:pt x="232" y="79"/>
                    </a:cubicBezTo>
                    <a:cubicBezTo>
                      <a:pt x="188" y="105"/>
                      <a:pt x="141" y="132"/>
                      <a:pt x="107" y="172"/>
                    </a:cubicBezTo>
                    <a:cubicBezTo>
                      <a:pt x="70" y="212"/>
                      <a:pt x="40" y="257"/>
                      <a:pt x="19" y="306"/>
                    </a:cubicBezTo>
                    <a:cubicBezTo>
                      <a:pt x="0" y="358"/>
                      <a:pt x="7" y="414"/>
                      <a:pt x="6" y="466"/>
                    </a:cubicBezTo>
                    <a:cubicBezTo>
                      <a:pt x="5" y="519"/>
                      <a:pt x="12" y="570"/>
                      <a:pt x="26" y="621"/>
                    </a:cubicBezTo>
                    <a:cubicBezTo>
                      <a:pt x="49" y="726"/>
                      <a:pt x="105" y="820"/>
                      <a:pt x="188" y="890"/>
                    </a:cubicBezTo>
                    <a:cubicBezTo>
                      <a:pt x="229" y="925"/>
                      <a:pt x="276" y="954"/>
                      <a:pt x="327" y="974"/>
                    </a:cubicBezTo>
                    <a:cubicBezTo>
                      <a:pt x="378" y="994"/>
                      <a:pt x="435" y="994"/>
                      <a:pt x="488" y="998"/>
                    </a:cubicBezTo>
                    <a:cubicBezTo>
                      <a:pt x="510" y="1001"/>
                      <a:pt x="532" y="1002"/>
                      <a:pt x="554" y="1002"/>
                    </a:cubicBezTo>
                    <a:cubicBezTo>
                      <a:pt x="587" y="1002"/>
                      <a:pt x="619" y="999"/>
                      <a:pt x="651" y="992"/>
                    </a:cubicBezTo>
                    <a:cubicBezTo>
                      <a:pt x="707" y="981"/>
                      <a:pt x="759" y="961"/>
                      <a:pt x="809" y="932"/>
                    </a:cubicBezTo>
                    <a:cubicBezTo>
                      <a:pt x="857" y="903"/>
                      <a:pt x="892" y="856"/>
                      <a:pt x="927" y="813"/>
                    </a:cubicBezTo>
                    <a:cubicBezTo>
                      <a:pt x="966" y="765"/>
                      <a:pt x="994" y="709"/>
                      <a:pt x="1010" y="650"/>
                    </a:cubicBezTo>
                    <a:cubicBezTo>
                      <a:pt x="1024" y="590"/>
                      <a:pt x="1014" y="527"/>
                      <a:pt x="1007" y="470"/>
                    </a:cubicBezTo>
                    <a:cubicBezTo>
                      <a:pt x="1000" y="414"/>
                      <a:pt x="980" y="358"/>
                      <a:pt x="950" y="307"/>
                    </a:cubicBezTo>
                    <a:cubicBezTo>
                      <a:pt x="924" y="264"/>
                      <a:pt x="886" y="227"/>
                      <a:pt x="867" y="183"/>
                    </a:cubicBezTo>
                    <a:cubicBezTo>
                      <a:pt x="867" y="183"/>
                      <a:pt x="867" y="183"/>
                      <a:pt x="867" y="183"/>
                    </a:cubicBezTo>
                    <a:cubicBezTo>
                      <a:pt x="865" y="183"/>
                      <a:pt x="858" y="188"/>
                      <a:pt x="859" y="189"/>
                    </a:cubicBezTo>
                    <a:cubicBezTo>
                      <a:pt x="865" y="224"/>
                      <a:pt x="885" y="247"/>
                      <a:pt x="904" y="274"/>
                    </a:cubicBezTo>
                    <a:cubicBezTo>
                      <a:pt x="933" y="314"/>
                      <a:pt x="967" y="358"/>
                      <a:pt x="977" y="411"/>
                    </a:cubicBezTo>
                    <a:cubicBezTo>
                      <a:pt x="987" y="459"/>
                      <a:pt x="990" y="507"/>
                      <a:pt x="987" y="557"/>
                    </a:cubicBezTo>
                    <a:cubicBezTo>
                      <a:pt x="983" y="607"/>
                      <a:pt x="970" y="657"/>
                      <a:pt x="948" y="702"/>
                    </a:cubicBezTo>
                    <a:cubicBezTo>
                      <a:pt x="924" y="749"/>
                      <a:pt x="875" y="776"/>
                      <a:pt x="839" y="809"/>
                    </a:cubicBezTo>
                    <a:cubicBezTo>
                      <a:pt x="803" y="843"/>
                      <a:pt x="764" y="870"/>
                      <a:pt x="718" y="891"/>
                    </a:cubicBezTo>
                    <a:cubicBezTo>
                      <a:pt x="674" y="910"/>
                      <a:pt x="626" y="920"/>
                      <a:pt x="579" y="923"/>
                    </a:cubicBezTo>
                    <a:cubicBezTo>
                      <a:pt x="550" y="924"/>
                      <a:pt x="522" y="929"/>
                      <a:pt x="493" y="929"/>
                    </a:cubicBezTo>
                    <a:cubicBezTo>
                      <a:pt x="474" y="929"/>
                      <a:pt x="455" y="927"/>
                      <a:pt x="437" y="921"/>
                    </a:cubicBezTo>
                    <a:cubicBezTo>
                      <a:pt x="395" y="910"/>
                      <a:pt x="366" y="871"/>
                      <a:pt x="334" y="850"/>
                    </a:cubicBezTo>
                    <a:cubicBezTo>
                      <a:pt x="302" y="832"/>
                      <a:pt x="272" y="807"/>
                      <a:pt x="245" y="780"/>
                    </a:cubicBezTo>
                    <a:cubicBezTo>
                      <a:pt x="219" y="755"/>
                      <a:pt x="185" y="733"/>
                      <a:pt x="165" y="699"/>
                    </a:cubicBezTo>
                    <a:cubicBezTo>
                      <a:pt x="147" y="665"/>
                      <a:pt x="147" y="625"/>
                      <a:pt x="137" y="590"/>
                    </a:cubicBezTo>
                    <a:cubicBezTo>
                      <a:pt x="128" y="556"/>
                      <a:pt x="124" y="519"/>
                      <a:pt x="124" y="483"/>
                    </a:cubicBezTo>
                    <a:cubicBezTo>
                      <a:pt x="128" y="448"/>
                      <a:pt x="137" y="414"/>
                      <a:pt x="151" y="379"/>
                    </a:cubicBezTo>
                    <a:cubicBezTo>
                      <a:pt x="162" y="347"/>
                      <a:pt x="167" y="311"/>
                      <a:pt x="186" y="281"/>
                    </a:cubicBezTo>
                    <a:cubicBezTo>
                      <a:pt x="204" y="250"/>
                      <a:pt x="225" y="222"/>
                      <a:pt x="250" y="197"/>
                    </a:cubicBezTo>
                    <a:cubicBezTo>
                      <a:pt x="277" y="172"/>
                      <a:pt x="317" y="168"/>
                      <a:pt x="347" y="153"/>
                    </a:cubicBezTo>
                    <a:cubicBezTo>
                      <a:pt x="383" y="135"/>
                      <a:pt x="418" y="98"/>
                      <a:pt x="464" y="89"/>
                    </a:cubicBezTo>
                    <a:cubicBezTo>
                      <a:pt x="482" y="87"/>
                      <a:pt x="501" y="85"/>
                      <a:pt x="519" y="85"/>
                    </a:cubicBezTo>
                    <a:cubicBezTo>
                      <a:pt x="547" y="85"/>
                      <a:pt x="574" y="88"/>
                      <a:pt x="600" y="95"/>
                    </a:cubicBezTo>
                    <a:cubicBezTo>
                      <a:pt x="641" y="105"/>
                      <a:pt x="673" y="139"/>
                      <a:pt x="703" y="163"/>
                    </a:cubicBezTo>
                    <a:cubicBezTo>
                      <a:pt x="732" y="189"/>
                      <a:pt x="764" y="212"/>
                      <a:pt x="798" y="234"/>
                    </a:cubicBezTo>
                    <a:cubicBezTo>
                      <a:pt x="798" y="235"/>
                      <a:pt x="799" y="235"/>
                      <a:pt x="799" y="235"/>
                    </a:cubicBezTo>
                    <a:cubicBezTo>
                      <a:pt x="805" y="235"/>
                      <a:pt x="819" y="221"/>
                      <a:pt x="816" y="217"/>
                    </a:cubicBezTo>
                    <a:cubicBezTo>
                      <a:pt x="788" y="189"/>
                      <a:pt x="754" y="170"/>
                      <a:pt x="725" y="145"/>
                    </a:cubicBezTo>
                    <a:cubicBezTo>
                      <a:pt x="697" y="118"/>
                      <a:pt x="668" y="85"/>
                      <a:pt x="631" y="64"/>
                    </a:cubicBezTo>
                    <a:cubicBezTo>
                      <a:pt x="593" y="41"/>
                      <a:pt x="555" y="14"/>
                      <a:pt x="508" y="4"/>
                    </a:cubicBezTo>
                    <a:cubicBezTo>
                      <a:pt x="495" y="1"/>
                      <a:pt x="482" y="0"/>
                      <a:pt x="4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 rot="-646014">
                <a:off x="3903127" y="3249702"/>
                <a:ext cx="35038" cy="3308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26" extrusionOk="0">
                    <a:moveTo>
                      <a:pt x="376" y="80"/>
                    </a:moveTo>
                    <a:cubicBezTo>
                      <a:pt x="387" y="80"/>
                      <a:pt x="398" y="80"/>
                      <a:pt x="409" y="82"/>
                    </a:cubicBezTo>
                    <a:cubicBezTo>
                      <a:pt x="430" y="85"/>
                      <a:pt x="453" y="89"/>
                      <a:pt x="472" y="96"/>
                    </a:cubicBezTo>
                    <a:cubicBezTo>
                      <a:pt x="495" y="99"/>
                      <a:pt x="518" y="105"/>
                      <a:pt x="539" y="113"/>
                    </a:cubicBezTo>
                    <a:cubicBezTo>
                      <a:pt x="561" y="124"/>
                      <a:pt x="581" y="137"/>
                      <a:pt x="599" y="151"/>
                    </a:cubicBezTo>
                    <a:cubicBezTo>
                      <a:pt x="600" y="151"/>
                      <a:pt x="601" y="151"/>
                      <a:pt x="603" y="150"/>
                    </a:cubicBezTo>
                    <a:lnTo>
                      <a:pt x="603" y="150"/>
                    </a:lnTo>
                    <a:cubicBezTo>
                      <a:pt x="601" y="153"/>
                      <a:pt x="600" y="155"/>
                      <a:pt x="602" y="157"/>
                    </a:cubicBezTo>
                    <a:cubicBezTo>
                      <a:pt x="622" y="176"/>
                      <a:pt x="625" y="206"/>
                      <a:pt x="635" y="228"/>
                    </a:cubicBezTo>
                    <a:cubicBezTo>
                      <a:pt x="645" y="251"/>
                      <a:pt x="673" y="272"/>
                      <a:pt x="673" y="302"/>
                    </a:cubicBezTo>
                    <a:cubicBezTo>
                      <a:pt x="673" y="331"/>
                      <a:pt x="646" y="355"/>
                      <a:pt x="637" y="378"/>
                    </a:cubicBezTo>
                    <a:cubicBezTo>
                      <a:pt x="630" y="402"/>
                      <a:pt x="620" y="424"/>
                      <a:pt x="605" y="444"/>
                    </a:cubicBezTo>
                    <a:cubicBezTo>
                      <a:pt x="571" y="476"/>
                      <a:pt x="527" y="496"/>
                      <a:pt x="481" y="503"/>
                    </a:cubicBezTo>
                    <a:cubicBezTo>
                      <a:pt x="462" y="505"/>
                      <a:pt x="445" y="517"/>
                      <a:pt x="426" y="517"/>
                    </a:cubicBezTo>
                    <a:cubicBezTo>
                      <a:pt x="425" y="517"/>
                      <a:pt x="424" y="517"/>
                      <a:pt x="423" y="517"/>
                    </a:cubicBezTo>
                    <a:cubicBezTo>
                      <a:pt x="417" y="517"/>
                      <a:pt x="412" y="517"/>
                      <a:pt x="407" y="517"/>
                    </a:cubicBezTo>
                    <a:cubicBezTo>
                      <a:pt x="392" y="517"/>
                      <a:pt x="378" y="516"/>
                      <a:pt x="363" y="514"/>
                    </a:cubicBezTo>
                    <a:cubicBezTo>
                      <a:pt x="342" y="507"/>
                      <a:pt x="330" y="486"/>
                      <a:pt x="315" y="477"/>
                    </a:cubicBezTo>
                    <a:cubicBezTo>
                      <a:pt x="300" y="467"/>
                      <a:pt x="286" y="456"/>
                      <a:pt x="272" y="444"/>
                    </a:cubicBezTo>
                    <a:cubicBezTo>
                      <a:pt x="256" y="433"/>
                      <a:pt x="245" y="417"/>
                      <a:pt x="231" y="405"/>
                    </a:cubicBezTo>
                    <a:cubicBezTo>
                      <a:pt x="211" y="390"/>
                      <a:pt x="192" y="375"/>
                      <a:pt x="175" y="356"/>
                    </a:cubicBezTo>
                    <a:cubicBezTo>
                      <a:pt x="161" y="335"/>
                      <a:pt x="154" y="311"/>
                      <a:pt x="154" y="285"/>
                    </a:cubicBezTo>
                    <a:cubicBezTo>
                      <a:pt x="153" y="261"/>
                      <a:pt x="140" y="227"/>
                      <a:pt x="153" y="201"/>
                    </a:cubicBezTo>
                    <a:cubicBezTo>
                      <a:pt x="165" y="177"/>
                      <a:pt x="182" y="154"/>
                      <a:pt x="204" y="137"/>
                    </a:cubicBezTo>
                    <a:cubicBezTo>
                      <a:pt x="227" y="122"/>
                      <a:pt x="251" y="109"/>
                      <a:pt x="276" y="100"/>
                    </a:cubicBezTo>
                    <a:cubicBezTo>
                      <a:pt x="298" y="92"/>
                      <a:pt x="319" y="86"/>
                      <a:pt x="342" y="82"/>
                    </a:cubicBezTo>
                    <a:cubicBezTo>
                      <a:pt x="353" y="80"/>
                      <a:pt x="364" y="80"/>
                      <a:pt x="376" y="80"/>
                    </a:cubicBezTo>
                    <a:close/>
                    <a:moveTo>
                      <a:pt x="331" y="1"/>
                    </a:moveTo>
                    <a:cubicBezTo>
                      <a:pt x="330" y="1"/>
                      <a:pt x="329" y="1"/>
                      <a:pt x="327" y="1"/>
                    </a:cubicBezTo>
                    <a:cubicBezTo>
                      <a:pt x="296" y="5"/>
                      <a:pt x="266" y="12"/>
                      <a:pt x="238" y="22"/>
                    </a:cubicBezTo>
                    <a:cubicBezTo>
                      <a:pt x="208" y="33"/>
                      <a:pt x="181" y="48"/>
                      <a:pt x="155" y="66"/>
                    </a:cubicBezTo>
                    <a:cubicBezTo>
                      <a:pt x="127" y="83"/>
                      <a:pt x="120" y="119"/>
                      <a:pt x="100" y="143"/>
                    </a:cubicBezTo>
                    <a:cubicBezTo>
                      <a:pt x="80" y="167"/>
                      <a:pt x="35" y="184"/>
                      <a:pt x="20" y="217"/>
                    </a:cubicBezTo>
                    <a:cubicBezTo>
                      <a:pt x="5" y="251"/>
                      <a:pt x="10" y="288"/>
                      <a:pt x="5" y="322"/>
                    </a:cubicBezTo>
                    <a:cubicBezTo>
                      <a:pt x="0" y="363"/>
                      <a:pt x="5" y="405"/>
                      <a:pt x="15" y="444"/>
                    </a:cubicBezTo>
                    <a:cubicBezTo>
                      <a:pt x="26" y="486"/>
                      <a:pt x="59" y="515"/>
                      <a:pt x="82" y="547"/>
                    </a:cubicBezTo>
                    <a:cubicBezTo>
                      <a:pt x="103" y="581"/>
                      <a:pt x="130" y="612"/>
                      <a:pt x="161" y="638"/>
                    </a:cubicBezTo>
                    <a:cubicBezTo>
                      <a:pt x="192" y="665"/>
                      <a:pt x="227" y="687"/>
                      <a:pt x="265" y="706"/>
                    </a:cubicBezTo>
                    <a:cubicBezTo>
                      <a:pt x="303" y="722"/>
                      <a:pt x="346" y="719"/>
                      <a:pt x="386" y="720"/>
                    </a:cubicBezTo>
                    <a:cubicBezTo>
                      <a:pt x="410" y="721"/>
                      <a:pt x="437" y="725"/>
                      <a:pt x="463" y="725"/>
                    </a:cubicBezTo>
                    <a:cubicBezTo>
                      <a:pt x="479" y="725"/>
                      <a:pt x="495" y="724"/>
                      <a:pt x="511" y="719"/>
                    </a:cubicBezTo>
                    <a:cubicBezTo>
                      <a:pt x="552" y="706"/>
                      <a:pt x="592" y="696"/>
                      <a:pt x="626" y="670"/>
                    </a:cubicBezTo>
                    <a:cubicBezTo>
                      <a:pt x="660" y="645"/>
                      <a:pt x="673" y="596"/>
                      <a:pt x="694" y="565"/>
                    </a:cubicBezTo>
                    <a:cubicBezTo>
                      <a:pt x="711" y="535"/>
                      <a:pt x="751" y="517"/>
                      <a:pt x="760" y="480"/>
                    </a:cubicBezTo>
                    <a:cubicBezTo>
                      <a:pt x="768" y="443"/>
                      <a:pt x="745" y="402"/>
                      <a:pt x="743" y="370"/>
                    </a:cubicBezTo>
                    <a:cubicBezTo>
                      <a:pt x="738" y="339"/>
                      <a:pt x="760" y="306"/>
                      <a:pt x="750" y="274"/>
                    </a:cubicBezTo>
                    <a:cubicBezTo>
                      <a:pt x="738" y="242"/>
                      <a:pt x="710" y="218"/>
                      <a:pt x="693" y="194"/>
                    </a:cubicBezTo>
                    <a:cubicBezTo>
                      <a:pt x="676" y="170"/>
                      <a:pt x="643" y="157"/>
                      <a:pt x="622" y="140"/>
                    </a:cubicBezTo>
                    <a:cubicBezTo>
                      <a:pt x="621" y="139"/>
                      <a:pt x="620" y="139"/>
                      <a:pt x="619" y="139"/>
                    </a:cubicBezTo>
                    <a:cubicBezTo>
                      <a:pt x="616" y="139"/>
                      <a:pt x="613" y="140"/>
                      <a:pt x="610" y="142"/>
                    </a:cubicBezTo>
                    <a:lnTo>
                      <a:pt x="610" y="142"/>
                    </a:lnTo>
                    <a:cubicBezTo>
                      <a:pt x="611" y="142"/>
                      <a:pt x="611" y="142"/>
                      <a:pt x="610" y="142"/>
                    </a:cubicBezTo>
                    <a:cubicBezTo>
                      <a:pt x="590" y="126"/>
                      <a:pt x="571" y="110"/>
                      <a:pt x="549" y="99"/>
                    </a:cubicBezTo>
                    <a:cubicBezTo>
                      <a:pt x="529" y="85"/>
                      <a:pt x="507" y="73"/>
                      <a:pt x="484" y="65"/>
                    </a:cubicBezTo>
                    <a:cubicBezTo>
                      <a:pt x="463" y="55"/>
                      <a:pt x="441" y="29"/>
                      <a:pt x="413" y="24"/>
                    </a:cubicBezTo>
                    <a:cubicBezTo>
                      <a:pt x="387" y="19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 rot="-646014">
                <a:off x="3716887" y="3528557"/>
                <a:ext cx="52306" cy="5108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21" extrusionOk="0">
                    <a:moveTo>
                      <a:pt x="527" y="1"/>
                    </a:moveTo>
                    <a:cubicBezTo>
                      <a:pt x="489" y="1"/>
                      <a:pt x="451" y="9"/>
                      <a:pt x="414" y="16"/>
                    </a:cubicBezTo>
                    <a:cubicBezTo>
                      <a:pt x="357" y="28"/>
                      <a:pt x="309" y="59"/>
                      <a:pt x="261" y="89"/>
                    </a:cubicBezTo>
                    <a:cubicBezTo>
                      <a:pt x="212" y="117"/>
                      <a:pt x="160" y="147"/>
                      <a:pt x="121" y="193"/>
                    </a:cubicBezTo>
                    <a:cubicBezTo>
                      <a:pt x="80" y="237"/>
                      <a:pt x="47" y="288"/>
                      <a:pt x="23" y="342"/>
                    </a:cubicBezTo>
                    <a:cubicBezTo>
                      <a:pt x="1" y="400"/>
                      <a:pt x="9" y="463"/>
                      <a:pt x="8" y="521"/>
                    </a:cubicBezTo>
                    <a:cubicBezTo>
                      <a:pt x="6" y="579"/>
                      <a:pt x="13" y="638"/>
                      <a:pt x="30" y="695"/>
                    </a:cubicBezTo>
                    <a:cubicBezTo>
                      <a:pt x="43" y="753"/>
                      <a:pt x="66" y="808"/>
                      <a:pt x="96" y="859"/>
                    </a:cubicBezTo>
                    <a:cubicBezTo>
                      <a:pt x="127" y="911"/>
                      <a:pt x="167" y="956"/>
                      <a:pt x="211" y="996"/>
                    </a:cubicBezTo>
                    <a:cubicBezTo>
                      <a:pt x="258" y="1036"/>
                      <a:pt x="310" y="1067"/>
                      <a:pt x="367" y="1090"/>
                    </a:cubicBezTo>
                    <a:cubicBezTo>
                      <a:pt x="426" y="1113"/>
                      <a:pt x="488" y="1113"/>
                      <a:pt x="548" y="1117"/>
                    </a:cubicBezTo>
                    <a:cubicBezTo>
                      <a:pt x="577" y="1119"/>
                      <a:pt x="606" y="1121"/>
                      <a:pt x="635" y="1121"/>
                    </a:cubicBezTo>
                    <a:cubicBezTo>
                      <a:pt x="667" y="1121"/>
                      <a:pt x="699" y="1118"/>
                      <a:pt x="731" y="1111"/>
                    </a:cubicBezTo>
                    <a:cubicBezTo>
                      <a:pt x="794" y="1098"/>
                      <a:pt x="852" y="1076"/>
                      <a:pt x="908" y="1044"/>
                    </a:cubicBezTo>
                    <a:cubicBezTo>
                      <a:pt x="960" y="1010"/>
                      <a:pt x="1000" y="959"/>
                      <a:pt x="1038" y="911"/>
                    </a:cubicBezTo>
                    <a:cubicBezTo>
                      <a:pt x="1082" y="857"/>
                      <a:pt x="1114" y="794"/>
                      <a:pt x="1132" y="727"/>
                    </a:cubicBezTo>
                    <a:cubicBezTo>
                      <a:pt x="1148" y="659"/>
                      <a:pt x="1136" y="591"/>
                      <a:pt x="1128" y="527"/>
                    </a:cubicBezTo>
                    <a:cubicBezTo>
                      <a:pt x="1121" y="461"/>
                      <a:pt x="1099" y="400"/>
                      <a:pt x="1065" y="343"/>
                    </a:cubicBezTo>
                    <a:cubicBezTo>
                      <a:pt x="1037" y="297"/>
                      <a:pt x="994" y="255"/>
                      <a:pt x="973" y="204"/>
                    </a:cubicBezTo>
                    <a:cubicBezTo>
                      <a:pt x="973" y="204"/>
                      <a:pt x="973" y="204"/>
                      <a:pt x="973" y="204"/>
                    </a:cubicBezTo>
                    <a:cubicBezTo>
                      <a:pt x="971" y="204"/>
                      <a:pt x="962" y="210"/>
                      <a:pt x="963" y="211"/>
                    </a:cubicBezTo>
                    <a:cubicBezTo>
                      <a:pt x="970" y="251"/>
                      <a:pt x="991" y="277"/>
                      <a:pt x="1014" y="306"/>
                    </a:cubicBezTo>
                    <a:cubicBezTo>
                      <a:pt x="1047" y="351"/>
                      <a:pt x="1084" y="402"/>
                      <a:pt x="1095" y="460"/>
                    </a:cubicBezTo>
                    <a:cubicBezTo>
                      <a:pt x="1107" y="514"/>
                      <a:pt x="1111" y="568"/>
                      <a:pt x="1107" y="623"/>
                    </a:cubicBezTo>
                    <a:cubicBezTo>
                      <a:pt x="1102" y="679"/>
                      <a:pt x="1088" y="734"/>
                      <a:pt x="1063" y="786"/>
                    </a:cubicBezTo>
                    <a:cubicBezTo>
                      <a:pt x="1037" y="838"/>
                      <a:pt x="981" y="869"/>
                      <a:pt x="942" y="906"/>
                    </a:cubicBezTo>
                    <a:cubicBezTo>
                      <a:pt x="902" y="943"/>
                      <a:pt x="856" y="975"/>
                      <a:pt x="805" y="997"/>
                    </a:cubicBezTo>
                    <a:cubicBezTo>
                      <a:pt x="755" y="1017"/>
                      <a:pt x="703" y="1030"/>
                      <a:pt x="649" y="1033"/>
                    </a:cubicBezTo>
                    <a:cubicBezTo>
                      <a:pt x="616" y="1034"/>
                      <a:pt x="583" y="1039"/>
                      <a:pt x="550" y="1039"/>
                    </a:cubicBezTo>
                    <a:cubicBezTo>
                      <a:pt x="530" y="1039"/>
                      <a:pt x="510" y="1037"/>
                      <a:pt x="491" y="1031"/>
                    </a:cubicBezTo>
                    <a:cubicBezTo>
                      <a:pt x="444" y="1017"/>
                      <a:pt x="411" y="975"/>
                      <a:pt x="376" y="952"/>
                    </a:cubicBezTo>
                    <a:cubicBezTo>
                      <a:pt x="339" y="932"/>
                      <a:pt x="305" y="905"/>
                      <a:pt x="275" y="874"/>
                    </a:cubicBezTo>
                    <a:cubicBezTo>
                      <a:pt x="246" y="845"/>
                      <a:pt x="207" y="821"/>
                      <a:pt x="187" y="784"/>
                    </a:cubicBezTo>
                    <a:cubicBezTo>
                      <a:pt x="165" y="746"/>
                      <a:pt x="164" y="700"/>
                      <a:pt x="154" y="662"/>
                    </a:cubicBezTo>
                    <a:cubicBezTo>
                      <a:pt x="144" y="622"/>
                      <a:pt x="140" y="582"/>
                      <a:pt x="140" y="541"/>
                    </a:cubicBezTo>
                    <a:cubicBezTo>
                      <a:pt x="144" y="501"/>
                      <a:pt x="154" y="463"/>
                      <a:pt x="170" y="426"/>
                    </a:cubicBezTo>
                    <a:cubicBezTo>
                      <a:pt x="183" y="390"/>
                      <a:pt x="188" y="348"/>
                      <a:pt x="211" y="315"/>
                    </a:cubicBezTo>
                    <a:cubicBezTo>
                      <a:pt x="229" y="281"/>
                      <a:pt x="254" y="248"/>
                      <a:pt x="282" y="221"/>
                    </a:cubicBezTo>
                    <a:cubicBezTo>
                      <a:pt x="313" y="193"/>
                      <a:pt x="357" y="188"/>
                      <a:pt x="390" y="171"/>
                    </a:cubicBezTo>
                    <a:cubicBezTo>
                      <a:pt x="431" y="151"/>
                      <a:pt x="470" y="110"/>
                      <a:pt x="521" y="100"/>
                    </a:cubicBezTo>
                    <a:cubicBezTo>
                      <a:pt x="541" y="97"/>
                      <a:pt x="560" y="95"/>
                      <a:pt x="580" y="95"/>
                    </a:cubicBezTo>
                    <a:cubicBezTo>
                      <a:pt x="612" y="95"/>
                      <a:pt x="644" y="100"/>
                      <a:pt x="674" y="107"/>
                    </a:cubicBezTo>
                    <a:cubicBezTo>
                      <a:pt x="720" y="119"/>
                      <a:pt x="755" y="156"/>
                      <a:pt x="788" y="183"/>
                    </a:cubicBezTo>
                    <a:cubicBezTo>
                      <a:pt x="822" y="211"/>
                      <a:pt x="858" y="238"/>
                      <a:pt x="895" y="262"/>
                    </a:cubicBezTo>
                    <a:cubicBezTo>
                      <a:pt x="895" y="263"/>
                      <a:pt x="895" y="263"/>
                      <a:pt x="896" y="263"/>
                    </a:cubicBezTo>
                    <a:cubicBezTo>
                      <a:pt x="902" y="263"/>
                      <a:pt x="919" y="248"/>
                      <a:pt x="915" y="244"/>
                    </a:cubicBezTo>
                    <a:cubicBezTo>
                      <a:pt x="883" y="211"/>
                      <a:pt x="845" y="191"/>
                      <a:pt x="814" y="161"/>
                    </a:cubicBezTo>
                    <a:cubicBezTo>
                      <a:pt x="781" y="132"/>
                      <a:pt x="750" y="96"/>
                      <a:pt x="709" y="70"/>
                    </a:cubicBezTo>
                    <a:cubicBezTo>
                      <a:pt x="666" y="46"/>
                      <a:pt x="622" y="16"/>
                      <a:pt x="571" y="5"/>
                    </a:cubicBezTo>
                    <a:cubicBezTo>
                      <a:pt x="556" y="2"/>
                      <a:pt x="541" y="1"/>
                      <a:pt x="5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 rot="-646014">
                <a:off x="3902196" y="3445890"/>
                <a:ext cx="48798" cy="47712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047" extrusionOk="0">
                    <a:moveTo>
                      <a:pt x="490" y="0"/>
                    </a:moveTo>
                    <a:cubicBezTo>
                      <a:pt x="455" y="0"/>
                      <a:pt x="420" y="9"/>
                      <a:pt x="386" y="15"/>
                    </a:cubicBezTo>
                    <a:cubicBezTo>
                      <a:pt x="333" y="26"/>
                      <a:pt x="287" y="55"/>
                      <a:pt x="242" y="82"/>
                    </a:cubicBezTo>
                    <a:cubicBezTo>
                      <a:pt x="196" y="109"/>
                      <a:pt x="148" y="137"/>
                      <a:pt x="111" y="180"/>
                    </a:cubicBezTo>
                    <a:cubicBezTo>
                      <a:pt x="73" y="221"/>
                      <a:pt x="41" y="268"/>
                      <a:pt x="20" y="320"/>
                    </a:cubicBezTo>
                    <a:cubicBezTo>
                      <a:pt x="0" y="373"/>
                      <a:pt x="7" y="433"/>
                      <a:pt x="6" y="487"/>
                    </a:cubicBezTo>
                    <a:cubicBezTo>
                      <a:pt x="5" y="541"/>
                      <a:pt x="12" y="596"/>
                      <a:pt x="27" y="649"/>
                    </a:cubicBezTo>
                    <a:cubicBezTo>
                      <a:pt x="39" y="703"/>
                      <a:pt x="60" y="754"/>
                      <a:pt x="88" y="802"/>
                    </a:cubicBezTo>
                    <a:cubicBezTo>
                      <a:pt x="117" y="849"/>
                      <a:pt x="154" y="893"/>
                      <a:pt x="196" y="930"/>
                    </a:cubicBezTo>
                    <a:cubicBezTo>
                      <a:pt x="239" y="967"/>
                      <a:pt x="289" y="996"/>
                      <a:pt x="341" y="1018"/>
                    </a:cubicBezTo>
                    <a:cubicBezTo>
                      <a:pt x="395" y="1038"/>
                      <a:pt x="455" y="1038"/>
                      <a:pt x="511" y="1043"/>
                    </a:cubicBezTo>
                    <a:cubicBezTo>
                      <a:pt x="534" y="1045"/>
                      <a:pt x="557" y="1047"/>
                      <a:pt x="580" y="1047"/>
                    </a:cubicBezTo>
                    <a:cubicBezTo>
                      <a:pt x="614" y="1047"/>
                      <a:pt x="648" y="1044"/>
                      <a:pt x="681" y="1037"/>
                    </a:cubicBezTo>
                    <a:cubicBezTo>
                      <a:pt x="740" y="1026"/>
                      <a:pt x="795" y="1004"/>
                      <a:pt x="846" y="974"/>
                    </a:cubicBezTo>
                    <a:cubicBezTo>
                      <a:pt x="896" y="943"/>
                      <a:pt x="933" y="895"/>
                      <a:pt x="968" y="849"/>
                    </a:cubicBezTo>
                    <a:cubicBezTo>
                      <a:pt x="1010" y="799"/>
                      <a:pt x="1039" y="741"/>
                      <a:pt x="1055" y="679"/>
                    </a:cubicBezTo>
                    <a:cubicBezTo>
                      <a:pt x="1071" y="615"/>
                      <a:pt x="1059" y="551"/>
                      <a:pt x="1052" y="491"/>
                    </a:cubicBezTo>
                    <a:cubicBezTo>
                      <a:pt x="1045" y="431"/>
                      <a:pt x="1025" y="373"/>
                      <a:pt x="994" y="320"/>
                    </a:cubicBezTo>
                    <a:cubicBezTo>
                      <a:pt x="967" y="276"/>
                      <a:pt x="927" y="238"/>
                      <a:pt x="907" y="191"/>
                    </a:cubicBezTo>
                    <a:cubicBezTo>
                      <a:pt x="907" y="191"/>
                      <a:pt x="907" y="190"/>
                      <a:pt x="907" y="190"/>
                    </a:cubicBezTo>
                    <a:cubicBezTo>
                      <a:pt x="904" y="190"/>
                      <a:pt x="897" y="196"/>
                      <a:pt x="897" y="197"/>
                    </a:cubicBezTo>
                    <a:cubicBezTo>
                      <a:pt x="904" y="235"/>
                      <a:pt x="926" y="258"/>
                      <a:pt x="946" y="286"/>
                    </a:cubicBezTo>
                    <a:cubicBezTo>
                      <a:pt x="975" y="328"/>
                      <a:pt x="1011" y="374"/>
                      <a:pt x="1021" y="428"/>
                    </a:cubicBezTo>
                    <a:cubicBezTo>
                      <a:pt x="1032" y="478"/>
                      <a:pt x="1035" y="529"/>
                      <a:pt x="1032" y="581"/>
                    </a:cubicBezTo>
                    <a:cubicBezTo>
                      <a:pt x="1028" y="633"/>
                      <a:pt x="1014" y="686"/>
                      <a:pt x="991" y="733"/>
                    </a:cubicBezTo>
                    <a:cubicBezTo>
                      <a:pt x="967" y="782"/>
                      <a:pt x="916" y="811"/>
                      <a:pt x="877" y="845"/>
                    </a:cubicBezTo>
                    <a:cubicBezTo>
                      <a:pt x="840" y="881"/>
                      <a:pt x="798" y="909"/>
                      <a:pt x="751" y="930"/>
                    </a:cubicBezTo>
                    <a:cubicBezTo>
                      <a:pt x="704" y="950"/>
                      <a:pt x="656" y="962"/>
                      <a:pt x="604" y="964"/>
                    </a:cubicBezTo>
                    <a:cubicBezTo>
                      <a:pt x="575" y="965"/>
                      <a:pt x="544" y="969"/>
                      <a:pt x="513" y="969"/>
                    </a:cubicBezTo>
                    <a:cubicBezTo>
                      <a:pt x="494" y="969"/>
                      <a:pt x="475" y="968"/>
                      <a:pt x="457" y="963"/>
                    </a:cubicBezTo>
                    <a:cubicBezTo>
                      <a:pt x="414" y="950"/>
                      <a:pt x="383" y="910"/>
                      <a:pt x="350" y="889"/>
                    </a:cubicBezTo>
                    <a:cubicBezTo>
                      <a:pt x="316" y="869"/>
                      <a:pt x="285" y="845"/>
                      <a:pt x="256" y="815"/>
                    </a:cubicBezTo>
                    <a:cubicBezTo>
                      <a:pt x="229" y="788"/>
                      <a:pt x="194" y="767"/>
                      <a:pt x="174" y="731"/>
                    </a:cubicBezTo>
                    <a:cubicBezTo>
                      <a:pt x="154" y="696"/>
                      <a:pt x="152" y="653"/>
                      <a:pt x="144" y="618"/>
                    </a:cubicBezTo>
                    <a:cubicBezTo>
                      <a:pt x="134" y="581"/>
                      <a:pt x="130" y="542"/>
                      <a:pt x="128" y="505"/>
                    </a:cubicBezTo>
                    <a:cubicBezTo>
                      <a:pt x="134" y="468"/>
                      <a:pt x="144" y="431"/>
                      <a:pt x="158" y="397"/>
                    </a:cubicBezTo>
                    <a:cubicBezTo>
                      <a:pt x="169" y="363"/>
                      <a:pt x="174" y="325"/>
                      <a:pt x="195" y="293"/>
                    </a:cubicBezTo>
                    <a:cubicBezTo>
                      <a:pt x="213" y="261"/>
                      <a:pt x="236" y="231"/>
                      <a:pt x="263" y="205"/>
                    </a:cubicBezTo>
                    <a:cubicBezTo>
                      <a:pt x="290" y="178"/>
                      <a:pt x="333" y="175"/>
                      <a:pt x="364" y="160"/>
                    </a:cubicBezTo>
                    <a:cubicBezTo>
                      <a:pt x="401" y="140"/>
                      <a:pt x="438" y="101"/>
                      <a:pt x="486" y="93"/>
                    </a:cubicBezTo>
                    <a:cubicBezTo>
                      <a:pt x="505" y="90"/>
                      <a:pt x="524" y="88"/>
                      <a:pt x="542" y="88"/>
                    </a:cubicBezTo>
                    <a:cubicBezTo>
                      <a:pt x="571" y="88"/>
                      <a:pt x="600" y="92"/>
                      <a:pt x="629" y="99"/>
                    </a:cubicBezTo>
                    <a:cubicBezTo>
                      <a:pt x="671" y="109"/>
                      <a:pt x="704" y="144"/>
                      <a:pt x="735" y="170"/>
                    </a:cubicBezTo>
                    <a:cubicBezTo>
                      <a:pt x="767" y="197"/>
                      <a:pt x="799" y="221"/>
                      <a:pt x="835" y="244"/>
                    </a:cubicBezTo>
                    <a:cubicBezTo>
                      <a:pt x="835" y="244"/>
                      <a:pt x="836" y="244"/>
                      <a:pt x="836" y="244"/>
                    </a:cubicBezTo>
                    <a:cubicBezTo>
                      <a:pt x="842" y="244"/>
                      <a:pt x="857" y="231"/>
                      <a:pt x="853" y="228"/>
                    </a:cubicBezTo>
                    <a:cubicBezTo>
                      <a:pt x="823" y="198"/>
                      <a:pt x="788" y="178"/>
                      <a:pt x="758" y="151"/>
                    </a:cubicBezTo>
                    <a:cubicBezTo>
                      <a:pt x="728" y="123"/>
                      <a:pt x="698" y="89"/>
                      <a:pt x="660" y="66"/>
                    </a:cubicBezTo>
                    <a:cubicBezTo>
                      <a:pt x="620" y="43"/>
                      <a:pt x="579" y="15"/>
                      <a:pt x="531" y="5"/>
                    </a:cubicBezTo>
                    <a:cubicBezTo>
                      <a:pt x="517" y="2"/>
                      <a:pt x="503" y="0"/>
                      <a:pt x="4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 rot="-646014">
                <a:off x="3584718" y="3555778"/>
                <a:ext cx="34992" cy="33038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25" extrusionOk="0">
                    <a:moveTo>
                      <a:pt x="372" y="79"/>
                    </a:moveTo>
                    <a:cubicBezTo>
                      <a:pt x="384" y="79"/>
                      <a:pt x="395" y="80"/>
                      <a:pt x="405" y="82"/>
                    </a:cubicBezTo>
                    <a:cubicBezTo>
                      <a:pt x="427" y="84"/>
                      <a:pt x="449" y="89"/>
                      <a:pt x="469" y="94"/>
                    </a:cubicBezTo>
                    <a:cubicBezTo>
                      <a:pt x="492" y="99"/>
                      <a:pt x="515" y="104"/>
                      <a:pt x="536" y="111"/>
                    </a:cubicBezTo>
                    <a:cubicBezTo>
                      <a:pt x="557" y="124"/>
                      <a:pt x="577" y="137"/>
                      <a:pt x="596" y="151"/>
                    </a:cubicBezTo>
                    <a:cubicBezTo>
                      <a:pt x="597" y="151"/>
                      <a:pt x="599" y="150"/>
                      <a:pt x="601" y="149"/>
                    </a:cubicBezTo>
                    <a:lnTo>
                      <a:pt x="601" y="149"/>
                    </a:lnTo>
                    <a:cubicBezTo>
                      <a:pt x="599" y="152"/>
                      <a:pt x="598" y="155"/>
                      <a:pt x="600" y="157"/>
                    </a:cubicBezTo>
                    <a:cubicBezTo>
                      <a:pt x="620" y="175"/>
                      <a:pt x="623" y="205"/>
                      <a:pt x="633" y="228"/>
                    </a:cubicBezTo>
                    <a:cubicBezTo>
                      <a:pt x="643" y="251"/>
                      <a:pt x="671" y="274"/>
                      <a:pt x="671" y="302"/>
                    </a:cubicBezTo>
                    <a:cubicBezTo>
                      <a:pt x="672" y="330"/>
                      <a:pt x="644" y="356"/>
                      <a:pt x="636" y="379"/>
                    </a:cubicBezTo>
                    <a:cubicBezTo>
                      <a:pt x="628" y="403"/>
                      <a:pt x="617" y="424"/>
                      <a:pt x="603" y="444"/>
                    </a:cubicBezTo>
                    <a:cubicBezTo>
                      <a:pt x="584" y="461"/>
                      <a:pt x="564" y="475"/>
                      <a:pt x="542" y="484"/>
                    </a:cubicBezTo>
                    <a:cubicBezTo>
                      <a:pt x="522" y="494"/>
                      <a:pt x="500" y="500"/>
                      <a:pt x="478" y="502"/>
                    </a:cubicBezTo>
                    <a:cubicBezTo>
                      <a:pt x="460" y="505"/>
                      <a:pt x="444" y="516"/>
                      <a:pt x="426" y="516"/>
                    </a:cubicBezTo>
                    <a:cubicBezTo>
                      <a:pt x="424" y="516"/>
                      <a:pt x="422" y="516"/>
                      <a:pt x="419" y="515"/>
                    </a:cubicBezTo>
                    <a:cubicBezTo>
                      <a:pt x="411" y="516"/>
                      <a:pt x="403" y="516"/>
                      <a:pt x="395" y="516"/>
                    </a:cubicBezTo>
                    <a:cubicBezTo>
                      <a:pt x="383" y="516"/>
                      <a:pt x="371" y="515"/>
                      <a:pt x="360" y="514"/>
                    </a:cubicBezTo>
                    <a:cubicBezTo>
                      <a:pt x="340" y="507"/>
                      <a:pt x="327" y="485"/>
                      <a:pt x="313" y="477"/>
                    </a:cubicBezTo>
                    <a:cubicBezTo>
                      <a:pt x="297" y="467"/>
                      <a:pt x="283" y="456"/>
                      <a:pt x="269" y="443"/>
                    </a:cubicBezTo>
                    <a:cubicBezTo>
                      <a:pt x="255" y="433"/>
                      <a:pt x="243" y="417"/>
                      <a:pt x="228" y="404"/>
                    </a:cubicBezTo>
                    <a:cubicBezTo>
                      <a:pt x="208" y="390"/>
                      <a:pt x="189" y="373"/>
                      <a:pt x="173" y="356"/>
                    </a:cubicBezTo>
                    <a:cubicBezTo>
                      <a:pt x="159" y="335"/>
                      <a:pt x="151" y="311"/>
                      <a:pt x="152" y="285"/>
                    </a:cubicBezTo>
                    <a:cubicBezTo>
                      <a:pt x="149" y="259"/>
                      <a:pt x="137" y="227"/>
                      <a:pt x="149" y="201"/>
                    </a:cubicBezTo>
                    <a:cubicBezTo>
                      <a:pt x="162" y="177"/>
                      <a:pt x="181" y="154"/>
                      <a:pt x="202" y="137"/>
                    </a:cubicBezTo>
                    <a:cubicBezTo>
                      <a:pt x="223" y="121"/>
                      <a:pt x="247" y="109"/>
                      <a:pt x="273" y="100"/>
                    </a:cubicBezTo>
                    <a:cubicBezTo>
                      <a:pt x="294" y="92"/>
                      <a:pt x="316" y="84"/>
                      <a:pt x="338" y="82"/>
                    </a:cubicBezTo>
                    <a:cubicBezTo>
                      <a:pt x="350" y="80"/>
                      <a:pt x="361" y="79"/>
                      <a:pt x="372" y="79"/>
                    </a:cubicBezTo>
                    <a:close/>
                    <a:moveTo>
                      <a:pt x="329" y="1"/>
                    </a:moveTo>
                    <a:cubicBezTo>
                      <a:pt x="328" y="1"/>
                      <a:pt x="327" y="1"/>
                      <a:pt x="326" y="1"/>
                    </a:cubicBezTo>
                    <a:cubicBezTo>
                      <a:pt x="296" y="3"/>
                      <a:pt x="266" y="11"/>
                      <a:pt x="237" y="22"/>
                    </a:cubicBezTo>
                    <a:cubicBezTo>
                      <a:pt x="208" y="32"/>
                      <a:pt x="179" y="48"/>
                      <a:pt x="154" y="66"/>
                    </a:cubicBezTo>
                    <a:cubicBezTo>
                      <a:pt x="125" y="83"/>
                      <a:pt x="118" y="119"/>
                      <a:pt x="98" y="143"/>
                    </a:cubicBezTo>
                    <a:cubicBezTo>
                      <a:pt x="78" y="166"/>
                      <a:pt x="34" y="183"/>
                      <a:pt x="19" y="217"/>
                    </a:cubicBezTo>
                    <a:cubicBezTo>
                      <a:pt x="3" y="251"/>
                      <a:pt x="9" y="286"/>
                      <a:pt x="4" y="322"/>
                    </a:cubicBezTo>
                    <a:cubicBezTo>
                      <a:pt x="0" y="363"/>
                      <a:pt x="3" y="404"/>
                      <a:pt x="14" y="444"/>
                    </a:cubicBezTo>
                    <a:cubicBezTo>
                      <a:pt x="24" y="484"/>
                      <a:pt x="57" y="515"/>
                      <a:pt x="80" y="547"/>
                    </a:cubicBezTo>
                    <a:cubicBezTo>
                      <a:pt x="101" y="581"/>
                      <a:pt x="128" y="610"/>
                      <a:pt x="159" y="636"/>
                    </a:cubicBezTo>
                    <a:cubicBezTo>
                      <a:pt x="191" y="665"/>
                      <a:pt x="226" y="687"/>
                      <a:pt x="263" y="706"/>
                    </a:cubicBezTo>
                    <a:cubicBezTo>
                      <a:pt x="301" y="721"/>
                      <a:pt x="346" y="719"/>
                      <a:pt x="385" y="720"/>
                    </a:cubicBezTo>
                    <a:cubicBezTo>
                      <a:pt x="412" y="720"/>
                      <a:pt x="440" y="725"/>
                      <a:pt x="467" y="725"/>
                    </a:cubicBezTo>
                    <a:cubicBezTo>
                      <a:pt x="481" y="725"/>
                      <a:pt x="495" y="724"/>
                      <a:pt x="509" y="720"/>
                    </a:cubicBezTo>
                    <a:cubicBezTo>
                      <a:pt x="550" y="707"/>
                      <a:pt x="591" y="696"/>
                      <a:pt x="626" y="670"/>
                    </a:cubicBezTo>
                    <a:cubicBezTo>
                      <a:pt x="660" y="645"/>
                      <a:pt x="672" y="596"/>
                      <a:pt x="692" y="565"/>
                    </a:cubicBezTo>
                    <a:cubicBezTo>
                      <a:pt x="711" y="535"/>
                      <a:pt x="749" y="517"/>
                      <a:pt x="759" y="480"/>
                    </a:cubicBezTo>
                    <a:cubicBezTo>
                      <a:pt x="768" y="444"/>
                      <a:pt x="745" y="401"/>
                      <a:pt x="741" y="370"/>
                    </a:cubicBezTo>
                    <a:cubicBezTo>
                      <a:pt x="736" y="339"/>
                      <a:pt x="759" y="306"/>
                      <a:pt x="748" y="274"/>
                    </a:cubicBezTo>
                    <a:cubicBezTo>
                      <a:pt x="738" y="242"/>
                      <a:pt x="708" y="218"/>
                      <a:pt x="691" y="194"/>
                    </a:cubicBezTo>
                    <a:cubicBezTo>
                      <a:pt x="674" y="171"/>
                      <a:pt x="641" y="157"/>
                      <a:pt x="620" y="140"/>
                    </a:cubicBezTo>
                    <a:cubicBezTo>
                      <a:pt x="619" y="139"/>
                      <a:pt x="618" y="139"/>
                      <a:pt x="617" y="139"/>
                    </a:cubicBezTo>
                    <a:cubicBezTo>
                      <a:pt x="614" y="139"/>
                      <a:pt x="611" y="140"/>
                      <a:pt x="609" y="142"/>
                    </a:cubicBezTo>
                    <a:lnTo>
                      <a:pt x="609" y="142"/>
                    </a:lnTo>
                    <a:cubicBezTo>
                      <a:pt x="609" y="142"/>
                      <a:pt x="609" y="141"/>
                      <a:pt x="609" y="141"/>
                    </a:cubicBezTo>
                    <a:cubicBezTo>
                      <a:pt x="590" y="124"/>
                      <a:pt x="570" y="110"/>
                      <a:pt x="549" y="97"/>
                    </a:cubicBezTo>
                    <a:cubicBezTo>
                      <a:pt x="527" y="84"/>
                      <a:pt x="506" y="73"/>
                      <a:pt x="483" y="65"/>
                    </a:cubicBezTo>
                    <a:cubicBezTo>
                      <a:pt x="462" y="53"/>
                      <a:pt x="441" y="29"/>
                      <a:pt x="412" y="23"/>
                    </a:cubicBezTo>
                    <a:cubicBezTo>
                      <a:pt x="385" y="19"/>
                      <a:pt x="359" y="1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6" name="Google Shape;376;p37"/>
            <p:cNvSpPr/>
            <p:nvPr/>
          </p:nvSpPr>
          <p:spPr>
            <a:xfrm>
              <a:off x="5670" y="2504"/>
              <a:ext cx="223" cy="207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001" y="3204"/>
              <a:ext cx="223" cy="196"/>
            </a:xfrm>
            <a:custGeom>
              <a:avLst/>
              <a:gdLst/>
              <a:ahLst/>
              <a:cxnLst/>
              <a:rect l="l" t="t" r="r" b="b"/>
              <a:pathLst>
                <a:path w="997" h="877" extrusionOk="0">
                  <a:moveTo>
                    <a:pt x="261" y="0"/>
                  </a:moveTo>
                  <a:lnTo>
                    <a:pt x="261" y="0"/>
                  </a:lnTo>
                  <a:cubicBezTo>
                    <a:pt x="276" y="184"/>
                    <a:pt x="170" y="356"/>
                    <a:pt x="1" y="425"/>
                  </a:cubicBezTo>
                  <a:cubicBezTo>
                    <a:pt x="166" y="503"/>
                    <a:pt x="263" y="681"/>
                    <a:pt x="238" y="863"/>
                  </a:cubicBezTo>
                  <a:cubicBezTo>
                    <a:pt x="310" y="813"/>
                    <a:pt x="394" y="788"/>
                    <a:pt x="478" y="788"/>
                  </a:cubicBezTo>
                  <a:cubicBezTo>
                    <a:pt x="570" y="788"/>
                    <a:pt x="661" y="818"/>
                    <a:pt x="736" y="876"/>
                  </a:cubicBezTo>
                  <a:cubicBezTo>
                    <a:pt x="722" y="692"/>
                    <a:pt x="827" y="520"/>
                    <a:pt x="997" y="451"/>
                  </a:cubicBezTo>
                  <a:cubicBezTo>
                    <a:pt x="831" y="372"/>
                    <a:pt x="735" y="196"/>
                    <a:pt x="759" y="13"/>
                  </a:cubicBezTo>
                  <a:lnTo>
                    <a:pt x="759" y="13"/>
                  </a:lnTo>
                  <a:cubicBezTo>
                    <a:pt x="687" y="63"/>
                    <a:pt x="603" y="88"/>
                    <a:pt x="519" y="88"/>
                  </a:cubicBezTo>
                  <a:cubicBezTo>
                    <a:pt x="428" y="88"/>
                    <a:pt x="337" y="59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736" y="2297"/>
              <a:ext cx="223" cy="207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381" y="1469"/>
              <a:ext cx="223" cy="207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5492" y="1676"/>
              <a:ext cx="223" cy="196"/>
            </a:xfrm>
            <a:custGeom>
              <a:avLst/>
              <a:gdLst/>
              <a:ahLst/>
              <a:cxnLst/>
              <a:rect l="l" t="t" r="r" b="b"/>
              <a:pathLst>
                <a:path w="997" h="877" extrusionOk="0">
                  <a:moveTo>
                    <a:pt x="261" y="0"/>
                  </a:moveTo>
                  <a:lnTo>
                    <a:pt x="261" y="0"/>
                  </a:lnTo>
                  <a:cubicBezTo>
                    <a:pt x="276" y="184"/>
                    <a:pt x="170" y="356"/>
                    <a:pt x="1" y="425"/>
                  </a:cubicBezTo>
                  <a:cubicBezTo>
                    <a:pt x="166" y="503"/>
                    <a:pt x="263" y="681"/>
                    <a:pt x="238" y="863"/>
                  </a:cubicBezTo>
                  <a:cubicBezTo>
                    <a:pt x="310" y="813"/>
                    <a:pt x="394" y="788"/>
                    <a:pt x="478" y="788"/>
                  </a:cubicBezTo>
                  <a:cubicBezTo>
                    <a:pt x="570" y="788"/>
                    <a:pt x="661" y="818"/>
                    <a:pt x="736" y="876"/>
                  </a:cubicBezTo>
                  <a:cubicBezTo>
                    <a:pt x="722" y="692"/>
                    <a:pt x="827" y="520"/>
                    <a:pt x="997" y="451"/>
                  </a:cubicBezTo>
                  <a:cubicBezTo>
                    <a:pt x="831" y="372"/>
                    <a:pt x="735" y="196"/>
                    <a:pt x="759" y="13"/>
                  </a:cubicBezTo>
                  <a:lnTo>
                    <a:pt x="759" y="13"/>
                  </a:lnTo>
                  <a:cubicBezTo>
                    <a:pt x="687" y="63"/>
                    <a:pt x="603" y="88"/>
                    <a:pt x="519" y="88"/>
                  </a:cubicBezTo>
                  <a:cubicBezTo>
                    <a:pt x="428" y="88"/>
                    <a:pt x="337" y="59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2497" y="1146"/>
              <a:ext cx="223" cy="207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308" y="1676"/>
              <a:ext cx="223" cy="196"/>
            </a:xfrm>
            <a:custGeom>
              <a:avLst/>
              <a:gdLst/>
              <a:ahLst/>
              <a:cxnLst/>
              <a:rect l="l" t="t" r="r" b="b"/>
              <a:pathLst>
                <a:path w="997" h="877" extrusionOk="0">
                  <a:moveTo>
                    <a:pt x="261" y="0"/>
                  </a:moveTo>
                  <a:lnTo>
                    <a:pt x="261" y="0"/>
                  </a:lnTo>
                  <a:cubicBezTo>
                    <a:pt x="276" y="184"/>
                    <a:pt x="170" y="356"/>
                    <a:pt x="1" y="425"/>
                  </a:cubicBezTo>
                  <a:cubicBezTo>
                    <a:pt x="166" y="503"/>
                    <a:pt x="263" y="681"/>
                    <a:pt x="238" y="863"/>
                  </a:cubicBezTo>
                  <a:cubicBezTo>
                    <a:pt x="310" y="813"/>
                    <a:pt x="394" y="788"/>
                    <a:pt x="478" y="788"/>
                  </a:cubicBezTo>
                  <a:cubicBezTo>
                    <a:pt x="570" y="788"/>
                    <a:pt x="661" y="818"/>
                    <a:pt x="736" y="876"/>
                  </a:cubicBezTo>
                  <a:cubicBezTo>
                    <a:pt x="722" y="692"/>
                    <a:pt x="827" y="520"/>
                    <a:pt x="997" y="451"/>
                  </a:cubicBezTo>
                  <a:cubicBezTo>
                    <a:pt x="831" y="372"/>
                    <a:pt x="735" y="196"/>
                    <a:pt x="759" y="13"/>
                  </a:cubicBezTo>
                  <a:lnTo>
                    <a:pt x="759" y="13"/>
                  </a:lnTo>
                  <a:cubicBezTo>
                    <a:pt x="687" y="63"/>
                    <a:pt x="603" y="88"/>
                    <a:pt x="519" y="88"/>
                  </a:cubicBezTo>
                  <a:cubicBezTo>
                    <a:pt x="428" y="88"/>
                    <a:pt x="337" y="59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3086" y="483"/>
              <a:ext cx="223" cy="196"/>
            </a:xfrm>
            <a:custGeom>
              <a:avLst/>
              <a:gdLst/>
              <a:ahLst/>
              <a:cxnLst/>
              <a:rect l="l" t="t" r="r" b="b"/>
              <a:pathLst>
                <a:path w="997" h="877" extrusionOk="0">
                  <a:moveTo>
                    <a:pt x="261" y="0"/>
                  </a:moveTo>
                  <a:lnTo>
                    <a:pt x="261" y="0"/>
                  </a:lnTo>
                  <a:cubicBezTo>
                    <a:pt x="276" y="184"/>
                    <a:pt x="170" y="356"/>
                    <a:pt x="1" y="425"/>
                  </a:cubicBezTo>
                  <a:cubicBezTo>
                    <a:pt x="166" y="503"/>
                    <a:pt x="263" y="681"/>
                    <a:pt x="238" y="863"/>
                  </a:cubicBezTo>
                  <a:cubicBezTo>
                    <a:pt x="310" y="813"/>
                    <a:pt x="394" y="788"/>
                    <a:pt x="478" y="788"/>
                  </a:cubicBezTo>
                  <a:cubicBezTo>
                    <a:pt x="570" y="788"/>
                    <a:pt x="661" y="818"/>
                    <a:pt x="736" y="876"/>
                  </a:cubicBezTo>
                  <a:cubicBezTo>
                    <a:pt x="722" y="692"/>
                    <a:pt x="827" y="520"/>
                    <a:pt x="997" y="451"/>
                  </a:cubicBezTo>
                  <a:cubicBezTo>
                    <a:pt x="831" y="372"/>
                    <a:pt x="735" y="196"/>
                    <a:pt x="759" y="13"/>
                  </a:cubicBezTo>
                  <a:lnTo>
                    <a:pt x="759" y="13"/>
                  </a:lnTo>
                  <a:cubicBezTo>
                    <a:pt x="687" y="63"/>
                    <a:pt x="603" y="88"/>
                    <a:pt x="519" y="88"/>
                  </a:cubicBezTo>
                  <a:cubicBezTo>
                    <a:pt x="428" y="88"/>
                    <a:pt x="337" y="59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991" y="679"/>
              <a:ext cx="223" cy="207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460500" y="1345565"/>
            <a:ext cx="4776470" cy="48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GB" sz="2400">
                <a:latin typeface="Franklin Gothic Demi Cond" panose="020B0706030402020204" charset="0"/>
                <a:cs typeface="Franklin Gothic Demi Cond" panose="020B0706030402020204" charset="0"/>
              </a:rPr>
              <a:t>Pullorum </a:t>
            </a:r>
            <a:r>
              <a:rPr lang="en-GB">
                <a:latin typeface="Franklin Gothic Demi Cond" panose="020B0706030402020204" charset="0"/>
                <a:cs typeface="Franklin Gothic Demi Cond" panose="020B0706030402020204" charset="0"/>
              </a:rPr>
              <a:t>merupakan penyakit bakteri septikemik yang dapat menyerang ayam pada semua kelompok umur</a:t>
            </a: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 </a:t>
            </a:r>
            <a:r>
              <a:rPr lang="en-GB">
                <a:latin typeface="Franklin Gothic Demi Cond" panose="020B0706030402020204" charset="0"/>
                <a:cs typeface="Franklin Gothic Demi Cond" panose="020B0706030402020204" charset="0"/>
              </a:rPr>
              <a:t>tapi sangat rentan menyebabkan kerugian besar jika menginfeksi ayam pada</a:t>
            </a: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 </a:t>
            </a:r>
            <a:r>
              <a:rPr lang="en-GB">
                <a:latin typeface="Franklin Gothic Demi Cond" panose="020B0706030402020204" charset="0"/>
                <a:cs typeface="Franklin Gothic Demi Cond" panose="020B0706030402020204" charset="0"/>
              </a:rPr>
              <a:t>usia anakan. </a:t>
            </a:r>
            <a:endParaRPr lang="en-GB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sp>
        <p:nvSpPr>
          <p:cNvPr id="234" name="Google Shape;234;p34"/>
          <p:cNvSpPr txBox="1"/>
          <p:nvPr>
            <p:ph type="subTitle" idx="1"/>
          </p:nvPr>
        </p:nvSpPr>
        <p:spPr>
          <a:xfrm>
            <a:off x="1164210" y="47700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 </a:t>
            </a:r>
            <a:r>
              <a:rPr lang="en-US" altLang="en-GB" sz="2800">
                <a:sym typeface="+mn-ea"/>
              </a:rPr>
              <a:t>ETIOLOGI</a:t>
            </a:r>
            <a:endParaRPr lang="en-US" altLang="en-GB" sz="2800">
              <a:sym typeface="+mn-ea"/>
            </a:endParaRP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6165850" y="1202055"/>
            <a:ext cx="2140585" cy="2671445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93;p37"/>
          <p:cNvSpPr txBox="1"/>
          <p:nvPr>
            <p:ph type="body" idx="4294967295"/>
          </p:nvPr>
        </p:nvSpPr>
        <p:spPr>
          <a:xfrm rot="390862">
            <a:off x="6584950" y="1746250"/>
            <a:ext cx="1778000" cy="113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00000"/>
              </a:lnSpc>
              <a:spcAft>
                <a:spcPts val="800"/>
              </a:spcAft>
            </a:pPr>
            <a:r>
              <a:rPr lang="en-US" sz="1400">
                <a:solidFill>
                  <a:schemeClr val="dk2"/>
                </a:solidFill>
              </a:rPr>
              <a:t>berak kapur.</a:t>
            </a:r>
            <a:endParaRPr lang="en-US" sz="14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</a:pPr>
            <a:r>
              <a:rPr lang="en-US" sz="1400">
                <a:solidFill>
                  <a:schemeClr val="dk2"/>
                </a:solidFill>
              </a:rPr>
              <a:t>mortalitas tertinggi usia 2 minggu</a:t>
            </a:r>
            <a:endParaRPr lang="en-US" sz="14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</a:pPr>
            <a:r>
              <a:rPr lang="en-US" sz="1400">
                <a:solidFill>
                  <a:schemeClr val="dk2"/>
                </a:solidFill>
              </a:rPr>
              <a:t>Inkubasi 4-5 hari</a:t>
            </a:r>
            <a:endParaRPr lang="en-US" sz="14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Aft>
                <a:spcPts val="1600"/>
              </a:spcAft>
            </a:pPr>
            <a:r>
              <a:rPr lang="en-US" sz="1400">
                <a:solidFill>
                  <a:schemeClr val="dk2"/>
                </a:solidFill>
              </a:rPr>
              <a:t>Infeksi 5-12 hari</a:t>
            </a:r>
            <a:endParaRPr lang="en-US" sz="1400">
              <a:solidFill>
                <a:schemeClr val="dk2"/>
              </a:solidFill>
            </a:endParaRPr>
          </a:p>
        </p:txBody>
      </p:sp>
      <p:pic>
        <p:nvPicPr>
          <p:cNvPr id="566" name="Google Shape;56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42972" y="958319"/>
            <a:ext cx="1358271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6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4397" y="915774"/>
            <a:ext cx="1358271" cy="2441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34"/>
          <p:cNvSpPr txBox="1"/>
          <p:nvPr/>
        </p:nvSpPr>
        <p:spPr>
          <a:xfrm>
            <a:off x="1835785" y="2974975"/>
            <a:ext cx="477647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id-ID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246" name="Google Shape;1246;p45"/>
          <p:cNvGrpSpPr/>
          <p:nvPr/>
        </p:nvGrpSpPr>
        <p:grpSpPr>
          <a:xfrm rot="-1661674">
            <a:off x="3954399" y="462475"/>
            <a:ext cx="879746" cy="522647"/>
            <a:chOff x="228650" y="628000"/>
            <a:chExt cx="6803150" cy="4041675"/>
          </a:xfrm>
        </p:grpSpPr>
        <p:sp>
          <p:nvSpPr>
            <p:cNvPr id="1247" name="Google Shape;1247;p45"/>
            <p:cNvSpPr/>
            <p:nvPr/>
          </p:nvSpPr>
          <p:spPr>
            <a:xfrm>
              <a:off x="1080225" y="1825400"/>
              <a:ext cx="5109450" cy="1999475"/>
            </a:xfrm>
            <a:custGeom>
              <a:avLst/>
              <a:gdLst/>
              <a:ahLst/>
              <a:cxnLst/>
              <a:rect l="l" t="t" r="r" b="b"/>
              <a:pathLst>
                <a:path w="204378" h="79979" extrusionOk="0">
                  <a:moveTo>
                    <a:pt x="78061" y="0"/>
                  </a:moveTo>
                  <a:cubicBezTo>
                    <a:pt x="57906" y="0"/>
                    <a:pt x="37601" y="2805"/>
                    <a:pt x="17410" y="9681"/>
                  </a:cubicBezTo>
                  <a:cubicBezTo>
                    <a:pt x="11355" y="11195"/>
                    <a:pt x="6056" y="14980"/>
                    <a:pt x="3028" y="20279"/>
                  </a:cubicBezTo>
                  <a:cubicBezTo>
                    <a:pt x="384" y="25568"/>
                    <a:pt x="2936" y="32879"/>
                    <a:pt x="7156" y="32879"/>
                  </a:cubicBezTo>
                  <a:cubicBezTo>
                    <a:pt x="7252" y="32879"/>
                    <a:pt x="7350" y="32875"/>
                    <a:pt x="7448" y="32867"/>
                  </a:cubicBezTo>
                  <a:lnTo>
                    <a:pt x="7448" y="32867"/>
                  </a:lnTo>
                  <a:lnTo>
                    <a:pt x="0" y="35039"/>
                  </a:lnTo>
                  <a:cubicBezTo>
                    <a:pt x="49959" y="55098"/>
                    <a:pt x="100297" y="75158"/>
                    <a:pt x="154797" y="79321"/>
                  </a:cubicBezTo>
                  <a:cubicBezTo>
                    <a:pt x="157558" y="79763"/>
                    <a:pt x="160352" y="79979"/>
                    <a:pt x="163149" y="79979"/>
                  </a:cubicBezTo>
                  <a:cubicBezTo>
                    <a:pt x="169938" y="79979"/>
                    <a:pt x="176750" y="78705"/>
                    <a:pt x="183183" y="76293"/>
                  </a:cubicBezTo>
                  <a:cubicBezTo>
                    <a:pt x="193402" y="72130"/>
                    <a:pt x="200972" y="63046"/>
                    <a:pt x="203242" y="52071"/>
                  </a:cubicBezTo>
                  <a:cubicBezTo>
                    <a:pt x="204378" y="42609"/>
                    <a:pt x="200972" y="33147"/>
                    <a:pt x="194159" y="27091"/>
                  </a:cubicBezTo>
                  <a:cubicBezTo>
                    <a:pt x="187725" y="21793"/>
                    <a:pt x="179777" y="18008"/>
                    <a:pt x="171829" y="16115"/>
                  </a:cubicBezTo>
                  <a:cubicBezTo>
                    <a:pt x="141648" y="7061"/>
                    <a:pt x="110042" y="0"/>
                    <a:pt x="78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228650" y="628000"/>
              <a:ext cx="6803150" cy="4041675"/>
            </a:xfrm>
            <a:custGeom>
              <a:avLst/>
              <a:gdLst/>
              <a:ahLst/>
              <a:cxnLst/>
              <a:rect l="l" t="t" r="r" b="b"/>
              <a:pathLst>
                <a:path w="272126" h="161667" extrusionOk="0">
                  <a:moveTo>
                    <a:pt x="125276" y="6105"/>
                  </a:moveTo>
                  <a:cubicBezTo>
                    <a:pt x="126033" y="6862"/>
                    <a:pt x="127169" y="7240"/>
                    <a:pt x="127547" y="8375"/>
                  </a:cubicBezTo>
                  <a:cubicBezTo>
                    <a:pt x="132467" y="17837"/>
                    <a:pt x="135495" y="28435"/>
                    <a:pt x="135874" y="39410"/>
                  </a:cubicBezTo>
                  <a:cubicBezTo>
                    <a:pt x="136252" y="40924"/>
                    <a:pt x="135495" y="42438"/>
                    <a:pt x="134360" y="43574"/>
                  </a:cubicBezTo>
                  <a:cubicBezTo>
                    <a:pt x="133970" y="43639"/>
                    <a:pt x="133581" y="43670"/>
                    <a:pt x="133193" y="43670"/>
                  </a:cubicBezTo>
                  <a:cubicBezTo>
                    <a:pt x="131321" y="43670"/>
                    <a:pt x="129493" y="42935"/>
                    <a:pt x="127926" y="41681"/>
                  </a:cubicBezTo>
                  <a:cubicBezTo>
                    <a:pt x="127547" y="41681"/>
                    <a:pt x="127547" y="41303"/>
                    <a:pt x="127547" y="40924"/>
                  </a:cubicBezTo>
                  <a:cubicBezTo>
                    <a:pt x="123762" y="31841"/>
                    <a:pt x="121492" y="22001"/>
                    <a:pt x="121492" y="12160"/>
                  </a:cubicBezTo>
                  <a:cubicBezTo>
                    <a:pt x="121113" y="10646"/>
                    <a:pt x="121870" y="8754"/>
                    <a:pt x="123005" y="7619"/>
                  </a:cubicBezTo>
                  <a:cubicBezTo>
                    <a:pt x="123762" y="6862"/>
                    <a:pt x="124519" y="6483"/>
                    <a:pt x="125276" y="6105"/>
                  </a:cubicBezTo>
                  <a:close/>
                  <a:moveTo>
                    <a:pt x="23455" y="52881"/>
                  </a:moveTo>
                  <a:cubicBezTo>
                    <a:pt x="30114" y="52881"/>
                    <a:pt x="36718" y="53642"/>
                    <a:pt x="43147" y="54928"/>
                  </a:cubicBezTo>
                  <a:cubicBezTo>
                    <a:pt x="44282" y="54928"/>
                    <a:pt x="45039" y="55306"/>
                    <a:pt x="45796" y="56063"/>
                  </a:cubicBezTo>
                  <a:cubicBezTo>
                    <a:pt x="46175" y="56442"/>
                    <a:pt x="46553" y="57199"/>
                    <a:pt x="46553" y="57577"/>
                  </a:cubicBezTo>
                  <a:cubicBezTo>
                    <a:pt x="46932" y="58334"/>
                    <a:pt x="46553" y="59091"/>
                    <a:pt x="45796" y="59091"/>
                  </a:cubicBezTo>
                  <a:cubicBezTo>
                    <a:pt x="44661" y="59470"/>
                    <a:pt x="43525" y="59848"/>
                    <a:pt x="42011" y="60227"/>
                  </a:cubicBezTo>
                  <a:cubicBezTo>
                    <a:pt x="39208" y="60517"/>
                    <a:pt x="36404" y="60659"/>
                    <a:pt x="33607" y="60659"/>
                  </a:cubicBezTo>
                  <a:cubicBezTo>
                    <a:pt x="25453" y="60659"/>
                    <a:pt x="17353" y="59453"/>
                    <a:pt x="9462" y="57199"/>
                  </a:cubicBezTo>
                  <a:cubicBezTo>
                    <a:pt x="8705" y="57199"/>
                    <a:pt x="8705" y="56442"/>
                    <a:pt x="8327" y="56063"/>
                  </a:cubicBezTo>
                  <a:cubicBezTo>
                    <a:pt x="9462" y="53414"/>
                    <a:pt x="12112" y="53793"/>
                    <a:pt x="14004" y="53414"/>
                  </a:cubicBezTo>
                  <a:cubicBezTo>
                    <a:pt x="17159" y="53050"/>
                    <a:pt x="20313" y="52881"/>
                    <a:pt x="23455" y="52881"/>
                  </a:cubicBezTo>
                  <a:close/>
                  <a:moveTo>
                    <a:pt x="70998" y="34950"/>
                  </a:moveTo>
                  <a:cubicBezTo>
                    <a:pt x="73304" y="34950"/>
                    <a:pt x="75649" y="35653"/>
                    <a:pt x="77588" y="36761"/>
                  </a:cubicBezTo>
                  <a:cubicBezTo>
                    <a:pt x="85915" y="40167"/>
                    <a:pt x="93863" y="44709"/>
                    <a:pt x="101432" y="49629"/>
                  </a:cubicBezTo>
                  <a:cubicBezTo>
                    <a:pt x="104460" y="51143"/>
                    <a:pt x="106731" y="53793"/>
                    <a:pt x="108245" y="56820"/>
                  </a:cubicBezTo>
                  <a:cubicBezTo>
                    <a:pt x="108623" y="57956"/>
                    <a:pt x="109002" y="59091"/>
                    <a:pt x="108623" y="60227"/>
                  </a:cubicBezTo>
                  <a:cubicBezTo>
                    <a:pt x="108180" y="61113"/>
                    <a:pt x="107477" y="61481"/>
                    <a:pt x="106742" y="61481"/>
                  </a:cubicBezTo>
                  <a:cubicBezTo>
                    <a:pt x="106223" y="61481"/>
                    <a:pt x="105687" y="61297"/>
                    <a:pt x="105217" y="60984"/>
                  </a:cubicBezTo>
                  <a:cubicBezTo>
                    <a:pt x="102189" y="60227"/>
                    <a:pt x="99540" y="59091"/>
                    <a:pt x="96891" y="57956"/>
                  </a:cubicBezTo>
                  <a:cubicBezTo>
                    <a:pt x="87807" y="53414"/>
                    <a:pt x="79481" y="47737"/>
                    <a:pt x="71911" y="40924"/>
                  </a:cubicBezTo>
                  <a:cubicBezTo>
                    <a:pt x="70019" y="39789"/>
                    <a:pt x="68883" y="37518"/>
                    <a:pt x="68505" y="35247"/>
                  </a:cubicBezTo>
                  <a:cubicBezTo>
                    <a:pt x="69316" y="35044"/>
                    <a:pt x="70155" y="34950"/>
                    <a:pt x="70998" y="34950"/>
                  </a:cubicBezTo>
                  <a:close/>
                  <a:moveTo>
                    <a:pt x="167713" y="48872"/>
                  </a:moveTo>
                  <a:cubicBezTo>
                    <a:pt x="168990" y="48872"/>
                    <a:pt x="170126" y="49062"/>
                    <a:pt x="170694" y="49629"/>
                  </a:cubicBezTo>
                  <a:cubicBezTo>
                    <a:pt x="172586" y="52279"/>
                    <a:pt x="169180" y="53793"/>
                    <a:pt x="168044" y="55306"/>
                  </a:cubicBezTo>
                  <a:cubicBezTo>
                    <a:pt x="162367" y="61741"/>
                    <a:pt x="155555" y="67039"/>
                    <a:pt x="147985" y="71202"/>
                  </a:cubicBezTo>
                  <a:cubicBezTo>
                    <a:pt x="146471" y="71581"/>
                    <a:pt x="144957" y="72338"/>
                    <a:pt x="143443" y="72338"/>
                  </a:cubicBezTo>
                  <a:cubicBezTo>
                    <a:pt x="143191" y="72590"/>
                    <a:pt x="142897" y="72674"/>
                    <a:pt x="142616" y="72674"/>
                  </a:cubicBezTo>
                  <a:cubicBezTo>
                    <a:pt x="142055" y="72674"/>
                    <a:pt x="141551" y="72338"/>
                    <a:pt x="141551" y="72338"/>
                  </a:cubicBezTo>
                  <a:cubicBezTo>
                    <a:pt x="141172" y="71581"/>
                    <a:pt x="141172" y="70824"/>
                    <a:pt x="141551" y="70067"/>
                  </a:cubicBezTo>
                  <a:cubicBezTo>
                    <a:pt x="146471" y="63254"/>
                    <a:pt x="152148" y="57199"/>
                    <a:pt x="158961" y="51900"/>
                  </a:cubicBezTo>
                  <a:cubicBezTo>
                    <a:pt x="160475" y="50765"/>
                    <a:pt x="162367" y="49629"/>
                    <a:pt x="163881" y="49251"/>
                  </a:cubicBezTo>
                  <a:cubicBezTo>
                    <a:pt x="165016" y="49062"/>
                    <a:pt x="166436" y="48872"/>
                    <a:pt x="167713" y="48872"/>
                  </a:cubicBezTo>
                  <a:close/>
                  <a:moveTo>
                    <a:pt x="263799" y="62497"/>
                  </a:moveTo>
                  <a:cubicBezTo>
                    <a:pt x="264177" y="63633"/>
                    <a:pt x="264556" y="64390"/>
                    <a:pt x="264177" y="64768"/>
                  </a:cubicBezTo>
                  <a:cubicBezTo>
                    <a:pt x="263420" y="66282"/>
                    <a:pt x="262285" y="67418"/>
                    <a:pt x="261150" y="68175"/>
                  </a:cubicBezTo>
                  <a:cubicBezTo>
                    <a:pt x="255094" y="72338"/>
                    <a:pt x="249038" y="76123"/>
                    <a:pt x="242983" y="79907"/>
                  </a:cubicBezTo>
                  <a:lnTo>
                    <a:pt x="242226" y="80664"/>
                  </a:lnTo>
                  <a:cubicBezTo>
                    <a:pt x="241090" y="81043"/>
                    <a:pt x="239955" y="81232"/>
                    <a:pt x="238819" y="81232"/>
                  </a:cubicBezTo>
                  <a:cubicBezTo>
                    <a:pt x="237684" y="81232"/>
                    <a:pt x="236549" y="81043"/>
                    <a:pt x="235413" y="80664"/>
                  </a:cubicBezTo>
                  <a:cubicBezTo>
                    <a:pt x="234278" y="79907"/>
                    <a:pt x="235413" y="76880"/>
                    <a:pt x="238062" y="74609"/>
                  </a:cubicBezTo>
                  <a:cubicBezTo>
                    <a:pt x="244497" y="68932"/>
                    <a:pt x="252066" y="64768"/>
                    <a:pt x="260014" y="62497"/>
                  </a:cubicBezTo>
                  <a:close/>
                  <a:moveTo>
                    <a:pt x="116193" y="88991"/>
                  </a:moveTo>
                  <a:cubicBezTo>
                    <a:pt x="116571" y="88991"/>
                    <a:pt x="117328" y="88991"/>
                    <a:pt x="117707" y="89369"/>
                  </a:cubicBezTo>
                  <a:cubicBezTo>
                    <a:pt x="118085" y="90126"/>
                    <a:pt x="118085" y="90505"/>
                    <a:pt x="117707" y="91262"/>
                  </a:cubicBezTo>
                  <a:cubicBezTo>
                    <a:pt x="113165" y="95803"/>
                    <a:pt x="107488" y="98831"/>
                    <a:pt x="101432" y="99588"/>
                  </a:cubicBezTo>
                  <a:cubicBezTo>
                    <a:pt x="105217" y="94668"/>
                    <a:pt x="110516" y="90883"/>
                    <a:pt x="116193" y="88991"/>
                  </a:cubicBezTo>
                  <a:close/>
                  <a:moveTo>
                    <a:pt x="70397" y="92965"/>
                  </a:moveTo>
                  <a:cubicBezTo>
                    <a:pt x="71722" y="92965"/>
                    <a:pt x="73047" y="93154"/>
                    <a:pt x="74182" y="93532"/>
                  </a:cubicBezTo>
                  <a:cubicBezTo>
                    <a:pt x="75696" y="94668"/>
                    <a:pt x="76074" y="95425"/>
                    <a:pt x="75696" y="96939"/>
                  </a:cubicBezTo>
                  <a:cubicBezTo>
                    <a:pt x="74560" y="99588"/>
                    <a:pt x="72290" y="101102"/>
                    <a:pt x="69640" y="101102"/>
                  </a:cubicBezTo>
                  <a:cubicBezTo>
                    <a:pt x="67748" y="101102"/>
                    <a:pt x="66234" y="101480"/>
                    <a:pt x="65855" y="103373"/>
                  </a:cubicBezTo>
                  <a:cubicBezTo>
                    <a:pt x="65477" y="106779"/>
                    <a:pt x="62828" y="108293"/>
                    <a:pt x="60178" y="109807"/>
                  </a:cubicBezTo>
                  <a:cubicBezTo>
                    <a:pt x="54880" y="113592"/>
                    <a:pt x="48824" y="115863"/>
                    <a:pt x="42390" y="116998"/>
                  </a:cubicBezTo>
                  <a:cubicBezTo>
                    <a:pt x="42122" y="117065"/>
                    <a:pt x="41866" y="117096"/>
                    <a:pt x="41621" y="117096"/>
                  </a:cubicBezTo>
                  <a:cubicBezTo>
                    <a:pt x="40486" y="117096"/>
                    <a:pt x="39607" y="116418"/>
                    <a:pt x="38984" y="115484"/>
                  </a:cubicBezTo>
                  <a:cubicBezTo>
                    <a:pt x="38605" y="114349"/>
                    <a:pt x="38984" y="113592"/>
                    <a:pt x="39362" y="112456"/>
                  </a:cubicBezTo>
                  <a:cubicBezTo>
                    <a:pt x="43147" y="105644"/>
                    <a:pt x="49203" y="100345"/>
                    <a:pt x="56394" y="97317"/>
                  </a:cubicBezTo>
                  <a:cubicBezTo>
                    <a:pt x="59800" y="96182"/>
                    <a:pt x="63206" y="94668"/>
                    <a:pt x="66612" y="93532"/>
                  </a:cubicBezTo>
                  <a:cubicBezTo>
                    <a:pt x="67748" y="93154"/>
                    <a:pt x="69073" y="92965"/>
                    <a:pt x="70397" y="92965"/>
                  </a:cubicBezTo>
                  <a:close/>
                  <a:moveTo>
                    <a:pt x="110894" y="41681"/>
                  </a:moveTo>
                  <a:cubicBezTo>
                    <a:pt x="113922" y="41681"/>
                    <a:pt x="116950" y="42060"/>
                    <a:pt x="119978" y="42817"/>
                  </a:cubicBezTo>
                  <a:cubicBezTo>
                    <a:pt x="122627" y="42817"/>
                    <a:pt x="123005" y="45466"/>
                    <a:pt x="124519" y="47737"/>
                  </a:cubicBezTo>
                  <a:cubicBezTo>
                    <a:pt x="126033" y="50008"/>
                    <a:pt x="127169" y="51900"/>
                    <a:pt x="130575" y="52279"/>
                  </a:cubicBezTo>
                  <a:cubicBezTo>
                    <a:pt x="131116" y="52279"/>
                    <a:pt x="131656" y="52286"/>
                    <a:pt x="132190" y="52286"/>
                  </a:cubicBezTo>
                  <a:cubicBezTo>
                    <a:pt x="135395" y="52286"/>
                    <a:pt x="138361" y="52008"/>
                    <a:pt x="139658" y="48115"/>
                  </a:cubicBezTo>
                  <a:cubicBezTo>
                    <a:pt x="139958" y="46319"/>
                    <a:pt x="141442" y="45233"/>
                    <a:pt x="142986" y="45233"/>
                  </a:cubicBezTo>
                  <a:cubicBezTo>
                    <a:pt x="143394" y="45233"/>
                    <a:pt x="143805" y="45308"/>
                    <a:pt x="144200" y="45466"/>
                  </a:cubicBezTo>
                  <a:cubicBezTo>
                    <a:pt x="147606" y="46223"/>
                    <a:pt x="151013" y="45088"/>
                    <a:pt x="153662" y="48115"/>
                  </a:cubicBezTo>
                  <a:cubicBezTo>
                    <a:pt x="149877" y="52657"/>
                    <a:pt x="145714" y="56820"/>
                    <a:pt x="141551" y="60984"/>
                  </a:cubicBezTo>
                  <a:cubicBezTo>
                    <a:pt x="139658" y="63254"/>
                    <a:pt x="137766" y="65525"/>
                    <a:pt x="136252" y="67796"/>
                  </a:cubicBezTo>
                  <a:cubicBezTo>
                    <a:pt x="132846" y="72716"/>
                    <a:pt x="135117" y="79529"/>
                    <a:pt x="140794" y="81421"/>
                  </a:cubicBezTo>
                  <a:cubicBezTo>
                    <a:pt x="141126" y="81532"/>
                    <a:pt x="141427" y="81578"/>
                    <a:pt x="141713" y="81578"/>
                  </a:cubicBezTo>
                  <a:cubicBezTo>
                    <a:pt x="142405" y="81578"/>
                    <a:pt x="143019" y="81310"/>
                    <a:pt x="143822" y="81043"/>
                  </a:cubicBezTo>
                  <a:cubicBezTo>
                    <a:pt x="155555" y="72716"/>
                    <a:pt x="168423" y="65904"/>
                    <a:pt x="176749" y="53414"/>
                  </a:cubicBezTo>
                  <a:cubicBezTo>
                    <a:pt x="177601" y="51711"/>
                    <a:pt x="179304" y="50859"/>
                    <a:pt x="181060" y="50859"/>
                  </a:cubicBezTo>
                  <a:cubicBezTo>
                    <a:pt x="181646" y="50859"/>
                    <a:pt x="182237" y="50954"/>
                    <a:pt x="182805" y="51143"/>
                  </a:cubicBezTo>
                  <a:cubicBezTo>
                    <a:pt x="188104" y="52279"/>
                    <a:pt x="193781" y="53414"/>
                    <a:pt x="199079" y="54928"/>
                  </a:cubicBezTo>
                  <a:cubicBezTo>
                    <a:pt x="209677" y="57956"/>
                    <a:pt x="219517" y="62119"/>
                    <a:pt x="228979" y="67796"/>
                  </a:cubicBezTo>
                  <a:cubicBezTo>
                    <a:pt x="232764" y="70067"/>
                    <a:pt x="232764" y="70067"/>
                    <a:pt x="231250" y="73852"/>
                  </a:cubicBezTo>
                  <a:cubicBezTo>
                    <a:pt x="230114" y="75744"/>
                    <a:pt x="229357" y="77258"/>
                    <a:pt x="228601" y="79150"/>
                  </a:cubicBezTo>
                  <a:cubicBezTo>
                    <a:pt x="227844" y="81043"/>
                    <a:pt x="228222" y="83314"/>
                    <a:pt x="229736" y="84828"/>
                  </a:cubicBezTo>
                  <a:cubicBezTo>
                    <a:pt x="232272" y="88209"/>
                    <a:pt x="233746" y="89703"/>
                    <a:pt x="235740" y="89703"/>
                  </a:cubicBezTo>
                  <a:cubicBezTo>
                    <a:pt x="237317" y="89703"/>
                    <a:pt x="239218" y="88769"/>
                    <a:pt x="242226" y="87098"/>
                  </a:cubicBezTo>
                  <a:cubicBezTo>
                    <a:pt x="245015" y="85394"/>
                    <a:pt x="246789" y="84451"/>
                    <a:pt x="248068" y="84451"/>
                  </a:cubicBezTo>
                  <a:cubicBezTo>
                    <a:pt x="249912" y="84451"/>
                    <a:pt x="250725" y="86413"/>
                    <a:pt x="252066" y="90883"/>
                  </a:cubicBezTo>
                  <a:cubicBezTo>
                    <a:pt x="255094" y="99967"/>
                    <a:pt x="251688" y="109807"/>
                    <a:pt x="243740" y="115106"/>
                  </a:cubicBezTo>
                  <a:cubicBezTo>
                    <a:pt x="242983" y="115484"/>
                    <a:pt x="242604" y="115863"/>
                    <a:pt x="241847" y="116241"/>
                  </a:cubicBezTo>
                  <a:cubicBezTo>
                    <a:pt x="241432" y="116407"/>
                    <a:pt x="241054" y="116482"/>
                    <a:pt x="240708" y="116482"/>
                  </a:cubicBezTo>
                  <a:cubicBezTo>
                    <a:pt x="239475" y="116482"/>
                    <a:pt x="238653" y="115531"/>
                    <a:pt x="238062" y="114349"/>
                  </a:cubicBezTo>
                  <a:cubicBezTo>
                    <a:pt x="236927" y="113213"/>
                    <a:pt x="237305" y="111699"/>
                    <a:pt x="238062" y="110942"/>
                  </a:cubicBezTo>
                  <a:cubicBezTo>
                    <a:pt x="240712" y="108672"/>
                    <a:pt x="242983" y="106401"/>
                    <a:pt x="245254" y="104130"/>
                  </a:cubicBezTo>
                  <a:cubicBezTo>
                    <a:pt x="247146" y="102237"/>
                    <a:pt x="247524" y="99588"/>
                    <a:pt x="246010" y="97696"/>
                  </a:cubicBezTo>
                  <a:cubicBezTo>
                    <a:pt x="245632" y="96560"/>
                    <a:pt x="244497" y="95803"/>
                    <a:pt x="242983" y="95803"/>
                  </a:cubicBezTo>
                  <a:cubicBezTo>
                    <a:pt x="242226" y="95803"/>
                    <a:pt x="241090" y="96560"/>
                    <a:pt x="241090" y="97317"/>
                  </a:cubicBezTo>
                  <a:cubicBezTo>
                    <a:pt x="240333" y="101102"/>
                    <a:pt x="238441" y="104130"/>
                    <a:pt x="235035" y="106022"/>
                  </a:cubicBezTo>
                  <a:cubicBezTo>
                    <a:pt x="234223" y="106833"/>
                    <a:pt x="233195" y="107210"/>
                    <a:pt x="232182" y="107210"/>
                  </a:cubicBezTo>
                  <a:cubicBezTo>
                    <a:pt x="231304" y="107210"/>
                    <a:pt x="230439" y="106928"/>
                    <a:pt x="229736" y="106401"/>
                  </a:cubicBezTo>
                  <a:cubicBezTo>
                    <a:pt x="227844" y="104887"/>
                    <a:pt x="225951" y="103751"/>
                    <a:pt x="223680" y="102616"/>
                  </a:cubicBezTo>
                  <a:cubicBezTo>
                    <a:pt x="222372" y="101744"/>
                    <a:pt x="220983" y="101354"/>
                    <a:pt x="219644" y="101354"/>
                  </a:cubicBezTo>
                  <a:cubicBezTo>
                    <a:pt x="215171" y="101354"/>
                    <a:pt x="211248" y="105700"/>
                    <a:pt x="212705" y="110942"/>
                  </a:cubicBezTo>
                  <a:cubicBezTo>
                    <a:pt x="213083" y="113592"/>
                    <a:pt x="213840" y="115863"/>
                    <a:pt x="214218" y="118133"/>
                  </a:cubicBezTo>
                  <a:cubicBezTo>
                    <a:pt x="212705" y="119647"/>
                    <a:pt x="211191" y="120026"/>
                    <a:pt x="209677" y="120404"/>
                  </a:cubicBezTo>
                  <a:cubicBezTo>
                    <a:pt x="208541" y="120783"/>
                    <a:pt x="208163" y="121918"/>
                    <a:pt x="208163" y="122675"/>
                  </a:cubicBezTo>
                  <a:cubicBezTo>
                    <a:pt x="208163" y="123432"/>
                    <a:pt x="208920" y="124567"/>
                    <a:pt x="209677" y="124946"/>
                  </a:cubicBezTo>
                  <a:cubicBezTo>
                    <a:pt x="211191" y="125324"/>
                    <a:pt x="213083" y="125703"/>
                    <a:pt x="214597" y="126081"/>
                  </a:cubicBezTo>
                  <a:cubicBezTo>
                    <a:pt x="215354" y="125703"/>
                    <a:pt x="216111" y="125324"/>
                    <a:pt x="216868" y="125324"/>
                  </a:cubicBezTo>
                  <a:cubicBezTo>
                    <a:pt x="217026" y="125272"/>
                    <a:pt x="217163" y="125248"/>
                    <a:pt x="217280" y="125248"/>
                  </a:cubicBezTo>
                  <a:cubicBezTo>
                    <a:pt x="218003" y="125248"/>
                    <a:pt x="218003" y="126134"/>
                    <a:pt x="218003" y="126460"/>
                  </a:cubicBezTo>
                  <a:cubicBezTo>
                    <a:pt x="217625" y="126838"/>
                    <a:pt x="217246" y="126838"/>
                    <a:pt x="216868" y="126838"/>
                  </a:cubicBezTo>
                  <a:cubicBezTo>
                    <a:pt x="216111" y="126460"/>
                    <a:pt x="215354" y="126460"/>
                    <a:pt x="214597" y="126081"/>
                  </a:cubicBezTo>
                  <a:cubicBezTo>
                    <a:pt x="214092" y="127091"/>
                    <a:pt x="213251" y="127259"/>
                    <a:pt x="212410" y="127259"/>
                  </a:cubicBezTo>
                  <a:cubicBezTo>
                    <a:pt x="211990" y="127259"/>
                    <a:pt x="211569" y="127217"/>
                    <a:pt x="211191" y="127217"/>
                  </a:cubicBezTo>
                  <a:cubicBezTo>
                    <a:pt x="208160" y="127400"/>
                    <a:pt x="205130" y="127495"/>
                    <a:pt x="202099" y="127495"/>
                  </a:cubicBezTo>
                  <a:cubicBezTo>
                    <a:pt x="192640" y="127495"/>
                    <a:pt x="183181" y="126574"/>
                    <a:pt x="173721" y="124567"/>
                  </a:cubicBezTo>
                  <a:cubicBezTo>
                    <a:pt x="173343" y="124567"/>
                    <a:pt x="173343" y="124567"/>
                    <a:pt x="172964" y="124189"/>
                  </a:cubicBezTo>
                  <a:cubicBezTo>
                    <a:pt x="172586" y="123811"/>
                    <a:pt x="172207" y="123054"/>
                    <a:pt x="172207" y="122675"/>
                  </a:cubicBezTo>
                  <a:cubicBezTo>
                    <a:pt x="172586" y="122297"/>
                    <a:pt x="172964" y="121918"/>
                    <a:pt x="173721" y="121918"/>
                  </a:cubicBezTo>
                  <a:cubicBezTo>
                    <a:pt x="180155" y="122675"/>
                    <a:pt x="186968" y="123432"/>
                    <a:pt x="193402" y="124567"/>
                  </a:cubicBezTo>
                  <a:cubicBezTo>
                    <a:pt x="194322" y="124797"/>
                    <a:pt x="195242" y="125167"/>
                    <a:pt x="196162" y="125167"/>
                  </a:cubicBezTo>
                  <a:cubicBezTo>
                    <a:pt x="196756" y="125167"/>
                    <a:pt x="197350" y="125013"/>
                    <a:pt x="197944" y="124567"/>
                  </a:cubicBezTo>
                  <a:cubicBezTo>
                    <a:pt x="198701" y="123811"/>
                    <a:pt x="199079" y="123054"/>
                    <a:pt x="199458" y="122297"/>
                  </a:cubicBezTo>
                  <a:cubicBezTo>
                    <a:pt x="199458" y="121540"/>
                    <a:pt x="199079" y="120783"/>
                    <a:pt x="198322" y="120404"/>
                  </a:cubicBezTo>
                  <a:cubicBezTo>
                    <a:pt x="197565" y="120026"/>
                    <a:pt x="196808" y="120026"/>
                    <a:pt x="195673" y="119647"/>
                  </a:cubicBezTo>
                  <a:cubicBezTo>
                    <a:pt x="186968" y="117755"/>
                    <a:pt x="178263" y="116619"/>
                    <a:pt x="169180" y="115863"/>
                  </a:cubicBezTo>
                  <a:cubicBezTo>
                    <a:pt x="166909" y="115863"/>
                    <a:pt x="165773" y="114727"/>
                    <a:pt x="165773" y="112078"/>
                  </a:cubicBezTo>
                  <a:cubicBezTo>
                    <a:pt x="168801" y="111699"/>
                    <a:pt x="172207" y="111699"/>
                    <a:pt x="175614" y="111321"/>
                  </a:cubicBezTo>
                  <a:cubicBezTo>
                    <a:pt x="176749" y="111321"/>
                    <a:pt x="177885" y="110185"/>
                    <a:pt x="177506" y="108672"/>
                  </a:cubicBezTo>
                  <a:cubicBezTo>
                    <a:pt x="177506" y="107915"/>
                    <a:pt x="176749" y="107158"/>
                    <a:pt x="175992" y="106779"/>
                  </a:cubicBezTo>
                  <a:cubicBezTo>
                    <a:pt x="174857" y="106401"/>
                    <a:pt x="174100" y="106022"/>
                    <a:pt x="172964" y="106022"/>
                  </a:cubicBezTo>
                  <a:lnTo>
                    <a:pt x="168044" y="106022"/>
                  </a:lnTo>
                  <a:cubicBezTo>
                    <a:pt x="167039" y="106273"/>
                    <a:pt x="166016" y="106395"/>
                    <a:pt x="164998" y="106395"/>
                  </a:cubicBezTo>
                  <a:cubicBezTo>
                    <a:pt x="161418" y="106395"/>
                    <a:pt x="157912" y="104890"/>
                    <a:pt x="155555" y="102237"/>
                  </a:cubicBezTo>
                  <a:cubicBezTo>
                    <a:pt x="154419" y="100875"/>
                    <a:pt x="152875" y="100194"/>
                    <a:pt x="151331" y="100194"/>
                  </a:cubicBezTo>
                  <a:cubicBezTo>
                    <a:pt x="150301" y="100194"/>
                    <a:pt x="149272" y="100496"/>
                    <a:pt x="148363" y="101102"/>
                  </a:cubicBezTo>
                  <a:cubicBezTo>
                    <a:pt x="145714" y="102616"/>
                    <a:pt x="144200" y="105644"/>
                    <a:pt x="144579" y="108672"/>
                  </a:cubicBezTo>
                  <a:cubicBezTo>
                    <a:pt x="145336" y="110942"/>
                    <a:pt x="146093" y="113213"/>
                    <a:pt x="146850" y="115106"/>
                  </a:cubicBezTo>
                  <a:cubicBezTo>
                    <a:pt x="147985" y="117755"/>
                    <a:pt x="148742" y="120404"/>
                    <a:pt x="148742" y="122675"/>
                  </a:cubicBezTo>
                  <a:cubicBezTo>
                    <a:pt x="146950" y="123123"/>
                    <a:pt x="145100" y="123335"/>
                    <a:pt x="143261" y="123335"/>
                  </a:cubicBezTo>
                  <a:cubicBezTo>
                    <a:pt x="140436" y="123335"/>
                    <a:pt x="137638" y="122835"/>
                    <a:pt x="135117" y="121918"/>
                  </a:cubicBezTo>
                  <a:cubicBezTo>
                    <a:pt x="128304" y="120783"/>
                    <a:pt x="121492" y="118512"/>
                    <a:pt x="115057" y="116619"/>
                  </a:cubicBezTo>
                  <a:cubicBezTo>
                    <a:pt x="105596" y="113970"/>
                    <a:pt x="96134" y="111321"/>
                    <a:pt x="86672" y="108672"/>
                  </a:cubicBezTo>
                  <a:cubicBezTo>
                    <a:pt x="84401" y="107915"/>
                    <a:pt x="82130" y="107158"/>
                    <a:pt x="79859" y="106401"/>
                  </a:cubicBezTo>
                  <a:cubicBezTo>
                    <a:pt x="79481" y="106022"/>
                    <a:pt x="79102" y="105265"/>
                    <a:pt x="79102" y="104508"/>
                  </a:cubicBezTo>
                  <a:cubicBezTo>
                    <a:pt x="79411" y="103890"/>
                    <a:pt x="79973" y="103272"/>
                    <a:pt x="80786" y="103272"/>
                  </a:cubicBezTo>
                  <a:cubicBezTo>
                    <a:pt x="80969" y="103272"/>
                    <a:pt x="81165" y="103303"/>
                    <a:pt x="81373" y="103373"/>
                  </a:cubicBezTo>
                  <a:cubicBezTo>
                    <a:pt x="96891" y="109428"/>
                    <a:pt x="113165" y="111321"/>
                    <a:pt x="129061" y="115863"/>
                  </a:cubicBezTo>
                  <a:cubicBezTo>
                    <a:pt x="131710" y="116241"/>
                    <a:pt x="134360" y="116998"/>
                    <a:pt x="136631" y="116998"/>
                  </a:cubicBezTo>
                  <a:cubicBezTo>
                    <a:pt x="136955" y="117063"/>
                    <a:pt x="137269" y="117094"/>
                    <a:pt x="137567" y="117094"/>
                  </a:cubicBezTo>
                  <a:cubicBezTo>
                    <a:pt x="139009" y="117094"/>
                    <a:pt x="140102" y="116360"/>
                    <a:pt x="140415" y="115106"/>
                  </a:cubicBezTo>
                  <a:cubicBezTo>
                    <a:pt x="140794" y="113213"/>
                    <a:pt x="139658" y="112456"/>
                    <a:pt x="138145" y="112078"/>
                  </a:cubicBezTo>
                  <a:cubicBezTo>
                    <a:pt x="135874" y="111321"/>
                    <a:pt x="132846" y="110564"/>
                    <a:pt x="130575" y="110185"/>
                  </a:cubicBezTo>
                  <a:cubicBezTo>
                    <a:pt x="128683" y="109428"/>
                    <a:pt x="127169" y="108293"/>
                    <a:pt x="127926" y="105644"/>
                  </a:cubicBezTo>
                  <a:cubicBezTo>
                    <a:pt x="128304" y="103373"/>
                    <a:pt x="126412" y="102237"/>
                    <a:pt x="124519" y="101859"/>
                  </a:cubicBezTo>
                  <a:cubicBezTo>
                    <a:pt x="122249" y="101480"/>
                    <a:pt x="119599" y="101859"/>
                    <a:pt x="118085" y="99588"/>
                  </a:cubicBezTo>
                  <a:cubicBezTo>
                    <a:pt x="118424" y="97893"/>
                    <a:pt x="119978" y="96502"/>
                    <a:pt x="121658" y="96502"/>
                  </a:cubicBezTo>
                  <a:cubicBezTo>
                    <a:pt x="121854" y="96502"/>
                    <a:pt x="122051" y="96521"/>
                    <a:pt x="122249" y="96560"/>
                  </a:cubicBezTo>
                  <a:cubicBezTo>
                    <a:pt x="125276" y="96560"/>
                    <a:pt x="128304" y="96939"/>
                    <a:pt x="131332" y="96939"/>
                  </a:cubicBezTo>
                  <a:cubicBezTo>
                    <a:pt x="132846" y="96939"/>
                    <a:pt x="134360" y="96560"/>
                    <a:pt x="135874" y="95425"/>
                  </a:cubicBezTo>
                  <a:cubicBezTo>
                    <a:pt x="136252" y="94668"/>
                    <a:pt x="136252" y="91640"/>
                    <a:pt x="135495" y="91640"/>
                  </a:cubicBezTo>
                  <a:cubicBezTo>
                    <a:pt x="135176" y="91661"/>
                    <a:pt x="134858" y="91672"/>
                    <a:pt x="134541" y="91672"/>
                  </a:cubicBezTo>
                  <a:cubicBezTo>
                    <a:pt x="129230" y="91672"/>
                    <a:pt x="124370" y="88714"/>
                    <a:pt x="121870" y="84071"/>
                  </a:cubicBezTo>
                  <a:cubicBezTo>
                    <a:pt x="121270" y="82871"/>
                    <a:pt x="120143" y="82411"/>
                    <a:pt x="118877" y="82411"/>
                  </a:cubicBezTo>
                  <a:cubicBezTo>
                    <a:pt x="117747" y="82411"/>
                    <a:pt x="116507" y="82778"/>
                    <a:pt x="115436" y="83314"/>
                  </a:cubicBezTo>
                  <a:cubicBezTo>
                    <a:pt x="107488" y="85963"/>
                    <a:pt x="100675" y="90505"/>
                    <a:pt x="94998" y="96560"/>
                  </a:cubicBezTo>
                  <a:cubicBezTo>
                    <a:pt x="93667" y="97891"/>
                    <a:pt x="92921" y="100100"/>
                    <a:pt x="90703" y="100100"/>
                  </a:cubicBezTo>
                  <a:cubicBezTo>
                    <a:pt x="90398" y="100100"/>
                    <a:pt x="90065" y="100058"/>
                    <a:pt x="89700" y="99967"/>
                  </a:cubicBezTo>
                  <a:cubicBezTo>
                    <a:pt x="87050" y="99210"/>
                    <a:pt x="83644" y="98831"/>
                    <a:pt x="82887" y="95425"/>
                  </a:cubicBezTo>
                  <a:cubicBezTo>
                    <a:pt x="82252" y="90661"/>
                    <a:pt x="78151" y="87496"/>
                    <a:pt x="73494" y="87496"/>
                  </a:cubicBezTo>
                  <a:cubicBezTo>
                    <a:pt x="72602" y="87496"/>
                    <a:pt x="71689" y="87612"/>
                    <a:pt x="70776" y="87855"/>
                  </a:cubicBezTo>
                  <a:cubicBezTo>
                    <a:pt x="70251" y="87893"/>
                    <a:pt x="69723" y="87912"/>
                    <a:pt x="69192" y="87912"/>
                  </a:cubicBezTo>
                  <a:cubicBezTo>
                    <a:pt x="64364" y="87912"/>
                    <a:pt x="59350" y="86345"/>
                    <a:pt x="55258" y="82935"/>
                  </a:cubicBezTo>
                  <a:cubicBezTo>
                    <a:pt x="49959" y="79150"/>
                    <a:pt x="45039" y="74987"/>
                    <a:pt x="40498" y="70067"/>
                  </a:cubicBezTo>
                  <a:cubicBezTo>
                    <a:pt x="39741" y="69689"/>
                    <a:pt x="38605" y="69689"/>
                    <a:pt x="37848" y="69689"/>
                  </a:cubicBezTo>
                  <a:cubicBezTo>
                    <a:pt x="36334" y="70445"/>
                    <a:pt x="35956" y="71959"/>
                    <a:pt x="36713" y="73095"/>
                  </a:cubicBezTo>
                  <a:cubicBezTo>
                    <a:pt x="37470" y="74987"/>
                    <a:pt x="38605" y="76501"/>
                    <a:pt x="40119" y="78015"/>
                  </a:cubicBezTo>
                  <a:cubicBezTo>
                    <a:pt x="42390" y="79907"/>
                    <a:pt x="44282" y="81800"/>
                    <a:pt x="46932" y="84071"/>
                  </a:cubicBezTo>
                  <a:cubicBezTo>
                    <a:pt x="42768" y="83692"/>
                    <a:pt x="38984" y="82178"/>
                    <a:pt x="35956" y="79150"/>
                  </a:cubicBezTo>
                  <a:cubicBezTo>
                    <a:pt x="32550" y="76880"/>
                    <a:pt x="29900" y="73852"/>
                    <a:pt x="28386" y="70067"/>
                  </a:cubicBezTo>
                  <a:cubicBezTo>
                    <a:pt x="27629" y="67796"/>
                    <a:pt x="28386" y="66661"/>
                    <a:pt x="31036" y="66282"/>
                  </a:cubicBezTo>
                  <a:cubicBezTo>
                    <a:pt x="37091" y="65904"/>
                    <a:pt x="43147" y="65525"/>
                    <a:pt x="48824" y="64768"/>
                  </a:cubicBezTo>
                  <a:cubicBezTo>
                    <a:pt x="50716" y="64390"/>
                    <a:pt x="52609" y="63633"/>
                    <a:pt x="54501" y="62876"/>
                  </a:cubicBezTo>
                  <a:cubicBezTo>
                    <a:pt x="55637" y="62497"/>
                    <a:pt x="56015" y="60605"/>
                    <a:pt x="55258" y="59470"/>
                  </a:cubicBezTo>
                  <a:cubicBezTo>
                    <a:pt x="52987" y="55685"/>
                    <a:pt x="50338" y="51900"/>
                    <a:pt x="46932" y="48872"/>
                  </a:cubicBezTo>
                  <a:cubicBezTo>
                    <a:pt x="50046" y="47938"/>
                    <a:pt x="53417" y="47260"/>
                    <a:pt x="56833" y="47260"/>
                  </a:cubicBezTo>
                  <a:cubicBezTo>
                    <a:pt x="57568" y="47260"/>
                    <a:pt x="58305" y="47291"/>
                    <a:pt x="59043" y="47358"/>
                  </a:cubicBezTo>
                  <a:cubicBezTo>
                    <a:pt x="62828" y="47358"/>
                    <a:pt x="66234" y="47358"/>
                    <a:pt x="70019" y="48115"/>
                  </a:cubicBezTo>
                  <a:cubicBezTo>
                    <a:pt x="71533" y="48494"/>
                    <a:pt x="73425" y="49629"/>
                    <a:pt x="74939" y="51143"/>
                  </a:cubicBezTo>
                  <a:cubicBezTo>
                    <a:pt x="80995" y="55685"/>
                    <a:pt x="87429" y="59470"/>
                    <a:pt x="94241" y="63254"/>
                  </a:cubicBezTo>
                  <a:cubicBezTo>
                    <a:pt x="97269" y="64768"/>
                    <a:pt x="100675" y="65904"/>
                    <a:pt x="104082" y="67418"/>
                  </a:cubicBezTo>
                  <a:cubicBezTo>
                    <a:pt x="105105" y="68270"/>
                    <a:pt x="106358" y="68662"/>
                    <a:pt x="107634" y="68662"/>
                  </a:cubicBezTo>
                  <a:cubicBezTo>
                    <a:pt x="109191" y="68662"/>
                    <a:pt x="110782" y="68079"/>
                    <a:pt x="112030" y="67039"/>
                  </a:cubicBezTo>
                  <a:cubicBezTo>
                    <a:pt x="114679" y="64768"/>
                    <a:pt x="115814" y="61362"/>
                    <a:pt x="114679" y="57956"/>
                  </a:cubicBezTo>
                  <a:cubicBezTo>
                    <a:pt x="113544" y="54549"/>
                    <a:pt x="111651" y="51143"/>
                    <a:pt x="109002" y="48872"/>
                  </a:cubicBezTo>
                  <a:cubicBezTo>
                    <a:pt x="107109" y="46980"/>
                    <a:pt x="104460" y="45088"/>
                    <a:pt x="101811" y="42817"/>
                  </a:cubicBezTo>
                  <a:cubicBezTo>
                    <a:pt x="104839" y="42060"/>
                    <a:pt x="107866" y="41681"/>
                    <a:pt x="110894" y="41681"/>
                  </a:cubicBezTo>
                  <a:close/>
                  <a:moveTo>
                    <a:pt x="152527" y="108293"/>
                  </a:moveTo>
                  <a:lnTo>
                    <a:pt x="152527" y="108293"/>
                  </a:lnTo>
                  <a:cubicBezTo>
                    <a:pt x="153284" y="109050"/>
                    <a:pt x="154041" y="108672"/>
                    <a:pt x="154419" y="109050"/>
                  </a:cubicBezTo>
                  <a:cubicBezTo>
                    <a:pt x="161232" y="116619"/>
                    <a:pt x="166530" y="125324"/>
                    <a:pt x="169937" y="134786"/>
                  </a:cubicBezTo>
                  <a:cubicBezTo>
                    <a:pt x="170315" y="135543"/>
                    <a:pt x="169937" y="136679"/>
                    <a:pt x="169558" y="137057"/>
                  </a:cubicBezTo>
                  <a:cubicBezTo>
                    <a:pt x="169088" y="137214"/>
                    <a:pt x="168682" y="137306"/>
                    <a:pt x="168315" y="137306"/>
                  </a:cubicBezTo>
                  <a:cubicBezTo>
                    <a:pt x="167796" y="137306"/>
                    <a:pt x="167352" y="137122"/>
                    <a:pt x="166909" y="136679"/>
                  </a:cubicBezTo>
                  <a:cubicBezTo>
                    <a:pt x="162367" y="132515"/>
                    <a:pt x="158582" y="127595"/>
                    <a:pt x="155555" y="121918"/>
                  </a:cubicBezTo>
                  <a:cubicBezTo>
                    <a:pt x="153284" y="117755"/>
                    <a:pt x="152148" y="113213"/>
                    <a:pt x="152527" y="108293"/>
                  </a:cubicBezTo>
                  <a:close/>
                  <a:moveTo>
                    <a:pt x="220206" y="107502"/>
                  </a:moveTo>
                  <a:cubicBezTo>
                    <a:pt x="221052" y="107502"/>
                    <a:pt x="221988" y="107825"/>
                    <a:pt x="222923" y="108293"/>
                  </a:cubicBezTo>
                  <a:cubicBezTo>
                    <a:pt x="228222" y="112078"/>
                    <a:pt x="232764" y="116619"/>
                    <a:pt x="236549" y="121918"/>
                  </a:cubicBezTo>
                  <a:cubicBezTo>
                    <a:pt x="239955" y="126460"/>
                    <a:pt x="242983" y="131759"/>
                    <a:pt x="244875" y="137436"/>
                  </a:cubicBezTo>
                  <a:cubicBezTo>
                    <a:pt x="245632" y="138571"/>
                    <a:pt x="245632" y="140085"/>
                    <a:pt x="244497" y="141220"/>
                  </a:cubicBezTo>
                  <a:cubicBezTo>
                    <a:pt x="243869" y="141377"/>
                    <a:pt x="243307" y="141469"/>
                    <a:pt x="242783" y="141469"/>
                  </a:cubicBezTo>
                  <a:cubicBezTo>
                    <a:pt x="242042" y="141469"/>
                    <a:pt x="241377" y="141285"/>
                    <a:pt x="240712" y="140842"/>
                  </a:cubicBezTo>
                  <a:lnTo>
                    <a:pt x="239955" y="140085"/>
                  </a:lnTo>
                  <a:cubicBezTo>
                    <a:pt x="232007" y="133651"/>
                    <a:pt x="225573" y="125703"/>
                    <a:pt x="220653" y="116619"/>
                  </a:cubicBezTo>
                  <a:cubicBezTo>
                    <a:pt x="219896" y="115106"/>
                    <a:pt x="219139" y="113213"/>
                    <a:pt x="218760" y="111699"/>
                  </a:cubicBezTo>
                  <a:cubicBezTo>
                    <a:pt x="218003" y="110564"/>
                    <a:pt x="217625" y="109050"/>
                    <a:pt x="218760" y="107915"/>
                  </a:cubicBezTo>
                  <a:cubicBezTo>
                    <a:pt x="219194" y="107625"/>
                    <a:pt x="219683" y="107502"/>
                    <a:pt x="220206" y="107502"/>
                  </a:cubicBezTo>
                  <a:close/>
                  <a:moveTo>
                    <a:pt x="103703" y="128731"/>
                  </a:moveTo>
                  <a:cubicBezTo>
                    <a:pt x="104460" y="129109"/>
                    <a:pt x="105217" y="129866"/>
                    <a:pt x="105217" y="130623"/>
                  </a:cubicBezTo>
                  <a:cubicBezTo>
                    <a:pt x="105217" y="138193"/>
                    <a:pt x="104082" y="145762"/>
                    <a:pt x="101811" y="152575"/>
                  </a:cubicBezTo>
                  <a:cubicBezTo>
                    <a:pt x="101054" y="152196"/>
                    <a:pt x="99918" y="151818"/>
                    <a:pt x="99918" y="151439"/>
                  </a:cubicBezTo>
                  <a:cubicBezTo>
                    <a:pt x="97269" y="144248"/>
                    <a:pt x="97648" y="136679"/>
                    <a:pt x="101054" y="129866"/>
                  </a:cubicBezTo>
                  <a:cubicBezTo>
                    <a:pt x="101811" y="129109"/>
                    <a:pt x="102568" y="128731"/>
                    <a:pt x="103703" y="128731"/>
                  </a:cubicBezTo>
                  <a:close/>
                  <a:moveTo>
                    <a:pt x="124724" y="0"/>
                  </a:moveTo>
                  <a:cubicBezTo>
                    <a:pt x="122257" y="0"/>
                    <a:pt x="119817" y="1135"/>
                    <a:pt x="118464" y="3455"/>
                  </a:cubicBezTo>
                  <a:cubicBezTo>
                    <a:pt x="115814" y="6862"/>
                    <a:pt x="114679" y="10646"/>
                    <a:pt x="115057" y="14810"/>
                  </a:cubicBezTo>
                  <a:cubicBezTo>
                    <a:pt x="115436" y="20108"/>
                    <a:pt x="116193" y="25407"/>
                    <a:pt x="117707" y="30327"/>
                  </a:cubicBezTo>
                  <a:cubicBezTo>
                    <a:pt x="118464" y="32219"/>
                    <a:pt x="119221" y="34112"/>
                    <a:pt x="117707" y="36383"/>
                  </a:cubicBezTo>
                  <a:cubicBezTo>
                    <a:pt x="114301" y="36004"/>
                    <a:pt x="110894" y="35815"/>
                    <a:pt x="107488" y="35815"/>
                  </a:cubicBezTo>
                  <a:cubicBezTo>
                    <a:pt x="104082" y="35815"/>
                    <a:pt x="100675" y="36004"/>
                    <a:pt x="97269" y="36383"/>
                  </a:cubicBezTo>
                  <a:cubicBezTo>
                    <a:pt x="96228" y="36572"/>
                    <a:pt x="95187" y="36667"/>
                    <a:pt x="94153" y="36667"/>
                  </a:cubicBezTo>
                  <a:cubicBezTo>
                    <a:pt x="91048" y="36667"/>
                    <a:pt x="87996" y="35815"/>
                    <a:pt x="85158" y="34112"/>
                  </a:cubicBezTo>
                  <a:cubicBezTo>
                    <a:pt x="80616" y="31084"/>
                    <a:pt x="75696" y="29570"/>
                    <a:pt x="70397" y="28813"/>
                  </a:cubicBezTo>
                  <a:cubicBezTo>
                    <a:pt x="70020" y="28790"/>
                    <a:pt x="69658" y="28778"/>
                    <a:pt x="69310" y="28778"/>
                  </a:cubicBezTo>
                  <a:cubicBezTo>
                    <a:pt x="64068" y="28778"/>
                    <a:pt x="62071" y="31461"/>
                    <a:pt x="62071" y="37140"/>
                  </a:cubicBezTo>
                  <a:cubicBezTo>
                    <a:pt x="62071" y="38275"/>
                    <a:pt x="62828" y="39789"/>
                    <a:pt x="61314" y="41303"/>
                  </a:cubicBezTo>
                  <a:cubicBezTo>
                    <a:pt x="56015" y="41681"/>
                    <a:pt x="49959" y="41681"/>
                    <a:pt x="44282" y="42817"/>
                  </a:cubicBezTo>
                  <a:cubicBezTo>
                    <a:pt x="34063" y="45466"/>
                    <a:pt x="23845" y="46980"/>
                    <a:pt x="13247" y="48115"/>
                  </a:cubicBezTo>
                  <a:cubicBezTo>
                    <a:pt x="9084" y="48115"/>
                    <a:pt x="5299" y="49629"/>
                    <a:pt x="2271" y="52279"/>
                  </a:cubicBezTo>
                  <a:cubicBezTo>
                    <a:pt x="1" y="54171"/>
                    <a:pt x="1" y="57577"/>
                    <a:pt x="2271" y="59470"/>
                  </a:cubicBezTo>
                  <a:cubicBezTo>
                    <a:pt x="4164" y="61362"/>
                    <a:pt x="6435" y="62497"/>
                    <a:pt x="9084" y="62876"/>
                  </a:cubicBezTo>
                  <a:cubicBezTo>
                    <a:pt x="12112" y="63633"/>
                    <a:pt x="15140" y="64390"/>
                    <a:pt x="17789" y="64768"/>
                  </a:cubicBezTo>
                  <a:cubicBezTo>
                    <a:pt x="20060" y="65147"/>
                    <a:pt x="21952" y="67039"/>
                    <a:pt x="22331" y="69310"/>
                  </a:cubicBezTo>
                  <a:cubicBezTo>
                    <a:pt x="23845" y="75366"/>
                    <a:pt x="27251" y="80286"/>
                    <a:pt x="32550" y="83692"/>
                  </a:cubicBezTo>
                  <a:cubicBezTo>
                    <a:pt x="36334" y="86341"/>
                    <a:pt x="40119" y="88612"/>
                    <a:pt x="44282" y="91262"/>
                  </a:cubicBezTo>
                  <a:cubicBezTo>
                    <a:pt x="47310" y="93154"/>
                    <a:pt x="47310" y="94668"/>
                    <a:pt x="45039" y="97317"/>
                  </a:cubicBezTo>
                  <a:cubicBezTo>
                    <a:pt x="40876" y="100724"/>
                    <a:pt x="37470" y="104887"/>
                    <a:pt x="34442" y="109050"/>
                  </a:cubicBezTo>
                  <a:cubicBezTo>
                    <a:pt x="32171" y="111699"/>
                    <a:pt x="31793" y="115484"/>
                    <a:pt x="33685" y="118512"/>
                  </a:cubicBezTo>
                  <a:cubicBezTo>
                    <a:pt x="35257" y="121342"/>
                    <a:pt x="38137" y="122866"/>
                    <a:pt x="41237" y="122866"/>
                  </a:cubicBezTo>
                  <a:cubicBezTo>
                    <a:pt x="41867" y="122866"/>
                    <a:pt x="42507" y="122803"/>
                    <a:pt x="43147" y="122675"/>
                  </a:cubicBezTo>
                  <a:cubicBezTo>
                    <a:pt x="45039" y="122675"/>
                    <a:pt x="47310" y="121918"/>
                    <a:pt x="49581" y="121540"/>
                  </a:cubicBezTo>
                  <a:cubicBezTo>
                    <a:pt x="54501" y="119647"/>
                    <a:pt x="59421" y="117376"/>
                    <a:pt x="63585" y="114349"/>
                  </a:cubicBezTo>
                  <a:lnTo>
                    <a:pt x="69640" y="110564"/>
                  </a:lnTo>
                  <a:cubicBezTo>
                    <a:pt x="70342" y="110096"/>
                    <a:pt x="71333" y="109773"/>
                    <a:pt x="72345" y="109773"/>
                  </a:cubicBezTo>
                  <a:cubicBezTo>
                    <a:pt x="72970" y="109773"/>
                    <a:pt x="73604" y="109896"/>
                    <a:pt x="74182" y="110185"/>
                  </a:cubicBezTo>
                  <a:lnTo>
                    <a:pt x="94998" y="116998"/>
                  </a:lnTo>
                  <a:cubicBezTo>
                    <a:pt x="98783" y="118133"/>
                    <a:pt x="99161" y="119647"/>
                    <a:pt x="97648" y="122675"/>
                  </a:cubicBezTo>
                  <a:cubicBezTo>
                    <a:pt x="96891" y="124189"/>
                    <a:pt x="96134" y="125703"/>
                    <a:pt x="95377" y="127595"/>
                  </a:cubicBezTo>
                  <a:cubicBezTo>
                    <a:pt x="93484" y="133651"/>
                    <a:pt x="92349" y="140085"/>
                    <a:pt x="92727" y="146898"/>
                  </a:cubicBezTo>
                  <a:cubicBezTo>
                    <a:pt x="92727" y="151439"/>
                    <a:pt x="94620" y="155981"/>
                    <a:pt x="97269" y="159766"/>
                  </a:cubicBezTo>
                  <a:cubicBezTo>
                    <a:pt x="98333" y="161007"/>
                    <a:pt x="99896" y="161667"/>
                    <a:pt x="101451" y="161667"/>
                  </a:cubicBezTo>
                  <a:cubicBezTo>
                    <a:pt x="103215" y="161667"/>
                    <a:pt x="104968" y="160819"/>
                    <a:pt x="105974" y="159009"/>
                  </a:cubicBezTo>
                  <a:cubicBezTo>
                    <a:pt x="107109" y="156738"/>
                    <a:pt x="107866" y="154467"/>
                    <a:pt x="108623" y="151818"/>
                  </a:cubicBezTo>
                  <a:cubicBezTo>
                    <a:pt x="110137" y="143870"/>
                    <a:pt x="111273" y="135922"/>
                    <a:pt x="111651" y="127974"/>
                  </a:cubicBezTo>
                  <a:cubicBezTo>
                    <a:pt x="111651" y="126081"/>
                    <a:pt x="110894" y="124189"/>
                    <a:pt x="113165" y="122297"/>
                  </a:cubicBezTo>
                  <a:cubicBezTo>
                    <a:pt x="125276" y="126460"/>
                    <a:pt x="137766" y="128731"/>
                    <a:pt x="150634" y="129109"/>
                  </a:cubicBezTo>
                  <a:cubicBezTo>
                    <a:pt x="152148" y="129109"/>
                    <a:pt x="153662" y="130245"/>
                    <a:pt x="154798" y="131380"/>
                  </a:cubicBezTo>
                  <a:cubicBezTo>
                    <a:pt x="156311" y="133272"/>
                    <a:pt x="157447" y="135165"/>
                    <a:pt x="159339" y="137057"/>
                  </a:cubicBezTo>
                  <a:cubicBezTo>
                    <a:pt x="161232" y="138950"/>
                    <a:pt x="163124" y="141220"/>
                    <a:pt x="165773" y="142734"/>
                  </a:cubicBezTo>
                  <a:cubicBezTo>
                    <a:pt x="166995" y="144201"/>
                    <a:pt x="168849" y="145036"/>
                    <a:pt x="170722" y="145036"/>
                  </a:cubicBezTo>
                  <a:cubicBezTo>
                    <a:pt x="171749" y="145036"/>
                    <a:pt x="172783" y="144785"/>
                    <a:pt x="173721" y="144248"/>
                  </a:cubicBezTo>
                  <a:cubicBezTo>
                    <a:pt x="176749" y="142734"/>
                    <a:pt x="177128" y="139706"/>
                    <a:pt x="176749" y="136679"/>
                  </a:cubicBezTo>
                  <a:cubicBezTo>
                    <a:pt x="176749" y="134786"/>
                    <a:pt x="175235" y="132894"/>
                    <a:pt x="177885" y="131002"/>
                  </a:cubicBezTo>
                  <a:cubicBezTo>
                    <a:pt x="187031" y="132579"/>
                    <a:pt x="196178" y="133367"/>
                    <a:pt x="205324" y="133367"/>
                  </a:cubicBezTo>
                  <a:cubicBezTo>
                    <a:pt x="207154" y="133367"/>
                    <a:pt x="208983" y="133335"/>
                    <a:pt x="210812" y="133272"/>
                  </a:cubicBezTo>
                  <a:cubicBezTo>
                    <a:pt x="211616" y="133362"/>
                    <a:pt x="212399" y="133409"/>
                    <a:pt x="213166" y="133409"/>
                  </a:cubicBezTo>
                  <a:cubicBezTo>
                    <a:pt x="215648" y="133409"/>
                    <a:pt x="217961" y="132915"/>
                    <a:pt x="220274" y="131759"/>
                  </a:cubicBezTo>
                  <a:cubicBezTo>
                    <a:pt x="220779" y="131506"/>
                    <a:pt x="221325" y="131380"/>
                    <a:pt x="221872" y="131380"/>
                  </a:cubicBezTo>
                  <a:cubicBezTo>
                    <a:pt x="222965" y="131380"/>
                    <a:pt x="224059" y="131885"/>
                    <a:pt x="224816" y="132894"/>
                  </a:cubicBezTo>
                  <a:cubicBezTo>
                    <a:pt x="228979" y="138193"/>
                    <a:pt x="234278" y="143113"/>
                    <a:pt x="239576" y="147276"/>
                  </a:cubicBezTo>
                  <a:cubicBezTo>
                    <a:pt x="240901" y="148033"/>
                    <a:pt x="242415" y="148411"/>
                    <a:pt x="243882" y="148411"/>
                  </a:cubicBezTo>
                  <a:cubicBezTo>
                    <a:pt x="245348" y="148411"/>
                    <a:pt x="246767" y="148033"/>
                    <a:pt x="247903" y="147276"/>
                  </a:cubicBezTo>
                  <a:cubicBezTo>
                    <a:pt x="250552" y="145762"/>
                    <a:pt x="252066" y="142734"/>
                    <a:pt x="251688" y="139706"/>
                  </a:cubicBezTo>
                  <a:cubicBezTo>
                    <a:pt x="250931" y="136300"/>
                    <a:pt x="249795" y="133272"/>
                    <a:pt x="248281" y="130245"/>
                  </a:cubicBezTo>
                  <a:cubicBezTo>
                    <a:pt x="247146" y="127595"/>
                    <a:pt x="244875" y="125324"/>
                    <a:pt x="244875" y="121540"/>
                  </a:cubicBezTo>
                  <a:cubicBezTo>
                    <a:pt x="246389" y="120404"/>
                    <a:pt x="247903" y="118890"/>
                    <a:pt x="249795" y="117376"/>
                  </a:cubicBezTo>
                  <a:cubicBezTo>
                    <a:pt x="255472" y="112835"/>
                    <a:pt x="258879" y="106022"/>
                    <a:pt x="259257" y="98453"/>
                  </a:cubicBezTo>
                  <a:cubicBezTo>
                    <a:pt x="259257" y="94289"/>
                    <a:pt x="258500" y="89748"/>
                    <a:pt x="256608" y="85963"/>
                  </a:cubicBezTo>
                  <a:cubicBezTo>
                    <a:pt x="253958" y="79907"/>
                    <a:pt x="255472" y="79529"/>
                    <a:pt x="259636" y="76501"/>
                  </a:cubicBezTo>
                  <a:cubicBezTo>
                    <a:pt x="261906" y="74987"/>
                    <a:pt x="263799" y="73473"/>
                    <a:pt x="266070" y="71959"/>
                  </a:cubicBezTo>
                  <a:cubicBezTo>
                    <a:pt x="267584" y="70445"/>
                    <a:pt x="268719" y="68932"/>
                    <a:pt x="270233" y="67418"/>
                  </a:cubicBezTo>
                  <a:cubicBezTo>
                    <a:pt x="271747" y="65525"/>
                    <a:pt x="272125" y="62497"/>
                    <a:pt x="270990" y="60227"/>
                  </a:cubicBezTo>
                  <a:cubicBezTo>
                    <a:pt x="269970" y="57848"/>
                    <a:pt x="267730" y="56384"/>
                    <a:pt x="265366" y="56384"/>
                  </a:cubicBezTo>
                  <a:cubicBezTo>
                    <a:pt x="265097" y="56384"/>
                    <a:pt x="264826" y="56403"/>
                    <a:pt x="264556" y="56442"/>
                  </a:cubicBezTo>
                  <a:cubicBezTo>
                    <a:pt x="261150" y="56442"/>
                    <a:pt x="257365" y="57199"/>
                    <a:pt x="253958" y="58713"/>
                  </a:cubicBezTo>
                  <a:cubicBezTo>
                    <a:pt x="250174" y="60605"/>
                    <a:pt x="246389" y="62497"/>
                    <a:pt x="242604" y="64390"/>
                  </a:cubicBezTo>
                  <a:cubicBezTo>
                    <a:pt x="241590" y="65201"/>
                    <a:pt x="240359" y="65578"/>
                    <a:pt x="239143" y="65578"/>
                  </a:cubicBezTo>
                  <a:cubicBezTo>
                    <a:pt x="238090" y="65578"/>
                    <a:pt x="237048" y="65295"/>
                    <a:pt x="236170" y="64768"/>
                  </a:cubicBezTo>
                  <a:cubicBezTo>
                    <a:pt x="235035" y="64011"/>
                    <a:pt x="233521" y="63633"/>
                    <a:pt x="232385" y="62876"/>
                  </a:cubicBezTo>
                  <a:cubicBezTo>
                    <a:pt x="217625" y="54549"/>
                    <a:pt x="201350" y="48494"/>
                    <a:pt x="184319" y="45466"/>
                  </a:cubicBezTo>
                  <a:cubicBezTo>
                    <a:pt x="182048" y="45088"/>
                    <a:pt x="180155" y="44331"/>
                    <a:pt x="178263" y="42817"/>
                  </a:cubicBezTo>
                  <a:cubicBezTo>
                    <a:pt x="176632" y="40719"/>
                    <a:pt x="174283" y="39626"/>
                    <a:pt x="171923" y="39626"/>
                  </a:cubicBezTo>
                  <a:cubicBezTo>
                    <a:pt x="170451" y="39626"/>
                    <a:pt x="168975" y="40052"/>
                    <a:pt x="167666" y="40924"/>
                  </a:cubicBezTo>
                  <a:cubicBezTo>
                    <a:pt x="165679" y="41776"/>
                    <a:pt x="163479" y="42202"/>
                    <a:pt x="161226" y="42202"/>
                  </a:cubicBezTo>
                  <a:cubicBezTo>
                    <a:pt x="160475" y="42202"/>
                    <a:pt x="159718" y="42154"/>
                    <a:pt x="158961" y="42060"/>
                  </a:cubicBezTo>
                  <a:cubicBezTo>
                    <a:pt x="154798" y="41303"/>
                    <a:pt x="150634" y="40546"/>
                    <a:pt x="146471" y="39789"/>
                  </a:cubicBezTo>
                  <a:cubicBezTo>
                    <a:pt x="143443" y="39789"/>
                    <a:pt x="141172" y="37518"/>
                    <a:pt x="141172" y="34869"/>
                  </a:cubicBezTo>
                  <a:cubicBezTo>
                    <a:pt x="140037" y="26921"/>
                    <a:pt x="138145" y="19351"/>
                    <a:pt x="135495" y="11782"/>
                  </a:cubicBezTo>
                  <a:cubicBezTo>
                    <a:pt x="134738" y="8754"/>
                    <a:pt x="133224" y="5726"/>
                    <a:pt x="130954" y="3077"/>
                  </a:cubicBezTo>
                  <a:cubicBezTo>
                    <a:pt x="129473" y="1040"/>
                    <a:pt x="127086" y="0"/>
                    <a:pt x="124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4505450" y="2168025"/>
              <a:ext cx="1101575" cy="812800"/>
            </a:xfrm>
            <a:custGeom>
              <a:avLst/>
              <a:gdLst/>
              <a:ahLst/>
              <a:cxnLst/>
              <a:rect l="l" t="t" r="r" b="b"/>
              <a:pathLst>
                <a:path w="44063" h="32512" extrusionOk="0">
                  <a:moveTo>
                    <a:pt x="34773" y="6101"/>
                  </a:moveTo>
                  <a:cubicBezTo>
                    <a:pt x="35198" y="6101"/>
                    <a:pt x="35577" y="6195"/>
                    <a:pt x="35577" y="6574"/>
                  </a:cubicBezTo>
                  <a:cubicBezTo>
                    <a:pt x="35577" y="7331"/>
                    <a:pt x="35955" y="8466"/>
                    <a:pt x="35577" y="9223"/>
                  </a:cubicBezTo>
                  <a:cubicBezTo>
                    <a:pt x="34441" y="10737"/>
                    <a:pt x="32928" y="12251"/>
                    <a:pt x="31792" y="13765"/>
                  </a:cubicBezTo>
                  <a:cubicBezTo>
                    <a:pt x="25358" y="19063"/>
                    <a:pt x="17410" y="22848"/>
                    <a:pt x="9462" y="25119"/>
                  </a:cubicBezTo>
                  <a:cubicBezTo>
                    <a:pt x="8705" y="25119"/>
                    <a:pt x="7948" y="25119"/>
                    <a:pt x="7570" y="24740"/>
                  </a:cubicBezTo>
                  <a:cubicBezTo>
                    <a:pt x="7191" y="24362"/>
                    <a:pt x="6813" y="23605"/>
                    <a:pt x="6813" y="22848"/>
                  </a:cubicBezTo>
                  <a:cubicBezTo>
                    <a:pt x="7191" y="22091"/>
                    <a:pt x="7570" y="20956"/>
                    <a:pt x="8327" y="20577"/>
                  </a:cubicBezTo>
                  <a:cubicBezTo>
                    <a:pt x="15518" y="13765"/>
                    <a:pt x="24223" y="8844"/>
                    <a:pt x="33684" y="6195"/>
                  </a:cubicBezTo>
                  <a:cubicBezTo>
                    <a:pt x="33874" y="6195"/>
                    <a:pt x="34347" y="6101"/>
                    <a:pt x="34773" y="6101"/>
                  </a:cubicBezTo>
                  <a:close/>
                  <a:moveTo>
                    <a:pt x="35524" y="1"/>
                  </a:moveTo>
                  <a:cubicBezTo>
                    <a:pt x="35052" y="1"/>
                    <a:pt x="34564" y="46"/>
                    <a:pt x="34063" y="140"/>
                  </a:cubicBezTo>
                  <a:lnTo>
                    <a:pt x="33306" y="140"/>
                  </a:lnTo>
                  <a:cubicBezTo>
                    <a:pt x="21952" y="3167"/>
                    <a:pt x="11733" y="8844"/>
                    <a:pt x="3785" y="17171"/>
                  </a:cubicBezTo>
                  <a:cubicBezTo>
                    <a:pt x="1135" y="19820"/>
                    <a:pt x="0" y="23605"/>
                    <a:pt x="757" y="27011"/>
                  </a:cubicBezTo>
                  <a:cubicBezTo>
                    <a:pt x="458" y="29997"/>
                    <a:pt x="2986" y="32511"/>
                    <a:pt x="5739" y="32511"/>
                  </a:cubicBezTo>
                  <a:cubicBezTo>
                    <a:pt x="6476" y="32511"/>
                    <a:pt x="7229" y="32331"/>
                    <a:pt x="7948" y="31931"/>
                  </a:cubicBezTo>
                  <a:cubicBezTo>
                    <a:pt x="18167" y="28904"/>
                    <a:pt x="28007" y="23983"/>
                    <a:pt x="36334" y="17171"/>
                  </a:cubicBezTo>
                  <a:cubicBezTo>
                    <a:pt x="38605" y="15279"/>
                    <a:pt x="40497" y="13008"/>
                    <a:pt x="41633" y="10358"/>
                  </a:cubicBezTo>
                  <a:cubicBezTo>
                    <a:pt x="44063" y="5498"/>
                    <a:pt x="40761" y="1"/>
                    <a:pt x="35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4969075" y="3305075"/>
              <a:ext cx="454200" cy="192900"/>
            </a:xfrm>
            <a:custGeom>
              <a:avLst/>
              <a:gdLst/>
              <a:ahLst/>
              <a:cxnLst/>
              <a:rect l="l" t="t" r="r" b="b"/>
              <a:pathLst>
                <a:path w="18168" h="7716" extrusionOk="0">
                  <a:moveTo>
                    <a:pt x="1475" y="0"/>
                  </a:moveTo>
                  <a:cubicBezTo>
                    <a:pt x="656" y="0"/>
                    <a:pt x="328" y="984"/>
                    <a:pt x="0" y="1967"/>
                  </a:cubicBezTo>
                  <a:cubicBezTo>
                    <a:pt x="0" y="2345"/>
                    <a:pt x="0" y="3102"/>
                    <a:pt x="379" y="3481"/>
                  </a:cubicBezTo>
                  <a:cubicBezTo>
                    <a:pt x="1136" y="4238"/>
                    <a:pt x="1893" y="4995"/>
                    <a:pt x="2650" y="5752"/>
                  </a:cubicBezTo>
                  <a:cubicBezTo>
                    <a:pt x="6435" y="6509"/>
                    <a:pt x="10219" y="7266"/>
                    <a:pt x="14004" y="7644"/>
                  </a:cubicBezTo>
                  <a:cubicBezTo>
                    <a:pt x="14244" y="7692"/>
                    <a:pt x="14485" y="7716"/>
                    <a:pt x="14722" y="7716"/>
                  </a:cubicBezTo>
                  <a:cubicBezTo>
                    <a:pt x="16353" y="7716"/>
                    <a:pt x="17837" y="6599"/>
                    <a:pt x="18167" y="4616"/>
                  </a:cubicBezTo>
                  <a:cubicBezTo>
                    <a:pt x="18167" y="4238"/>
                    <a:pt x="17410" y="3481"/>
                    <a:pt x="17032" y="3102"/>
                  </a:cubicBezTo>
                  <a:cubicBezTo>
                    <a:pt x="12112" y="1589"/>
                    <a:pt x="7191" y="453"/>
                    <a:pt x="1893" y="75"/>
                  </a:cubicBezTo>
                  <a:cubicBezTo>
                    <a:pt x="1741" y="24"/>
                    <a:pt x="1602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1" name="Google Shape;1261;p45"/>
          <p:cNvGrpSpPr/>
          <p:nvPr/>
        </p:nvGrpSpPr>
        <p:grpSpPr>
          <a:xfrm rot="2700000">
            <a:off x="6282055" y="3888740"/>
            <a:ext cx="1087755" cy="768350"/>
            <a:chOff x="230550" y="540800"/>
            <a:chExt cx="7068100" cy="4350625"/>
          </a:xfrm>
        </p:grpSpPr>
        <p:sp>
          <p:nvSpPr>
            <p:cNvPr id="1262" name="Google Shape;1262;p45"/>
            <p:cNvSpPr/>
            <p:nvPr/>
          </p:nvSpPr>
          <p:spPr>
            <a:xfrm>
              <a:off x="586225" y="1135100"/>
              <a:ext cx="5970800" cy="3170700"/>
            </a:xfrm>
            <a:custGeom>
              <a:avLst/>
              <a:gdLst/>
              <a:ahLst/>
              <a:cxnLst/>
              <a:rect l="l" t="t" r="r" b="b"/>
              <a:pathLst>
                <a:path w="238832" h="126828" extrusionOk="0">
                  <a:moveTo>
                    <a:pt x="147430" y="0"/>
                  </a:moveTo>
                  <a:cubicBezTo>
                    <a:pt x="129460" y="0"/>
                    <a:pt x="111525" y="1437"/>
                    <a:pt x="93838" y="4572"/>
                  </a:cubicBezTo>
                  <a:cubicBezTo>
                    <a:pt x="66897" y="9112"/>
                    <a:pt x="39351" y="18193"/>
                    <a:pt x="21795" y="38777"/>
                  </a:cubicBezTo>
                  <a:cubicBezTo>
                    <a:pt x="3935" y="59360"/>
                    <a:pt x="0" y="93868"/>
                    <a:pt x="19373" y="112636"/>
                  </a:cubicBezTo>
                  <a:cubicBezTo>
                    <a:pt x="30101" y="123179"/>
                    <a:pt x="44899" y="126827"/>
                    <a:pt x="60242" y="126827"/>
                  </a:cubicBezTo>
                  <a:cubicBezTo>
                    <a:pt x="70009" y="126827"/>
                    <a:pt x="79996" y="125349"/>
                    <a:pt x="89297" y="123230"/>
                  </a:cubicBezTo>
                  <a:cubicBezTo>
                    <a:pt x="140454" y="111425"/>
                    <a:pt x="187372" y="85695"/>
                    <a:pt x="224907" y="49069"/>
                  </a:cubicBezTo>
                  <a:cubicBezTo>
                    <a:pt x="230659" y="44225"/>
                    <a:pt x="234896" y="37869"/>
                    <a:pt x="237318" y="30604"/>
                  </a:cubicBezTo>
                  <a:cubicBezTo>
                    <a:pt x="238832" y="23339"/>
                    <a:pt x="235502" y="14258"/>
                    <a:pt x="228237" y="12442"/>
                  </a:cubicBezTo>
                  <a:lnTo>
                    <a:pt x="238529" y="11231"/>
                  </a:lnTo>
                  <a:cubicBezTo>
                    <a:pt x="208771" y="4173"/>
                    <a:pt x="178051" y="0"/>
                    <a:pt x="14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4642425" y="1607425"/>
              <a:ext cx="1346475" cy="911050"/>
            </a:xfrm>
            <a:custGeom>
              <a:avLst/>
              <a:gdLst/>
              <a:ahLst/>
              <a:cxnLst/>
              <a:rect l="l" t="t" r="r" b="b"/>
              <a:pathLst>
                <a:path w="53859" h="36442" extrusionOk="0">
                  <a:moveTo>
                    <a:pt x="25027" y="0"/>
                  </a:moveTo>
                  <a:cubicBezTo>
                    <a:pt x="21459" y="0"/>
                    <a:pt x="17935" y="473"/>
                    <a:pt x="14530" y="1419"/>
                  </a:cubicBezTo>
                  <a:cubicBezTo>
                    <a:pt x="9081" y="2933"/>
                    <a:pt x="4238" y="6868"/>
                    <a:pt x="2119" y="12316"/>
                  </a:cubicBezTo>
                  <a:cubicBezTo>
                    <a:pt x="0" y="19884"/>
                    <a:pt x="2724" y="27754"/>
                    <a:pt x="9384" y="31992"/>
                  </a:cubicBezTo>
                  <a:cubicBezTo>
                    <a:pt x="13834" y="34958"/>
                    <a:pt x="19025" y="36442"/>
                    <a:pt x="24335" y="36442"/>
                  </a:cubicBezTo>
                  <a:cubicBezTo>
                    <a:pt x="26611" y="36442"/>
                    <a:pt x="28908" y="36169"/>
                    <a:pt x="31178" y="35624"/>
                  </a:cubicBezTo>
                  <a:cubicBezTo>
                    <a:pt x="38443" y="33808"/>
                    <a:pt x="45405" y="31084"/>
                    <a:pt x="52065" y="27451"/>
                  </a:cubicBezTo>
                  <a:cubicBezTo>
                    <a:pt x="53859" y="22885"/>
                    <a:pt x="53280" y="18142"/>
                    <a:pt x="50944" y="14408"/>
                  </a:cubicBezTo>
                  <a:lnTo>
                    <a:pt x="50944" y="14408"/>
                  </a:lnTo>
                  <a:lnTo>
                    <a:pt x="53578" y="16251"/>
                  </a:lnTo>
                  <a:cubicBezTo>
                    <a:pt x="53578" y="11106"/>
                    <a:pt x="50551" y="6262"/>
                    <a:pt x="46011" y="4143"/>
                  </a:cubicBezTo>
                  <a:cubicBezTo>
                    <a:pt x="41470" y="1722"/>
                    <a:pt x="36627" y="511"/>
                    <a:pt x="31481" y="511"/>
                  </a:cubicBezTo>
                  <a:cubicBezTo>
                    <a:pt x="29324" y="171"/>
                    <a:pt x="27168" y="0"/>
                    <a:pt x="25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1456475" y="1836850"/>
              <a:ext cx="2467050" cy="1896350"/>
            </a:xfrm>
            <a:custGeom>
              <a:avLst/>
              <a:gdLst/>
              <a:ahLst/>
              <a:cxnLst/>
              <a:rect l="l" t="t" r="r" b="b"/>
              <a:pathLst>
                <a:path w="98682" h="75854" extrusionOk="0">
                  <a:moveTo>
                    <a:pt x="59123" y="1"/>
                  </a:moveTo>
                  <a:cubicBezTo>
                    <a:pt x="36047" y="1"/>
                    <a:pt x="13794" y="13701"/>
                    <a:pt x="4541" y="37042"/>
                  </a:cubicBezTo>
                  <a:cubicBezTo>
                    <a:pt x="1" y="48847"/>
                    <a:pt x="304" y="64587"/>
                    <a:pt x="10898" y="71550"/>
                  </a:cubicBezTo>
                  <a:cubicBezTo>
                    <a:pt x="15890" y="74323"/>
                    <a:pt x="21643" y="75825"/>
                    <a:pt x="27460" y="75825"/>
                  </a:cubicBezTo>
                  <a:cubicBezTo>
                    <a:pt x="27993" y="75825"/>
                    <a:pt x="28527" y="75813"/>
                    <a:pt x="29060" y="75787"/>
                  </a:cubicBezTo>
                  <a:cubicBezTo>
                    <a:pt x="30512" y="75831"/>
                    <a:pt x="31977" y="75854"/>
                    <a:pt x="33450" y="75854"/>
                  </a:cubicBezTo>
                  <a:cubicBezTo>
                    <a:pt x="52546" y="75854"/>
                    <a:pt x="73019" y="71958"/>
                    <a:pt x="85665" y="57625"/>
                  </a:cubicBezTo>
                  <a:cubicBezTo>
                    <a:pt x="98076" y="42188"/>
                    <a:pt x="98682" y="20393"/>
                    <a:pt x="87179" y="4653"/>
                  </a:cubicBezTo>
                  <a:lnTo>
                    <a:pt x="87179" y="4653"/>
                  </a:lnTo>
                  <a:lnTo>
                    <a:pt x="88995" y="8285"/>
                  </a:lnTo>
                  <a:cubicBezTo>
                    <a:pt x="79568" y="2648"/>
                    <a:pt x="69266" y="1"/>
                    <a:pt x="59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30550" y="540800"/>
              <a:ext cx="7068100" cy="4350625"/>
            </a:xfrm>
            <a:custGeom>
              <a:avLst/>
              <a:gdLst/>
              <a:ahLst/>
              <a:cxnLst/>
              <a:rect l="l" t="t" r="r" b="b"/>
              <a:pathLst>
                <a:path w="282724" h="174025" extrusionOk="0">
                  <a:moveTo>
                    <a:pt x="161578" y="20315"/>
                  </a:moveTo>
                  <a:cubicBezTo>
                    <a:pt x="163667" y="20315"/>
                    <a:pt x="165768" y="21004"/>
                    <a:pt x="167697" y="22290"/>
                  </a:cubicBezTo>
                  <a:lnTo>
                    <a:pt x="156194" y="21987"/>
                  </a:lnTo>
                  <a:cubicBezTo>
                    <a:pt x="157897" y="20852"/>
                    <a:pt x="159734" y="20315"/>
                    <a:pt x="161578" y="20315"/>
                  </a:cubicBezTo>
                  <a:close/>
                  <a:moveTo>
                    <a:pt x="188735" y="19414"/>
                  </a:moveTo>
                  <a:cubicBezTo>
                    <a:pt x="191232" y="19414"/>
                    <a:pt x="193578" y="20322"/>
                    <a:pt x="195848" y="22290"/>
                  </a:cubicBezTo>
                  <a:lnTo>
                    <a:pt x="195926" y="22329"/>
                  </a:lnTo>
                  <a:lnTo>
                    <a:pt x="195926" y="22329"/>
                  </a:lnTo>
                  <a:cubicBezTo>
                    <a:pt x="193613" y="22725"/>
                    <a:pt x="191299" y="22937"/>
                    <a:pt x="188986" y="22937"/>
                  </a:cubicBezTo>
                  <a:cubicBezTo>
                    <a:pt x="186228" y="22937"/>
                    <a:pt x="183471" y="22636"/>
                    <a:pt x="180713" y="21987"/>
                  </a:cubicBezTo>
                  <a:cubicBezTo>
                    <a:pt x="183589" y="20322"/>
                    <a:pt x="186237" y="19414"/>
                    <a:pt x="188735" y="19414"/>
                  </a:cubicBezTo>
                  <a:close/>
                  <a:moveTo>
                    <a:pt x="135512" y="20371"/>
                  </a:moveTo>
                  <a:cubicBezTo>
                    <a:pt x="137247" y="20371"/>
                    <a:pt x="138965" y="20987"/>
                    <a:pt x="140454" y="22290"/>
                  </a:cubicBezTo>
                  <a:cubicBezTo>
                    <a:pt x="138459" y="22733"/>
                    <a:pt x="136465" y="23014"/>
                    <a:pt x="134471" y="23014"/>
                  </a:cubicBezTo>
                  <a:cubicBezTo>
                    <a:pt x="133741" y="23014"/>
                    <a:pt x="133011" y="22976"/>
                    <a:pt x="132281" y="22895"/>
                  </a:cubicBezTo>
                  <a:cubicBezTo>
                    <a:pt x="131675" y="22895"/>
                    <a:pt x="131373" y="22592"/>
                    <a:pt x="131373" y="21987"/>
                  </a:cubicBezTo>
                  <a:cubicBezTo>
                    <a:pt x="131373" y="21382"/>
                    <a:pt x="131675" y="21079"/>
                    <a:pt x="132281" y="21079"/>
                  </a:cubicBezTo>
                  <a:cubicBezTo>
                    <a:pt x="133330" y="20613"/>
                    <a:pt x="134424" y="20371"/>
                    <a:pt x="135512" y="20371"/>
                  </a:cubicBezTo>
                  <a:close/>
                  <a:moveTo>
                    <a:pt x="211245" y="20350"/>
                  </a:moveTo>
                  <a:cubicBezTo>
                    <a:pt x="213164" y="20350"/>
                    <a:pt x="215089" y="20959"/>
                    <a:pt x="216734" y="21987"/>
                  </a:cubicBezTo>
                  <a:cubicBezTo>
                    <a:pt x="217037" y="22290"/>
                    <a:pt x="217643" y="22290"/>
                    <a:pt x="217643" y="23198"/>
                  </a:cubicBezTo>
                  <a:cubicBezTo>
                    <a:pt x="217340" y="24106"/>
                    <a:pt x="216734" y="24106"/>
                    <a:pt x="215826" y="24106"/>
                  </a:cubicBezTo>
                  <a:cubicBezTo>
                    <a:pt x="212799" y="23803"/>
                    <a:pt x="209772" y="23803"/>
                    <a:pt x="206443" y="23501"/>
                  </a:cubicBezTo>
                  <a:cubicBezTo>
                    <a:pt x="206140" y="23501"/>
                    <a:pt x="205837" y="22895"/>
                    <a:pt x="205534" y="22592"/>
                  </a:cubicBezTo>
                  <a:cubicBezTo>
                    <a:pt x="205534" y="22290"/>
                    <a:pt x="205837" y="21684"/>
                    <a:pt x="206140" y="21382"/>
                  </a:cubicBezTo>
                  <a:cubicBezTo>
                    <a:pt x="206745" y="21079"/>
                    <a:pt x="207653" y="20776"/>
                    <a:pt x="208561" y="20776"/>
                  </a:cubicBezTo>
                  <a:cubicBezTo>
                    <a:pt x="209435" y="20485"/>
                    <a:pt x="210339" y="20350"/>
                    <a:pt x="211245" y="20350"/>
                  </a:cubicBezTo>
                  <a:close/>
                  <a:moveTo>
                    <a:pt x="231020" y="22765"/>
                  </a:moveTo>
                  <a:cubicBezTo>
                    <a:pt x="232879" y="22765"/>
                    <a:pt x="234686" y="23639"/>
                    <a:pt x="235805" y="25317"/>
                  </a:cubicBezTo>
                  <a:cubicBezTo>
                    <a:pt x="235502" y="25619"/>
                    <a:pt x="235199" y="26528"/>
                    <a:pt x="235199" y="26528"/>
                  </a:cubicBezTo>
                  <a:cubicBezTo>
                    <a:pt x="232475" y="26528"/>
                    <a:pt x="230053" y="25922"/>
                    <a:pt x="227632" y="25014"/>
                  </a:cubicBezTo>
                  <a:cubicBezTo>
                    <a:pt x="227329" y="24711"/>
                    <a:pt x="227329" y="24106"/>
                    <a:pt x="227632" y="23803"/>
                  </a:cubicBezTo>
                  <a:cubicBezTo>
                    <a:pt x="228678" y="23105"/>
                    <a:pt x="229859" y="22765"/>
                    <a:pt x="231020" y="22765"/>
                  </a:cubicBezTo>
                  <a:close/>
                  <a:moveTo>
                    <a:pt x="111010" y="22631"/>
                  </a:moveTo>
                  <a:cubicBezTo>
                    <a:pt x="112480" y="22631"/>
                    <a:pt x="113997" y="23040"/>
                    <a:pt x="115632" y="23803"/>
                  </a:cubicBezTo>
                  <a:cubicBezTo>
                    <a:pt x="113816" y="25619"/>
                    <a:pt x="112000" y="25014"/>
                    <a:pt x="110184" y="25619"/>
                  </a:cubicBezTo>
                  <a:cubicBezTo>
                    <a:pt x="108367" y="25922"/>
                    <a:pt x="106551" y="26225"/>
                    <a:pt x="103221" y="26830"/>
                  </a:cubicBezTo>
                  <a:cubicBezTo>
                    <a:pt x="105933" y="23925"/>
                    <a:pt x="108397" y="22631"/>
                    <a:pt x="111010" y="22631"/>
                  </a:cubicBezTo>
                  <a:close/>
                  <a:moveTo>
                    <a:pt x="90811" y="27436"/>
                  </a:moveTo>
                  <a:lnTo>
                    <a:pt x="90811" y="27436"/>
                  </a:lnTo>
                  <a:cubicBezTo>
                    <a:pt x="87714" y="29758"/>
                    <a:pt x="84178" y="31201"/>
                    <a:pt x="80389" y="31201"/>
                  </a:cubicBezTo>
                  <a:cubicBezTo>
                    <a:pt x="79733" y="31201"/>
                    <a:pt x="79070" y="31157"/>
                    <a:pt x="78400" y="31068"/>
                  </a:cubicBezTo>
                  <a:cubicBezTo>
                    <a:pt x="81730" y="26830"/>
                    <a:pt x="86270" y="28041"/>
                    <a:pt x="90811" y="27436"/>
                  </a:cubicBezTo>
                  <a:close/>
                  <a:moveTo>
                    <a:pt x="250724" y="29914"/>
                  </a:moveTo>
                  <a:cubicBezTo>
                    <a:pt x="251333" y="29914"/>
                    <a:pt x="251946" y="30082"/>
                    <a:pt x="252453" y="30463"/>
                  </a:cubicBezTo>
                  <a:cubicBezTo>
                    <a:pt x="253059" y="30765"/>
                    <a:pt x="253967" y="31673"/>
                    <a:pt x="253967" y="32884"/>
                  </a:cubicBezTo>
                  <a:cubicBezTo>
                    <a:pt x="253967" y="33412"/>
                    <a:pt x="253353" y="33735"/>
                    <a:pt x="252542" y="33735"/>
                  </a:cubicBezTo>
                  <a:cubicBezTo>
                    <a:pt x="251958" y="33735"/>
                    <a:pt x="251271" y="33567"/>
                    <a:pt x="250637" y="33187"/>
                  </a:cubicBezTo>
                  <a:cubicBezTo>
                    <a:pt x="250032" y="32279"/>
                    <a:pt x="249123" y="31673"/>
                    <a:pt x="248518" y="30765"/>
                  </a:cubicBezTo>
                  <a:cubicBezTo>
                    <a:pt x="249046" y="30238"/>
                    <a:pt x="249880" y="29914"/>
                    <a:pt x="250724" y="29914"/>
                  </a:cubicBezTo>
                  <a:close/>
                  <a:moveTo>
                    <a:pt x="61751" y="36517"/>
                  </a:moveTo>
                  <a:cubicBezTo>
                    <a:pt x="62357" y="36517"/>
                    <a:pt x="62659" y="36819"/>
                    <a:pt x="62962" y="37425"/>
                  </a:cubicBezTo>
                  <a:cubicBezTo>
                    <a:pt x="62962" y="37727"/>
                    <a:pt x="62659" y="38333"/>
                    <a:pt x="62357" y="38636"/>
                  </a:cubicBezTo>
                  <a:cubicBezTo>
                    <a:pt x="57514" y="40149"/>
                    <a:pt x="54184" y="44084"/>
                    <a:pt x="49038" y="45295"/>
                  </a:cubicBezTo>
                  <a:cubicBezTo>
                    <a:pt x="51157" y="39846"/>
                    <a:pt x="56000" y="36517"/>
                    <a:pt x="61751" y="36517"/>
                  </a:cubicBezTo>
                  <a:close/>
                  <a:moveTo>
                    <a:pt x="49038" y="45295"/>
                  </a:moveTo>
                  <a:cubicBezTo>
                    <a:pt x="48735" y="45598"/>
                    <a:pt x="49341" y="45900"/>
                    <a:pt x="48735" y="45900"/>
                  </a:cubicBezTo>
                  <a:cubicBezTo>
                    <a:pt x="48433" y="45900"/>
                    <a:pt x="48433" y="45598"/>
                    <a:pt x="49038" y="45295"/>
                  </a:cubicBezTo>
                  <a:close/>
                  <a:moveTo>
                    <a:pt x="259415" y="43176"/>
                  </a:moveTo>
                  <a:lnTo>
                    <a:pt x="259415" y="43176"/>
                  </a:lnTo>
                  <a:cubicBezTo>
                    <a:pt x="260538" y="45421"/>
                    <a:pt x="260880" y="47927"/>
                    <a:pt x="259959" y="50451"/>
                  </a:cubicBezTo>
                  <a:lnTo>
                    <a:pt x="259959" y="50451"/>
                  </a:lnTo>
                  <a:cubicBezTo>
                    <a:pt x="259716" y="47965"/>
                    <a:pt x="259696" y="45700"/>
                    <a:pt x="259415" y="43176"/>
                  </a:cubicBezTo>
                  <a:close/>
                  <a:moveTo>
                    <a:pt x="257599" y="62246"/>
                  </a:moveTo>
                  <a:lnTo>
                    <a:pt x="257599" y="62246"/>
                  </a:lnTo>
                  <a:cubicBezTo>
                    <a:pt x="259113" y="65576"/>
                    <a:pt x="258507" y="69511"/>
                    <a:pt x="256086" y="72235"/>
                  </a:cubicBezTo>
                  <a:cubicBezTo>
                    <a:pt x="253967" y="75262"/>
                    <a:pt x="250637" y="77684"/>
                    <a:pt x="247005" y="78289"/>
                  </a:cubicBezTo>
                  <a:cubicBezTo>
                    <a:pt x="249729" y="74657"/>
                    <a:pt x="251848" y="71933"/>
                    <a:pt x="253361" y="69814"/>
                  </a:cubicBezTo>
                  <a:cubicBezTo>
                    <a:pt x="254572" y="67392"/>
                    <a:pt x="256086" y="64970"/>
                    <a:pt x="257599" y="62246"/>
                  </a:cubicBezTo>
                  <a:close/>
                  <a:moveTo>
                    <a:pt x="240951" y="84041"/>
                  </a:moveTo>
                  <a:cubicBezTo>
                    <a:pt x="240951" y="84041"/>
                    <a:pt x="241253" y="84343"/>
                    <a:pt x="241253" y="84343"/>
                  </a:cubicBezTo>
                  <a:cubicBezTo>
                    <a:pt x="241253" y="84646"/>
                    <a:pt x="240951" y="84949"/>
                    <a:pt x="240951" y="84949"/>
                  </a:cubicBezTo>
                  <a:cubicBezTo>
                    <a:pt x="240648" y="84949"/>
                    <a:pt x="240345" y="84646"/>
                    <a:pt x="240345" y="84343"/>
                  </a:cubicBezTo>
                  <a:cubicBezTo>
                    <a:pt x="240648" y="84343"/>
                    <a:pt x="240648" y="84041"/>
                    <a:pt x="240951" y="84041"/>
                  </a:cubicBezTo>
                  <a:close/>
                  <a:moveTo>
                    <a:pt x="39849" y="51592"/>
                  </a:moveTo>
                  <a:cubicBezTo>
                    <a:pt x="40077" y="51592"/>
                    <a:pt x="40314" y="51610"/>
                    <a:pt x="40562" y="51652"/>
                  </a:cubicBezTo>
                  <a:cubicBezTo>
                    <a:pt x="40562" y="52862"/>
                    <a:pt x="39957" y="53771"/>
                    <a:pt x="39351" y="54376"/>
                  </a:cubicBezTo>
                  <a:cubicBezTo>
                    <a:pt x="33903" y="59219"/>
                    <a:pt x="29665" y="64970"/>
                    <a:pt x="26638" y="71327"/>
                  </a:cubicBezTo>
                  <a:cubicBezTo>
                    <a:pt x="26362" y="72432"/>
                    <a:pt x="25834" y="73788"/>
                    <a:pt x="24365" y="73788"/>
                  </a:cubicBezTo>
                  <a:cubicBezTo>
                    <a:pt x="24223" y="73788"/>
                    <a:pt x="24073" y="73775"/>
                    <a:pt x="23914" y="73749"/>
                  </a:cubicBezTo>
                  <a:lnTo>
                    <a:pt x="23914" y="73749"/>
                  </a:lnTo>
                  <a:cubicBezTo>
                    <a:pt x="24519" y="74657"/>
                    <a:pt x="24822" y="75565"/>
                    <a:pt x="24519" y="76776"/>
                  </a:cubicBezTo>
                  <a:cubicBezTo>
                    <a:pt x="23006" y="81316"/>
                    <a:pt x="21492" y="86159"/>
                    <a:pt x="20281" y="91003"/>
                  </a:cubicBezTo>
                  <a:cubicBezTo>
                    <a:pt x="16952" y="88278"/>
                    <a:pt x="15741" y="86462"/>
                    <a:pt x="16346" y="84041"/>
                  </a:cubicBezTo>
                  <a:cubicBezTo>
                    <a:pt x="17860" y="79803"/>
                    <a:pt x="19070" y="75565"/>
                    <a:pt x="23914" y="73749"/>
                  </a:cubicBezTo>
                  <a:cubicBezTo>
                    <a:pt x="24519" y="70722"/>
                    <a:pt x="25427" y="67695"/>
                    <a:pt x="26033" y="64365"/>
                  </a:cubicBezTo>
                  <a:cubicBezTo>
                    <a:pt x="26335" y="58614"/>
                    <a:pt x="30573" y="54073"/>
                    <a:pt x="36022" y="52862"/>
                  </a:cubicBezTo>
                  <a:cubicBezTo>
                    <a:pt x="37328" y="52340"/>
                    <a:pt x="38409" y="51592"/>
                    <a:pt x="39849" y="51592"/>
                  </a:cubicBezTo>
                  <a:close/>
                  <a:moveTo>
                    <a:pt x="237687" y="86157"/>
                  </a:moveTo>
                  <a:cubicBezTo>
                    <a:pt x="238122" y="86157"/>
                    <a:pt x="238600" y="86248"/>
                    <a:pt x="239134" y="86462"/>
                  </a:cubicBezTo>
                  <a:cubicBezTo>
                    <a:pt x="238529" y="88884"/>
                    <a:pt x="237015" y="90700"/>
                    <a:pt x="235199" y="92213"/>
                  </a:cubicBezTo>
                  <a:cubicBezTo>
                    <a:pt x="232086" y="95327"/>
                    <a:pt x="228083" y="96884"/>
                    <a:pt x="223762" y="96884"/>
                  </a:cubicBezTo>
                  <a:cubicBezTo>
                    <a:pt x="223042" y="96884"/>
                    <a:pt x="222313" y="96840"/>
                    <a:pt x="221578" y="96754"/>
                  </a:cubicBezTo>
                  <a:cubicBezTo>
                    <a:pt x="226118" y="93424"/>
                    <a:pt x="229448" y="91003"/>
                    <a:pt x="233080" y="88884"/>
                  </a:cubicBezTo>
                  <a:cubicBezTo>
                    <a:pt x="234576" y="88136"/>
                    <a:pt x="235661" y="86157"/>
                    <a:pt x="237687" y="86157"/>
                  </a:cubicBezTo>
                  <a:close/>
                  <a:moveTo>
                    <a:pt x="215221" y="101294"/>
                  </a:moveTo>
                  <a:lnTo>
                    <a:pt x="213707" y="103111"/>
                  </a:lnTo>
                  <a:cubicBezTo>
                    <a:pt x="210007" y="110227"/>
                    <a:pt x="202558" y="114667"/>
                    <a:pt x="194634" y="114667"/>
                  </a:cubicBezTo>
                  <a:cubicBezTo>
                    <a:pt x="194132" y="114667"/>
                    <a:pt x="193628" y="114649"/>
                    <a:pt x="193124" y="114613"/>
                  </a:cubicBezTo>
                  <a:cubicBezTo>
                    <a:pt x="192821" y="113100"/>
                    <a:pt x="194335" y="112494"/>
                    <a:pt x="195243" y="111889"/>
                  </a:cubicBezTo>
                  <a:cubicBezTo>
                    <a:pt x="200086" y="108862"/>
                    <a:pt x="205232" y="106138"/>
                    <a:pt x="210075" y="103111"/>
                  </a:cubicBezTo>
                  <a:cubicBezTo>
                    <a:pt x="211588" y="101900"/>
                    <a:pt x="213102" y="101294"/>
                    <a:pt x="215221" y="101294"/>
                  </a:cubicBezTo>
                  <a:close/>
                  <a:moveTo>
                    <a:pt x="18203" y="102124"/>
                  </a:moveTo>
                  <a:cubicBezTo>
                    <a:pt x="18758" y="102124"/>
                    <a:pt x="19373" y="102666"/>
                    <a:pt x="19373" y="103413"/>
                  </a:cubicBezTo>
                  <a:cubicBezTo>
                    <a:pt x="19965" y="107850"/>
                    <a:pt x="20556" y="112286"/>
                    <a:pt x="21148" y="117005"/>
                  </a:cubicBezTo>
                  <a:lnTo>
                    <a:pt x="21148" y="117005"/>
                  </a:lnTo>
                  <a:cubicBezTo>
                    <a:pt x="19051" y="115494"/>
                    <a:pt x="17551" y="113387"/>
                    <a:pt x="16649" y="110981"/>
                  </a:cubicBezTo>
                  <a:cubicBezTo>
                    <a:pt x="15438" y="108862"/>
                    <a:pt x="15135" y="106138"/>
                    <a:pt x="16346" y="103413"/>
                  </a:cubicBezTo>
                  <a:cubicBezTo>
                    <a:pt x="16649" y="102808"/>
                    <a:pt x="16952" y="102203"/>
                    <a:pt x="17860" y="102203"/>
                  </a:cubicBezTo>
                  <a:cubicBezTo>
                    <a:pt x="17967" y="102149"/>
                    <a:pt x="18084" y="102124"/>
                    <a:pt x="18203" y="102124"/>
                  </a:cubicBezTo>
                  <a:close/>
                  <a:moveTo>
                    <a:pt x="184951" y="118246"/>
                  </a:moveTo>
                  <a:cubicBezTo>
                    <a:pt x="185171" y="119125"/>
                    <a:pt x="184592" y="119046"/>
                    <a:pt x="184143" y="119053"/>
                  </a:cubicBezTo>
                  <a:lnTo>
                    <a:pt x="184143" y="119053"/>
                  </a:lnTo>
                  <a:lnTo>
                    <a:pt x="184951" y="118246"/>
                  </a:lnTo>
                  <a:close/>
                  <a:moveTo>
                    <a:pt x="184043" y="119154"/>
                  </a:moveTo>
                  <a:cubicBezTo>
                    <a:pt x="182832" y="123089"/>
                    <a:pt x="179805" y="126116"/>
                    <a:pt x="176172" y="127629"/>
                  </a:cubicBezTo>
                  <a:cubicBezTo>
                    <a:pt x="172782" y="129567"/>
                    <a:pt x="169198" y="130535"/>
                    <a:pt x="165420" y="130535"/>
                  </a:cubicBezTo>
                  <a:cubicBezTo>
                    <a:pt x="164476" y="130535"/>
                    <a:pt x="163520" y="130475"/>
                    <a:pt x="162551" y="130354"/>
                  </a:cubicBezTo>
                  <a:cubicBezTo>
                    <a:pt x="169210" y="125510"/>
                    <a:pt x="176172" y="121878"/>
                    <a:pt x="183740" y="119456"/>
                  </a:cubicBezTo>
                  <a:lnTo>
                    <a:pt x="184043" y="119154"/>
                  </a:lnTo>
                  <a:close/>
                  <a:moveTo>
                    <a:pt x="24216" y="123997"/>
                  </a:moveTo>
                  <a:cubicBezTo>
                    <a:pt x="27849" y="125813"/>
                    <a:pt x="28454" y="129446"/>
                    <a:pt x="30876" y="131564"/>
                  </a:cubicBezTo>
                  <a:cubicBezTo>
                    <a:pt x="33486" y="133885"/>
                    <a:pt x="35540" y="136205"/>
                    <a:pt x="37838" y="138525"/>
                  </a:cubicBezTo>
                  <a:lnTo>
                    <a:pt x="37838" y="138525"/>
                  </a:lnTo>
                  <a:cubicBezTo>
                    <a:pt x="29265" y="138421"/>
                    <a:pt x="25114" y="133870"/>
                    <a:pt x="24216" y="123997"/>
                  </a:cubicBezTo>
                  <a:close/>
                  <a:moveTo>
                    <a:pt x="150746" y="134894"/>
                  </a:moveTo>
                  <a:cubicBezTo>
                    <a:pt x="148600" y="138112"/>
                    <a:pt x="145029" y="140143"/>
                    <a:pt x="141084" y="140143"/>
                  </a:cubicBezTo>
                  <a:cubicBezTo>
                    <a:pt x="140577" y="140143"/>
                    <a:pt x="140063" y="140109"/>
                    <a:pt x="139546" y="140040"/>
                  </a:cubicBezTo>
                  <a:lnTo>
                    <a:pt x="150746" y="134894"/>
                  </a:lnTo>
                  <a:close/>
                  <a:moveTo>
                    <a:pt x="159333" y="26571"/>
                  </a:moveTo>
                  <a:cubicBezTo>
                    <a:pt x="162525" y="26571"/>
                    <a:pt x="165716" y="26643"/>
                    <a:pt x="168908" y="26830"/>
                  </a:cubicBezTo>
                  <a:cubicBezTo>
                    <a:pt x="171961" y="27183"/>
                    <a:pt x="175015" y="27262"/>
                    <a:pt x="178051" y="27262"/>
                  </a:cubicBezTo>
                  <a:cubicBezTo>
                    <a:pt x="180515" y="27262"/>
                    <a:pt x="182967" y="27210"/>
                    <a:pt x="185399" y="27210"/>
                  </a:cubicBezTo>
                  <a:cubicBezTo>
                    <a:pt x="187692" y="27210"/>
                    <a:pt x="189967" y="27256"/>
                    <a:pt x="192216" y="27436"/>
                  </a:cubicBezTo>
                  <a:cubicBezTo>
                    <a:pt x="203416" y="28041"/>
                    <a:pt x="214616" y="28041"/>
                    <a:pt x="226118" y="29857"/>
                  </a:cubicBezTo>
                  <a:cubicBezTo>
                    <a:pt x="231264" y="30463"/>
                    <a:pt x="236410" y="31673"/>
                    <a:pt x="241556" y="33187"/>
                  </a:cubicBezTo>
                  <a:cubicBezTo>
                    <a:pt x="246399" y="34398"/>
                    <a:pt x="250334" y="38333"/>
                    <a:pt x="251848" y="43176"/>
                  </a:cubicBezTo>
                  <a:cubicBezTo>
                    <a:pt x="252453" y="45598"/>
                    <a:pt x="254875" y="46808"/>
                    <a:pt x="254875" y="49533"/>
                  </a:cubicBezTo>
                  <a:cubicBezTo>
                    <a:pt x="254572" y="52257"/>
                    <a:pt x="253967" y="55284"/>
                    <a:pt x="253361" y="58008"/>
                  </a:cubicBezTo>
                  <a:cubicBezTo>
                    <a:pt x="251545" y="64062"/>
                    <a:pt x="248518" y="69814"/>
                    <a:pt x="243675" y="74051"/>
                  </a:cubicBezTo>
                  <a:cubicBezTo>
                    <a:pt x="240042" y="77987"/>
                    <a:pt x="235805" y="81619"/>
                    <a:pt x="231264" y="84646"/>
                  </a:cubicBezTo>
                  <a:cubicBezTo>
                    <a:pt x="210983" y="97965"/>
                    <a:pt x="190097" y="110375"/>
                    <a:pt x="168605" y="121273"/>
                  </a:cubicBezTo>
                  <a:cubicBezTo>
                    <a:pt x="155286" y="127629"/>
                    <a:pt x="142270" y="134289"/>
                    <a:pt x="128346" y="139435"/>
                  </a:cubicBezTo>
                  <a:cubicBezTo>
                    <a:pt x="118962" y="143672"/>
                    <a:pt x="108973" y="146094"/>
                    <a:pt x="98984" y="147608"/>
                  </a:cubicBezTo>
                  <a:cubicBezTo>
                    <a:pt x="94591" y="148218"/>
                    <a:pt x="90198" y="148533"/>
                    <a:pt x="85825" y="148533"/>
                  </a:cubicBezTo>
                  <a:cubicBezTo>
                    <a:pt x="79350" y="148533"/>
                    <a:pt x="72918" y="147842"/>
                    <a:pt x="66595" y="146397"/>
                  </a:cubicBezTo>
                  <a:cubicBezTo>
                    <a:pt x="58119" y="144581"/>
                    <a:pt x="49946" y="141251"/>
                    <a:pt x="42984" y="136105"/>
                  </a:cubicBezTo>
                  <a:cubicBezTo>
                    <a:pt x="28757" y="127024"/>
                    <a:pt x="21492" y="110073"/>
                    <a:pt x="24519" y="93424"/>
                  </a:cubicBezTo>
                  <a:cubicBezTo>
                    <a:pt x="27849" y="70116"/>
                    <a:pt x="41168" y="54376"/>
                    <a:pt x="61751" y="43781"/>
                  </a:cubicBezTo>
                  <a:cubicBezTo>
                    <a:pt x="69924" y="39544"/>
                    <a:pt x="78703" y="36214"/>
                    <a:pt x="87481" y="34398"/>
                  </a:cubicBezTo>
                  <a:cubicBezTo>
                    <a:pt x="104130" y="30160"/>
                    <a:pt x="121081" y="27738"/>
                    <a:pt x="138032" y="27133"/>
                  </a:cubicBezTo>
                  <a:cubicBezTo>
                    <a:pt x="145132" y="26924"/>
                    <a:pt x="152233" y="26571"/>
                    <a:pt x="159333" y="26571"/>
                  </a:cubicBezTo>
                  <a:close/>
                  <a:moveTo>
                    <a:pt x="121989" y="147002"/>
                  </a:moveTo>
                  <a:lnTo>
                    <a:pt x="121989" y="147002"/>
                  </a:lnTo>
                  <a:cubicBezTo>
                    <a:pt x="118550" y="150441"/>
                    <a:pt x="113723" y="152262"/>
                    <a:pt x="108923" y="152262"/>
                  </a:cubicBezTo>
                  <a:cubicBezTo>
                    <a:pt x="108232" y="152262"/>
                    <a:pt x="107540" y="152224"/>
                    <a:pt x="106854" y="152148"/>
                  </a:cubicBezTo>
                  <a:lnTo>
                    <a:pt x="107157" y="152148"/>
                  </a:lnTo>
                  <a:cubicBezTo>
                    <a:pt x="109275" y="150635"/>
                    <a:pt x="111697" y="149424"/>
                    <a:pt x="114421" y="148818"/>
                  </a:cubicBezTo>
                  <a:lnTo>
                    <a:pt x="121989" y="147002"/>
                  </a:lnTo>
                  <a:close/>
                  <a:moveTo>
                    <a:pt x="45337" y="143389"/>
                  </a:moveTo>
                  <a:cubicBezTo>
                    <a:pt x="46864" y="143389"/>
                    <a:pt x="47859" y="144412"/>
                    <a:pt x="49038" y="144883"/>
                  </a:cubicBezTo>
                  <a:cubicBezTo>
                    <a:pt x="50854" y="145791"/>
                    <a:pt x="52670" y="146699"/>
                    <a:pt x="54184" y="147305"/>
                  </a:cubicBezTo>
                  <a:cubicBezTo>
                    <a:pt x="55395" y="147910"/>
                    <a:pt x="56908" y="148516"/>
                    <a:pt x="58422" y="149121"/>
                  </a:cubicBezTo>
                  <a:cubicBezTo>
                    <a:pt x="60238" y="149424"/>
                    <a:pt x="62054" y="150029"/>
                    <a:pt x="64778" y="150937"/>
                  </a:cubicBezTo>
                  <a:cubicBezTo>
                    <a:pt x="62530" y="152321"/>
                    <a:pt x="59985" y="153013"/>
                    <a:pt x="57482" y="153013"/>
                  </a:cubicBezTo>
                  <a:cubicBezTo>
                    <a:pt x="55605" y="153013"/>
                    <a:pt x="53751" y="152624"/>
                    <a:pt x="52065" y="151845"/>
                  </a:cubicBezTo>
                  <a:cubicBezTo>
                    <a:pt x="48130" y="150635"/>
                    <a:pt x="45103" y="147305"/>
                    <a:pt x="43892" y="143672"/>
                  </a:cubicBezTo>
                  <a:cubicBezTo>
                    <a:pt x="44427" y="143472"/>
                    <a:pt x="44904" y="143389"/>
                    <a:pt x="45337" y="143389"/>
                  </a:cubicBezTo>
                  <a:close/>
                  <a:moveTo>
                    <a:pt x="70227" y="152451"/>
                  </a:moveTo>
                  <a:lnTo>
                    <a:pt x="93535" y="153056"/>
                  </a:lnTo>
                  <a:cubicBezTo>
                    <a:pt x="90508" y="155780"/>
                    <a:pt x="86573" y="157294"/>
                    <a:pt x="82638" y="157294"/>
                  </a:cubicBezTo>
                  <a:cubicBezTo>
                    <a:pt x="78097" y="157294"/>
                    <a:pt x="73557" y="155478"/>
                    <a:pt x="70227" y="152451"/>
                  </a:cubicBezTo>
                  <a:close/>
                  <a:moveTo>
                    <a:pt x="149151" y="0"/>
                  </a:moveTo>
                  <a:cubicBezTo>
                    <a:pt x="148869" y="0"/>
                    <a:pt x="148589" y="60"/>
                    <a:pt x="148324" y="193"/>
                  </a:cubicBezTo>
                  <a:cubicBezTo>
                    <a:pt x="147113" y="798"/>
                    <a:pt x="147113" y="2009"/>
                    <a:pt x="147416" y="2917"/>
                  </a:cubicBezTo>
                  <a:cubicBezTo>
                    <a:pt x="147719" y="4430"/>
                    <a:pt x="148324" y="5944"/>
                    <a:pt x="148627" y="7457"/>
                  </a:cubicBezTo>
                  <a:cubicBezTo>
                    <a:pt x="149535" y="10484"/>
                    <a:pt x="150140" y="13511"/>
                    <a:pt x="149837" y="16841"/>
                  </a:cubicBezTo>
                  <a:cubicBezTo>
                    <a:pt x="149837" y="17628"/>
                    <a:pt x="149156" y="18414"/>
                    <a:pt x="148187" y="18414"/>
                  </a:cubicBezTo>
                  <a:cubicBezTo>
                    <a:pt x="148038" y="18414"/>
                    <a:pt x="147881" y="18395"/>
                    <a:pt x="147719" y="18355"/>
                  </a:cubicBezTo>
                  <a:cubicBezTo>
                    <a:pt x="146508" y="18355"/>
                    <a:pt x="145297" y="17749"/>
                    <a:pt x="144086" y="17447"/>
                  </a:cubicBezTo>
                  <a:cubicBezTo>
                    <a:pt x="141513" y="16236"/>
                    <a:pt x="138789" y="15630"/>
                    <a:pt x="136065" y="15630"/>
                  </a:cubicBezTo>
                  <a:cubicBezTo>
                    <a:pt x="133340" y="15630"/>
                    <a:pt x="130616" y="16236"/>
                    <a:pt x="128043" y="17447"/>
                  </a:cubicBezTo>
                  <a:cubicBezTo>
                    <a:pt x="126227" y="15025"/>
                    <a:pt x="126832" y="12603"/>
                    <a:pt x="125924" y="10484"/>
                  </a:cubicBezTo>
                  <a:cubicBezTo>
                    <a:pt x="125621" y="9274"/>
                    <a:pt x="124713" y="8063"/>
                    <a:pt x="124108" y="7155"/>
                  </a:cubicBezTo>
                  <a:cubicBezTo>
                    <a:pt x="123665" y="6712"/>
                    <a:pt x="123059" y="6431"/>
                    <a:pt x="122529" y="6431"/>
                  </a:cubicBezTo>
                  <a:cubicBezTo>
                    <a:pt x="122335" y="6431"/>
                    <a:pt x="122151" y="6468"/>
                    <a:pt x="121989" y="6549"/>
                  </a:cubicBezTo>
                  <a:cubicBezTo>
                    <a:pt x="121384" y="6852"/>
                    <a:pt x="120778" y="7457"/>
                    <a:pt x="120778" y="8366"/>
                  </a:cubicBezTo>
                  <a:cubicBezTo>
                    <a:pt x="121686" y="12301"/>
                    <a:pt x="122292" y="16236"/>
                    <a:pt x="121989" y="20171"/>
                  </a:cubicBezTo>
                  <a:cubicBezTo>
                    <a:pt x="118356" y="18809"/>
                    <a:pt x="114800" y="17901"/>
                    <a:pt x="111319" y="17901"/>
                  </a:cubicBezTo>
                  <a:cubicBezTo>
                    <a:pt x="107838" y="17901"/>
                    <a:pt x="104432" y="18809"/>
                    <a:pt x="101103" y="21079"/>
                  </a:cubicBezTo>
                  <a:cubicBezTo>
                    <a:pt x="100194" y="19263"/>
                    <a:pt x="99589" y="17447"/>
                    <a:pt x="98681" y="15933"/>
                  </a:cubicBezTo>
                  <a:cubicBezTo>
                    <a:pt x="98378" y="14420"/>
                    <a:pt x="97470" y="13511"/>
                    <a:pt x="96259" y="12906"/>
                  </a:cubicBezTo>
                  <a:cubicBezTo>
                    <a:pt x="95351" y="12906"/>
                    <a:pt x="94746" y="12906"/>
                    <a:pt x="94140" y="13209"/>
                  </a:cubicBezTo>
                  <a:cubicBezTo>
                    <a:pt x="93535" y="13511"/>
                    <a:pt x="93232" y="14117"/>
                    <a:pt x="93535" y="14420"/>
                  </a:cubicBezTo>
                  <a:cubicBezTo>
                    <a:pt x="94140" y="16538"/>
                    <a:pt x="94746" y="18657"/>
                    <a:pt x="95351" y="20474"/>
                  </a:cubicBezTo>
                  <a:cubicBezTo>
                    <a:pt x="95894" y="22102"/>
                    <a:pt x="95220" y="23244"/>
                    <a:pt x="93547" y="23244"/>
                  </a:cubicBezTo>
                  <a:cubicBezTo>
                    <a:pt x="93354" y="23244"/>
                    <a:pt x="93148" y="23229"/>
                    <a:pt x="92930" y="23198"/>
                  </a:cubicBezTo>
                  <a:cubicBezTo>
                    <a:pt x="91308" y="22793"/>
                    <a:pt x="89687" y="22598"/>
                    <a:pt x="88089" y="22598"/>
                  </a:cubicBezTo>
                  <a:cubicBezTo>
                    <a:pt x="82528" y="22598"/>
                    <a:pt x="77251" y="24952"/>
                    <a:pt x="73254" y="28949"/>
                  </a:cubicBezTo>
                  <a:cubicBezTo>
                    <a:pt x="72951" y="29252"/>
                    <a:pt x="72346" y="29252"/>
                    <a:pt x="71741" y="29252"/>
                  </a:cubicBezTo>
                  <a:cubicBezTo>
                    <a:pt x="70530" y="27738"/>
                    <a:pt x="70832" y="25619"/>
                    <a:pt x="70227" y="24106"/>
                  </a:cubicBezTo>
                  <a:cubicBezTo>
                    <a:pt x="69924" y="22895"/>
                    <a:pt x="69016" y="21684"/>
                    <a:pt x="67805" y="21079"/>
                  </a:cubicBezTo>
                  <a:cubicBezTo>
                    <a:pt x="67503" y="20776"/>
                    <a:pt x="67124" y="20625"/>
                    <a:pt x="66746" y="20625"/>
                  </a:cubicBezTo>
                  <a:cubicBezTo>
                    <a:pt x="66368" y="20625"/>
                    <a:pt x="65989" y="20776"/>
                    <a:pt x="65686" y="21079"/>
                  </a:cubicBezTo>
                  <a:cubicBezTo>
                    <a:pt x="65081" y="21382"/>
                    <a:pt x="64476" y="21987"/>
                    <a:pt x="64778" y="22895"/>
                  </a:cubicBezTo>
                  <a:cubicBezTo>
                    <a:pt x="65384" y="25619"/>
                    <a:pt x="67200" y="28344"/>
                    <a:pt x="65686" y="31068"/>
                  </a:cubicBezTo>
                  <a:cubicBezTo>
                    <a:pt x="65384" y="31371"/>
                    <a:pt x="65384" y="31371"/>
                    <a:pt x="65081" y="31371"/>
                  </a:cubicBezTo>
                  <a:cubicBezTo>
                    <a:pt x="64173" y="31673"/>
                    <a:pt x="63568" y="31673"/>
                    <a:pt x="62659" y="31673"/>
                  </a:cubicBezTo>
                  <a:cubicBezTo>
                    <a:pt x="56000" y="31673"/>
                    <a:pt x="49643" y="35003"/>
                    <a:pt x="46011" y="40452"/>
                  </a:cubicBezTo>
                  <a:cubicBezTo>
                    <a:pt x="45405" y="41057"/>
                    <a:pt x="45103" y="41965"/>
                    <a:pt x="44497" y="42571"/>
                  </a:cubicBezTo>
                  <a:cubicBezTo>
                    <a:pt x="43133" y="44276"/>
                    <a:pt x="42441" y="45021"/>
                    <a:pt x="41447" y="45021"/>
                  </a:cubicBezTo>
                  <a:cubicBezTo>
                    <a:pt x="40677" y="45021"/>
                    <a:pt x="39726" y="44574"/>
                    <a:pt x="38141" y="43781"/>
                  </a:cubicBezTo>
                  <a:cubicBezTo>
                    <a:pt x="37233" y="43479"/>
                    <a:pt x="36324" y="42873"/>
                    <a:pt x="35416" y="42268"/>
                  </a:cubicBezTo>
                  <a:cubicBezTo>
                    <a:pt x="32995" y="41360"/>
                    <a:pt x="30573" y="40149"/>
                    <a:pt x="28152" y="39241"/>
                  </a:cubicBezTo>
                  <a:cubicBezTo>
                    <a:pt x="27243" y="38938"/>
                    <a:pt x="26638" y="38938"/>
                    <a:pt x="25730" y="38938"/>
                  </a:cubicBezTo>
                  <a:cubicBezTo>
                    <a:pt x="25125" y="39241"/>
                    <a:pt x="24519" y="39846"/>
                    <a:pt x="24216" y="40452"/>
                  </a:cubicBezTo>
                  <a:cubicBezTo>
                    <a:pt x="23611" y="41057"/>
                    <a:pt x="24216" y="41965"/>
                    <a:pt x="24822" y="42571"/>
                  </a:cubicBezTo>
                  <a:cubicBezTo>
                    <a:pt x="27546" y="44387"/>
                    <a:pt x="31481" y="44084"/>
                    <a:pt x="33600" y="48019"/>
                  </a:cubicBezTo>
                  <a:cubicBezTo>
                    <a:pt x="26638" y="50744"/>
                    <a:pt x="21795" y="57100"/>
                    <a:pt x="21189" y="64668"/>
                  </a:cubicBezTo>
                  <a:cubicBezTo>
                    <a:pt x="20960" y="66273"/>
                    <a:pt x="20384" y="67009"/>
                    <a:pt x="19197" y="67009"/>
                  </a:cubicBezTo>
                  <a:cubicBezTo>
                    <a:pt x="18817" y="67009"/>
                    <a:pt x="18374" y="66934"/>
                    <a:pt x="17860" y="66787"/>
                  </a:cubicBezTo>
                  <a:lnTo>
                    <a:pt x="4541" y="64365"/>
                  </a:lnTo>
                  <a:cubicBezTo>
                    <a:pt x="4380" y="64311"/>
                    <a:pt x="4210" y="64286"/>
                    <a:pt x="4037" y="64286"/>
                  </a:cubicBezTo>
                  <a:cubicBezTo>
                    <a:pt x="3232" y="64286"/>
                    <a:pt x="2368" y="64829"/>
                    <a:pt x="2119" y="65576"/>
                  </a:cubicBezTo>
                  <a:cubicBezTo>
                    <a:pt x="1514" y="66787"/>
                    <a:pt x="2422" y="68300"/>
                    <a:pt x="3633" y="68603"/>
                  </a:cubicBezTo>
                  <a:cubicBezTo>
                    <a:pt x="5146" y="69208"/>
                    <a:pt x="6962" y="69208"/>
                    <a:pt x="8476" y="69814"/>
                  </a:cubicBezTo>
                  <a:cubicBezTo>
                    <a:pt x="10898" y="70419"/>
                    <a:pt x="14530" y="69814"/>
                    <a:pt x="16043" y="72538"/>
                  </a:cubicBezTo>
                  <a:cubicBezTo>
                    <a:pt x="16952" y="74657"/>
                    <a:pt x="14227" y="76776"/>
                    <a:pt x="13319" y="78895"/>
                  </a:cubicBezTo>
                  <a:cubicBezTo>
                    <a:pt x="12108" y="81619"/>
                    <a:pt x="11503" y="84343"/>
                    <a:pt x="12108" y="87370"/>
                  </a:cubicBezTo>
                  <a:cubicBezTo>
                    <a:pt x="12714" y="89792"/>
                    <a:pt x="15135" y="92516"/>
                    <a:pt x="13925" y="94938"/>
                  </a:cubicBezTo>
                  <a:cubicBezTo>
                    <a:pt x="12411" y="97965"/>
                    <a:pt x="8779" y="96451"/>
                    <a:pt x="6054" y="97359"/>
                  </a:cubicBezTo>
                  <a:cubicBezTo>
                    <a:pt x="4238" y="97662"/>
                    <a:pt x="2119" y="98873"/>
                    <a:pt x="908" y="100386"/>
                  </a:cubicBezTo>
                  <a:cubicBezTo>
                    <a:pt x="0" y="101294"/>
                    <a:pt x="0" y="102505"/>
                    <a:pt x="908" y="103413"/>
                  </a:cubicBezTo>
                  <a:cubicBezTo>
                    <a:pt x="1336" y="103627"/>
                    <a:pt x="1765" y="103841"/>
                    <a:pt x="2300" y="103841"/>
                  </a:cubicBezTo>
                  <a:cubicBezTo>
                    <a:pt x="2521" y="103841"/>
                    <a:pt x="2761" y="103805"/>
                    <a:pt x="3027" y="103716"/>
                  </a:cubicBezTo>
                  <a:cubicBezTo>
                    <a:pt x="4541" y="103413"/>
                    <a:pt x="5449" y="102808"/>
                    <a:pt x="7265" y="102203"/>
                  </a:cubicBezTo>
                  <a:cubicBezTo>
                    <a:pt x="7644" y="102076"/>
                    <a:pt x="8023" y="102016"/>
                    <a:pt x="8386" y="102016"/>
                  </a:cubicBezTo>
                  <a:cubicBezTo>
                    <a:pt x="9760" y="102016"/>
                    <a:pt x="10898" y="102884"/>
                    <a:pt x="10898" y="104321"/>
                  </a:cubicBezTo>
                  <a:cubicBezTo>
                    <a:pt x="10898" y="109467"/>
                    <a:pt x="12714" y="114613"/>
                    <a:pt x="16043" y="118851"/>
                  </a:cubicBezTo>
                  <a:cubicBezTo>
                    <a:pt x="17254" y="120062"/>
                    <a:pt x="16952" y="122181"/>
                    <a:pt x="15741" y="123089"/>
                  </a:cubicBezTo>
                  <a:cubicBezTo>
                    <a:pt x="14530" y="123997"/>
                    <a:pt x="13622" y="124602"/>
                    <a:pt x="12108" y="126116"/>
                  </a:cubicBezTo>
                  <a:cubicBezTo>
                    <a:pt x="10292" y="127932"/>
                    <a:pt x="8779" y="129446"/>
                    <a:pt x="7265" y="131262"/>
                  </a:cubicBezTo>
                  <a:cubicBezTo>
                    <a:pt x="6357" y="132473"/>
                    <a:pt x="5752" y="133683"/>
                    <a:pt x="6962" y="134894"/>
                  </a:cubicBezTo>
                  <a:cubicBezTo>
                    <a:pt x="7425" y="135357"/>
                    <a:pt x="7887" y="135554"/>
                    <a:pt x="8333" y="135554"/>
                  </a:cubicBezTo>
                  <a:cubicBezTo>
                    <a:pt x="9054" y="135554"/>
                    <a:pt x="9731" y="135037"/>
                    <a:pt x="10292" y="134289"/>
                  </a:cubicBezTo>
                  <a:cubicBezTo>
                    <a:pt x="12714" y="131564"/>
                    <a:pt x="15438" y="129143"/>
                    <a:pt x="18768" y="127327"/>
                  </a:cubicBezTo>
                  <a:cubicBezTo>
                    <a:pt x="23308" y="136710"/>
                    <a:pt x="23308" y="136710"/>
                    <a:pt x="32389" y="143067"/>
                  </a:cubicBezTo>
                  <a:cubicBezTo>
                    <a:pt x="33600" y="143672"/>
                    <a:pt x="33903" y="145186"/>
                    <a:pt x="33297" y="146397"/>
                  </a:cubicBezTo>
                  <a:cubicBezTo>
                    <a:pt x="31784" y="149121"/>
                    <a:pt x="30573" y="152148"/>
                    <a:pt x="29362" y="155175"/>
                  </a:cubicBezTo>
                  <a:cubicBezTo>
                    <a:pt x="29362" y="155780"/>
                    <a:pt x="29968" y="156689"/>
                    <a:pt x="30876" y="156991"/>
                  </a:cubicBezTo>
                  <a:cubicBezTo>
                    <a:pt x="31129" y="157160"/>
                    <a:pt x="31407" y="157235"/>
                    <a:pt x="31688" y="157235"/>
                  </a:cubicBezTo>
                  <a:cubicBezTo>
                    <a:pt x="32413" y="157235"/>
                    <a:pt x="33164" y="156738"/>
                    <a:pt x="33600" y="156083"/>
                  </a:cubicBezTo>
                  <a:cubicBezTo>
                    <a:pt x="34811" y="153662"/>
                    <a:pt x="36022" y="150937"/>
                    <a:pt x="37233" y="148516"/>
                  </a:cubicBezTo>
                  <a:cubicBezTo>
                    <a:pt x="37898" y="147184"/>
                    <a:pt x="38473" y="146493"/>
                    <a:pt x="39157" y="146493"/>
                  </a:cubicBezTo>
                  <a:cubicBezTo>
                    <a:pt x="39717" y="146493"/>
                    <a:pt x="40350" y="146956"/>
                    <a:pt x="41168" y="147910"/>
                  </a:cubicBezTo>
                  <a:cubicBezTo>
                    <a:pt x="44195" y="152753"/>
                    <a:pt x="49038" y="155780"/>
                    <a:pt x="54487" y="156991"/>
                  </a:cubicBezTo>
                  <a:cubicBezTo>
                    <a:pt x="54789" y="157029"/>
                    <a:pt x="55101" y="157043"/>
                    <a:pt x="55418" y="157043"/>
                  </a:cubicBezTo>
                  <a:cubicBezTo>
                    <a:pt x="56369" y="157043"/>
                    <a:pt x="57362" y="156916"/>
                    <a:pt x="58270" y="156916"/>
                  </a:cubicBezTo>
                  <a:cubicBezTo>
                    <a:pt x="59481" y="156916"/>
                    <a:pt x="60541" y="157143"/>
                    <a:pt x="61146" y="158202"/>
                  </a:cubicBezTo>
                  <a:cubicBezTo>
                    <a:pt x="62357" y="160321"/>
                    <a:pt x="60843" y="163348"/>
                    <a:pt x="60843" y="165164"/>
                  </a:cubicBezTo>
                  <a:cubicBezTo>
                    <a:pt x="60843" y="166980"/>
                    <a:pt x="60541" y="168797"/>
                    <a:pt x="60541" y="170613"/>
                  </a:cubicBezTo>
                  <a:cubicBezTo>
                    <a:pt x="60238" y="171521"/>
                    <a:pt x="60541" y="172429"/>
                    <a:pt x="60843" y="173034"/>
                  </a:cubicBezTo>
                  <a:cubicBezTo>
                    <a:pt x="61449" y="173640"/>
                    <a:pt x="62054" y="173942"/>
                    <a:pt x="62962" y="173942"/>
                  </a:cubicBezTo>
                  <a:cubicBezTo>
                    <a:pt x="63020" y="174000"/>
                    <a:pt x="63089" y="174025"/>
                    <a:pt x="63165" y="174025"/>
                  </a:cubicBezTo>
                  <a:cubicBezTo>
                    <a:pt x="63485" y="174025"/>
                    <a:pt x="63928" y="173582"/>
                    <a:pt x="64173" y="173337"/>
                  </a:cubicBezTo>
                  <a:cubicBezTo>
                    <a:pt x="65081" y="171824"/>
                    <a:pt x="65384" y="170310"/>
                    <a:pt x="65384" y="168797"/>
                  </a:cubicBezTo>
                  <a:cubicBezTo>
                    <a:pt x="65686" y="165467"/>
                    <a:pt x="65989" y="162137"/>
                    <a:pt x="66595" y="158505"/>
                  </a:cubicBezTo>
                  <a:cubicBezTo>
                    <a:pt x="66595" y="157618"/>
                    <a:pt x="67243" y="157056"/>
                    <a:pt x="67947" y="157056"/>
                  </a:cubicBezTo>
                  <a:cubicBezTo>
                    <a:pt x="68205" y="157056"/>
                    <a:pt x="68470" y="157132"/>
                    <a:pt x="68713" y="157294"/>
                  </a:cubicBezTo>
                  <a:cubicBezTo>
                    <a:pt x="69924" y="157597"/>
                    <a:pt x="70832" y="158202"/>
                    <a:pt x="71741" y="158505"/>
                  </a:cubicBezTo>
                  <a:cubicBezTo>
                    <a:pt x="75222" y="160321"/>
                    <a:pt x="79005" y="161229"/>
                    <a:pt x="82789" y="161229"/>
                  </a:cubicBezTo>
                  <a:cubicBezTo>
                    <a:pt x="86573" y="161229"/>
                    <a:pt x="90357" y="160321"/>
                    <a:pt x="93838" y="158505"/>
                  </a:cubicBezTo>
                  <a:cubicBezTo>
                    <a:pt x="94746" y="158202"/>
                    <a:pt x="95654" y="157899"/>
                    <a:pt x="96562" y="157294"/>
                  </a:cubicBezTo>
                  <a:cubicBezTo>
                    <a:pt x="98224" y="156700"/>
                    <a:pt x="99328" y="156339"/>
                    <a:pt x="100201" y="156339"/>
                  </a:cubicBezTo>
                  <a:cubicBezTo>
                    <a:pt x="101554" y="156339"/>
                    <a:pt x="102355" y="157205"/>
                    <a:pt x="103827" y="159413"/>
                  </a:cubicBezTo>
                  <a:cubicBezTo>
                    <a:pt x="104735" y="160926"/>
                    <a:pt x="105643" y="162743"/>
                    <a:pt x="106551" y="164256"/>
                  </a:cubicBezTo>
                  <a:cubicBezTo>
                    <a:pt x="106854" y="165164"/>
                    <a:pt x="106854" y="166072"/>
                    <a:pt x="107762" y="167283"/>
                  </a:cubicBezTo>
                  <a:cubicBezTo>
                    <a:pt x="108235" y="168228"/>
                    <a:pt x="108892" y="168989"/>
                    <a:pt x="109878" y="168989"/>
                  </a:cubicBezTo>
                  <a:cubicBezTo>
                    <a:pt x="110154" y="168989"/>
                    <a:pt x="110457" y="168929"/>
                    <a:pt x="110789" y="168797"/>
                  </a:cubicBezTo>
                  <a:cubicBezTo>
                    <a:pt x="112302" y="167888"/>
                    <a:pt x="112000" y="166678"/>
                    <a:pt x="111697" y="165164"/>
                  </a:cubicBezTo>
                  <a:cubicBezTo>
                    <a:pt x="111092" y="163651"/>
                    <a:pt x="110486" y="162440"/>
                    <a:pt x="109881" y="160926"/>
                  </a:cubicBezTo>
                  <a:cubicBezTo>
                    <a:pt x="109275" y="159716"/>
                    <a:pt x="108973" y="158505"/>
                    <a:pt x="109275" y="156991"/>
                  </a:cubicBezTo>
                  <a:cubicBezTo>
                    <a:pt x="109881" y="156689"/>
                    <a:pt x="110486" y="156386"/>
                    <a:pt x="111092" y="156386"/>
                  </a:cubicBezTo>
                  <a:cubicBezTo>
                    <a:pt x="117448" y="155478"/>
                    <a:pt x="123502" y="152451"/>
                    <a:pt x="128043" y="148213"/>
                  </a:cubicBezTo>
                  <a:cubicBezTo>
                    <a:pt x="128648" y="147305"/>
                    <a:pt x="129556" y="146699"/>
                    <a:pt x="130465" y="146094"/>
                  </a:cubicBezTo>
                  <a:cubicBezTo>
                    <a:pt x="131290" y="145504"/>
                    <a:pt x="132070" y="145236"/>
                    <a:pt x="132804" y="145236"/>
                  </a:cubicBezTo>
                  <a:cubicBezTo>
                    <a:pt x="133953" y="145236"/>
                    <a:pt x="134989" y="145894"/>
                    <a:pt x="135913" y="147002"/>
                  </a:cubicBezTo>
                  <a:cubicBezTo>
                    <a:pt x="137124" y="148516"/>
                    <a:pt x="138032" y="150332"/>
                    <a:pt x="139546" y="151845"/>
                  </a:cubicBezTo>
                  <a:cubicBezTo>
                    <a:pt x="141059" y="153662"/>
                    <a:pt x="142875" y="155175"/>
                    <a:pt x="144692" y="156689"/>
                  </a:cubicBezTo>
                  <a:cubicBezTo>
                    <a:pt x="145146" y="156840"/>
                    <a:pt x="145524" y="156916"/>
                    <a:pt x="145864" y="156916"/>
                  </a:cubicBezTo>
                  <a:cubicBezTo>
                    <a:pt x="146205" y="156916"/>
                    <a:pt x="146508" y="156840"/>
                    <a:pt x="146810" y="156689"/>
                  </a:cubicBezTo>
                  <a:cubicBezTo>
                    <a:pt x="147416" y="156083"/>
                    <a:pt x="147719" y="155175"/>
                    <a:pt x="147416" y="154570"/>
                  </a:cubicBezTo>
                  <a:cubicBezTo>
                    <a:pt x="146810" y="153056"/>
                    <a:pt x="145902" y="151845"/>
                    <a:pt x="144692" y="150635"/>
                  </a:cubicBezTo>
                  <a:cubicBezTo>
                    <a:pt x="143481" y="149121"/>
                    <a:pt x="141362" y="147910"/>
                    <a:pt x="141362" y="145186"/>
                  </a:cubicBezTo>
                  <a:cubicBezTo>
                    <a:pt x="148021" y="143067"/>
                    <a:pt x="154075" y="139737"/>
                    <a:pt x="159524" y="135802"/>
                  </a:cubicBezTo>
                  <a:cubicBezTo>
                    <a:pt x="161945" y="138527"/>
                    <a:pt x="164064" y="140948"/>
                    <a:pt x="166183" y="143067"/>
                  </a:cubicBezTo>
                  <a:cubicBezTo>
                    <a:pt x="167697" y="144883"/>
                    <a:pt x="169513" y="146397"/>
                    <a:pt x="171329" y="147608"/>
                  </a:cubicBezTo>
                  <a:cubicBezTo>
                    <a:pt x="171783" y="147759"/>
                    <a:pt x="172162" y="147835"/>
                    <a:pt x="172540" y="147835"/>
                  </a:cubicBezTo>
                  <a:cubicBezTo>
                    <a:pt x="172918" y="147835"/>
                    <a:pt x="173297" y="147759"/>
                    <a:pt x="173751" y="147608"/>
                  </a:cubicBezTo>
                  <a:cubicBezTo>
                    <a:pt x="174659" y="147002"/>
                    <a:pt x="174659" y="145791"/>
                    <a:pt x="174054" y="144883"/>
                  </a:cubicBezTo>
                  <a:cubicBezTo>
                    <a:pt x="172540" y="143067"/>
                    <a:pt x="170724" y="141554"/>
                    <a:pt x="169210" y="139737"/>
                  </a:cubicBezTo>
                  <a:cubicBezTo>
                    <a:pt x="165881" y="136105"/>
                    <a:pt x="166183" y="134894"/>
                    <a:pt x="170724" y="134289"/>
                  </a:cubicBezTo>
                  <a:cubicBezTo>
                    <a:pt x="176475" y="133078"/>
                    <a:pt x="181621" y="130051"/>
                    <a:pt x="185556" y="125813"/>
                  </a:cubicBezTo>
                  <a:cubicBezTo>
                    <a:pt x="186162" y="125208"/>
                    <a:pt x="186767" y="124602"/>
                    <a:pt x="187070" y="123997"/>
                  </a:cubicBezTo>
                  <a:cubicBezTo>
                    <a:pt x="187709" y="123198"/>
                    <a:pt x="188517" y="122821"/>
                    <a:pt x="189315" y="122821"/>
                  </a:cubicBezTo>
                  <a:cubicBezTo>
                    <a:pt x="190029" y="122821"/>
                    <a:pt x="190736" y="123123"/>
                    <a:pt x="191308" y="123694"/>
                  </a:cubicBezTo>
                  <a:cubicBezTo>
                    <a:pt x="194032" y="125813"/>
                    <a:pt x="196756" y="127932"/>
                    <a:pt x="199480" y="130051"/>
                  </a:cubicBezTo>
                  <a:cubicBezTo>
                    <a:pt x="200919" y="131010"/>
                    <a:pt x="201978" y="132919"/>
                    <a:pt x="203860" y="132919"/>
                  </a:cubicBezTo>
                  <a:cubicBezTo>
                    <a:pt x="204354" y="132919"/>
                    <a:pt x="204905" y="132787"/>
                    <a:pt x="205534" y="132473"/>
                  </a:cubicBezTo>
                  <a:cubicBezTo>
                    <a:pt x="207048" y="131564"/>
                    <a:pt x="205837" y="129143"/>
                    <a:pt x="202507" y="126116"/>
                  </a:cubicBezTo>
                  <a:cubicBezTo>
                    <a:pt x="200086" y="123997"/>
                    <a:pt x="197059" y="122786"/>
                    <a:pt x="195545" y="119759"/>
                  </a:cubicBezTo>
                  <a:cubicBezTo>
                    <a:pt x="196453" y="119456"/>
                    <a:pt x="196756" y="118851"/>
                    <a:pt x="197362" y="118851"/>
                  </a:cubicBezTo>
                  <a:cubicBezTo>
                    <a:pt x="204929" y="118246"/>
                    <a:pt x="212194" y="114008"/>
                    <a:pt x="216129" y="107651"/>
                  </a:cubicBezTo>
                  <a:cubicBezTo>
                    <a:pt x="216432" y="107348"/>
                    <a:pt x="216734" y="107046"/>
                    <a:pt x="216734" y="107046"/>
                  </a:cubicBezTo>
                  <a:cubicBezTo>
                    <a:pt x="217945" y="105662"/>
                    <a:pt x="218662" y="104970"/>
                    <a:pt x="219506" y="104970"/>
                  </a:cubicBezTo>
                  <a:cubicBezTo>
                    <a:pt x="220138" y="104970"/>
                    <a:pt x="220843" y="105359"/>
                    <a:pt x="221880" y="106138"/>
                  </a:cubicBezTo>
                  <a:cubicBezTo>
                    <a:pt x="223394" y="107348"/>
                    <a:pt x="224605" y="108559"/>
                    <a:pt x="226118" y="109770"/>
                  </a:cubicBezTo>
                  <a:cubicBezTo>
                    <a:pt x="227934" y="110981"/>
                    <a:pt x="229145" y="112192"/>
                    <a:pt x="231264" y="113705"/>
                  </a:cubicBezTo>
                  <a:cubicBezTo>
                    <a:pt x="232172" y="114311"/>
                    <a:pt x="233080" y="114613"/>
                    <a:pt x="233799" y="114613"/>
                  </a:cubicBezTo>
                  <a:cubicBezTo>
                    <a:pt x="234518" y="114613"/>
                    <a:pt x="235048" y="114311"/>
                    <a:pt x="235199" y="113705"/>
                  </a:cubicBezTo>
                  <a:cubicBezTo>
                    <a:pt x="235805" y="112192"/>
                    <a:pt x="235502" y="110981"/>
                    <a:pt x="234291" y="110073"/>
                  </a:cubicBezTo>
                  <a:cubicBezTo>
                    <a:pt x="231869" y="108559"/>
                    <a:pt x="229751" y="106743"/>
                    <a:pt x="227329" y="104624"/>
                  </a:cubicBezTo>
                  <a:cubicBezTo>
                    <a:pt x="226421" y="104019"/>
                    <a:pt x="225210" y="103413"/>
                    <a:pt x="225815" y="101597"/>
                  </a:cubicBezTo>
                  <a:cubicBezTo>
                    <a:pt x="234896" y="99176"/>
                    <a:pt x="235805" y="98873"/>
                    <a:pt x="242161" y="91305"/>
                  </a:cubicBezTo>
                  <a:cubicBezTo>
                    <a:pt x="242767" y="90397"/>
                    <a:pt x="243372" y="89489"/>
                    <a:pt x="243978" y="88884"/>
                  </a:cubicBezTo>
                  <a:cubicBezTo>
                    <a:pt x="244704" y="87794"/>
                    <a:pt x="245757" y="87249"/>
                    <a:pt x="246811" y="87249"/>
                  </a:cubicBezTo>
                  <a:cubicBezTo>
                    <a:pt x="247513" y="87249"/>
                    <a:pt x="248215" y="87491"/>
                    <a:pt x="248821" y="87976"/>
                  </a:cubicBezTo>
                  <a:cubicBezTo>
                    <a:pt x="252453" y="89792"/>
                    <a:pt x="255783" y="91608"/>
                    <a:pt x="259415" y="93424"/>
                  </a:cubicBezTo>
                  <a:cubicBezTo>
                    <a:pt x="260323" y="94030"/>
                    <a:pt x="261837" y="94635"/>
                    <a:pt x="263048" y="94938"/>
                  </a:cubicBezTo>
                  <a:cubicBezTo>
                    <a:pt x="263350" y="94938"/>
                    <a:pt x="263956" y="94332"/>
                    <a:pt x="264259" y="94030"/>
                  </a:cubicBezTo>
                  <a:cubicBezTo>
                    <a:pt x="264864" y="93424"/>
                    <a:pt x="264864" y="92516"/>
                    <a:pt x="264561" y="91911"/>
                  </a:cubicBezTo>
                  <a:cubicBezTo>
                    <a:pt x="263350" y="90397"/>
                    <a:pt x="261837" y="89489"/>
                    <a:pt x="260021" y="88581"/>
                  </a:cubicBezTo>
                  <a:cubicBezTo>
                    <a:pt x="258507" y="87673"/>
                    <a:pt x="256691" y="86765"/>
                    <a:pt x="255480" y="85857"/>
                  </a:cubicBezTo>
                  <a:cubicBezTo>
                    <a:pt x="253967" y="84949"/>
                    <a:pt x="251848" y="84949"/>
                    <a:pt x="251242" y="82527"/>
                  </a:cubicBezTo>
                  <a:cubicBezTo>
                    <a:pt x="252150" y="81619"/>
                    <a:pt x="253059" y="81014"/>
                    <a:pt x="253967" y="80408"/>
                  </a:cubicBezTo>
                  <a:cubicBezTo>
                    <a:pt x="257902" y="77987"/>
                    <a:pt x="261232" y="74051"/>
                    <a:pt x="262745" y="69511"/>
                  </a:cubicBezTo>
                  <a:cubicBezTo>
                    <a:pt x="263048" y="68603"/>
                    <a:pt x="263653" y="67392"/>
                    <a:pt x="263956" y="66484"/>
                  </a:cubicBezTo>
                  <a:cubicBezTo>
                    <a:pt x="263956" y="65273"/>
                    <a:pt x="265167" y="64668"/>
                    <a:pt x="266075" y="64668"/>
                  </a:cubicBezTo>
                  <a:cubicBezTo>
                    <a:pt x="269707" y="64970"/>
                    <a:pt x="273340" y="64970"/>
                    <a:pt x="277275" y="65273"/>
                  </a:cubicBezTo>
                  <a:cubicBezTo>
                    <a:pt x="278231" y="65433"/>
                    <a:pt x="279188" y="65844"/>
                    <a:pt x="280056" y="65844"/>
                  </a:cubicBezTo>
                  <a:cubicBezTo>
                    <a:pt x="280836" y="65844"/>
                    <a:pt x="281545" y="65511"/>
                    <a:pt x="282118" y="64365"/>
                  </a:cubicBezTo>
                  <a:cubicBezTo>
                    <a:pt x="282723" y="62852"/>
                    <a:pt x="281210" y="61035"/>
                    <a:pt x="277880" y="60733"/>
                  </a:cubicBezTo>
                  <a:cubicBezTo>
                    <a:pt x="274248" y="60127"/>
                    <a:pt x="270615" y="59825"/>
                    <a:pt x="266983" y="59825"/>
                  </a:cubicBezTo>
                  <a:cubicBezTo>
                    <a:pt x="262442" y="59825"/>
                    <a:pt x="262140" y="59522"/>
                    <a:pt x="263956" y="55587"/>
                  </a:cubicBezTo>
                  <a:cubicBezTo>
                    <a:pt x="266075" y="51652"/>
                    <a:pt x="266680" y="47414"/>
                    <a:pt x="265772" y="43479"/>
                  </a:cubicBezTo>
                  <a:cubicBezTo>
                    <a:pt x="265469" y="42268"/>
                    <a:pt x="265167" y="41360"/>
                    <a:pt x="265167" y="40149"/>
                  </a:cubicBezTo>
                  <a:cubicBezTo>
                    <a:pt x="264561" y="37122"/>
                    <a:pt x="264561" y="37122"/>
                    <a:pt x="267588" y="35609"/>
                  </a:cubicBezTo>
                  <a:cubicBezTo>
                    <a:pt x="269404" y="34700"/>
                    <a:pt x="271221" y="34095"/>
                    <a:pt x="272734" y="33187"/>
                  </a:cubicBezTo>
                  <a:cubicBezTo>
                    <a:pt x="274853" y="32582"/>
                    <a:pt x="276367" y="31068"/>
                    <a:pt x="277880" y="29555"/>
                  </a:cubicBezTo>
                  <a:cubicBezTo>
                    <a:pt x="278485" y="28646"/>
                    <a:pt x="278485" y="27436"/>
                    <a:pt x="277880" y="26528"/>
                  </a:cubicBezTo>
                  <a:cubicBezTo>
                    <a:pt x="277380" y="26028"/>
                    <a:pt x="276789" y="25803"/>
                    <a:pt x="276206" y="25803"/>
                  </a:cubicBezTo>
                  <a:cubicBezTo>
                    <a:pt x="275731" y="25803"/>
                    <a:pt x="275261" y="25953"/>
                    <a:pt x="274853" y="26225"/>
                  </a:cubicBezTo>
                  <a:cubicBezTo>
                    <a:pt x="271523" y="28646"/>
                    <a:pt x="267588" y="30463"/>
                    <a:pt x="263653" y="31976"/>
                  </a:cubicBezTo>
                  <a:cubicBezTo>
                    <a:pt x="262864" y="32239"/>
                    <a:pt x="262133" y="32445"/>
                    <a:pt x="261483" y="32445"/>
                  </a:cubicBezTo>
                  <a:cubicBezTo>
                    <a:pt x="260637" y="32445"/>
                    <a:pt x="259929" y="32096"/>
                    <a:pt x="259415" y="31068"/>
                  </a:cubicBezTo>
                  <a:cubicBezTo>
                    <a:pt x="257599" y="28344"/>
                    <a:pt x="254875" y="25922"/>
                    <a:pt x="251848" y="24409"/>
                  </a:cubicBezTo>
                  <a:cubicBezTo>
                    <a:pt x="252756" y="20776"/>
                    <a:pt x="255783" y="19263"/>
                    <a:pt x="257599" y="16841"/>
                  </a:cubicBezTo>
                  <a:cubicBezTo>
                    <a:pt x="258507" y="15933"/>
                    <a:pt x="258507" y="14722"/>
                    <a:pt x="257599" y="13814"/>
                  </a:cubicBezTo>
                  <a:cubicBezTo>
                    <a:pt x="257267" y="13482"/>
                    <a:pt x="256753" y="13241"/>
                    <a:pt x="256206" y="13241"/>
                  </a:cubicBezTo>
                  <a:cubicBezTo>
                    <a:pt x="255756" y="13241"/>
                    <a:pt x="255285" y="13404"/>
                    <a:pt x="254875" y="13814"/>
                  </a:cubicBezTo>
                  <a:cubicBezTo>
                    <a:pt x="253059" y="15025"/>
                    <a:pt x="251545" y="16236"/>
                    <a:pt x="250032" y="17749"/>
                  </a:cubicBezTo>
                  <a:cubicBezTo>
                    <a:pt x="248821" y="19263"/>
                    <a:pt x="247610" y="21382"/>
                    <a:pt x="246399" y="22895"/>
                  </a:cubicBezTo>
                  <a:cubicBezTo>
                    <a:pt x="245399" y="24395"/>
                    <a:pt x="244675" y="25069"/>
                    <a:pt x="243821" y="25069"/>
                  </a:cubicBezTo>
                  <a:cubicBezTo>
                    <a:pt x="243124" y="25069"/>
                    <a:pt x="242342" y="24620"/>
                    <a:pt x="241253" y="23803"/>
                  </a:cubicBezTo>
                  <a:cubicBezTo>
                    <a:pt x="239740" y="21987"/>
                    <a:pt x="237924" y="20474"/>
                    <a:pt x="235805" y="19263"/>
                  </a:cubicBezTo>
                  <a:cubicBezTo>
                    <a:pt x="233686" y="18355"/>
                    <a:pt x="231264" y="17447"/>
                    <a:pt x="228842" y="16841"/>
                  </a:cubicBezTo>
                  <a:cubicBezTo>
                    <a:pt x="229751" y="15630"/>
                    <a:pt x="230356" y="14420"/>
                    <a:pt x="230961" y="13511"/>
                  </a:cubicBezTo>
                  <a:cubicBezTo>
                    <a:pt x="231567" y="12603"/>
                    <a:pt x="232172" y="11695"/>
                    <a:pt x="232475" y="10787"/>
                  </a:cubicBezTo>
                  <a:cubicBezTo>
                    <a:pt x="232475" y="9879"/>
                    <a:pt x="232475" y="9274"/>
                    <a:pt x="231869" y="8366"/>
                  </a:cubicBezTo>
                  <a:cubicBezTo>
                    <a:pt x="231567" y="8063"/>
                    <a:pt x="231113" y="7912"/>
                    <a:pt x="230621" y="7912"/>
                  </a:cubicBezTo>
                  <a:cubicBezTo>
                    <a:pt x="230129" y="7912"/>
                    <a:pt x="229599" y="8063"/>
                    <a:pt x="229145" y="8366"/>
                  </a:cubicBezTo>
                  <a:cubicBezTo>
                    <a:pt x="227632" y="9879"/>
                    <a:pt x="226118" y="11695"/>
                    <a:pt x="225513" y="13511"/>
                  </a:cubicBezTo>
                  <a:cubicBezTo>
                    <a:pt x="224302" y="15025"/>
                    <a:pt x="223999" y="17447"/>
                    <a:pt x="222183" y="18960"/>
                  </a:cubicBezTo>
                  <a:cubicBezTo>
                    <a:pt x="218047" y="16770"/>
                    <a:pt x="213519" y="15754"/>
                    <a:pt x="208914" y="15754"/>
                  </a:cubicBezTo>
                  <a:cubicBezTo>
                    <a:pt x="207791" y="15754"/>
                    <a:pt x="206663" y="15814"/>
                    <a:pt x="205534" y="15933"/>
                  </a:cubicBezTo>
                  <a:cubicBezTo>
                    <a:pt x="205534" y="11998"/>
                    <a:pt x="206140" y="8063"/>
                    <a:pt x="207048" y="4430"/>
                  </a:cubicBezTo>
                  <a:cubicBezTo>
                    <a:pt x="207351" y="2917"/>
                    <a:pt x="207653" y="798"/>
                    <a:pt x="206140" y="193"/>
                  </a:cubicBezTo>
                  <a:cubicBezTo>
                    <a:pt x="205911" y="101"/>
                    <a:pt x="205676" y="58"/>
                    <a:pt x="205440" y="58"/>
                  </a:cubicBezTo>
                  <a:cubicBezTo>
                    <a:pt x="204112" y="58"/>
                    <a:pt x="202764" y="1421"/>
                    <a:pt x="202507" y="3220"/>
                  </a:cubicBezTo>
                  <a:cubicBezTo>
                    <a:pt x="201902" y="5641"/>
                    <a:pt x="201297" y="8063"/>
                    <a:pt x="200994" y="10182"/>
                  </a:cubicBezTo>
                  <a:cubicBezTo>
                    <a:pt x="200994" y="12603"/>
                    <a:pt x="200086" y="15025"/>
                    <a:pt x="199178" y="17447"/>
                  </a:cubicBezTo>
                  <a:cubicBezTo>
                    <a:pt x="195695" y="15980"/>
                    <a:pt x="191990" y="15180"/>
                    <a:pt x="188265" y="15180"/>
                  </a:cubicBezTo>
                  <a:cubicBezTo>
                    <a:pt x="185839" y="15180"/>
                    <a:pt x="183404" y="15519"/>
                    <a:pt x="181016" y="16236"/>
                  </a:cubicBezTo>
                  <a:cubicBezTo>
                    <a:pt x="180108" y="16236"/>
                    <a:pt x="179199" y="15630"/>
                    <a:pt x="179199" y="14722"/>
                  </a:cubicBezTo>
                  <a:cubicBezTo>
                    <a:pt x="179199" y="11695"/>
                    <a:pt x="179502" y="8366"/>
                    <a:pt x="180108" y="5339"/>
                  </a:cubicBezTo>
                  <a:cubicBezTo>
                    <a:pt x="180410" y="4733"/>
                    <a:pt x="179502" y="3825"/>
                    <a:pt x="178897" y="3825"/>
                  </a:cubicBezTo>
                  <a:cubicBezTo>
                    <a:pt x="178594" y="3674"/>
                    <a:pt x="178216" y="3598"/>
                    <a:pt x="177837" y="3598"/>
                  </a:cubicBezTo>
                  <a:cubicBezTo>
                    <a:pt x="177459" y="3598"/>
                    <a:pt x="177081" y="3674"/>
                    <a:pt x="176778" y="3825"/>
                  </a:cubicBezTo>
                  <a:cubicBezTo>
                    <a:pt x="175567" y="4430"/>
                    <a:pt x="174962" y="5944"/>
                    <a:pt x="174962" y="7155"/>
                  </a:cubicBezTo>
                  <a:cubicBezTo>
                    <a:pt x="174659" y="10787"/>
                    <a:pt x="174356" y="14420"/>
                    <a:pt x="174054" y="17749"/>
                  </a:cubicBezTo>
                  <a:cubicBezTo>
                    <a:pt x="173574" y="18037"/>
                    <a:pt x="173124" y="18143"/>
                    <a:pt x="172696" y="18143"/>
                  </a:cubicBezTo>
                  <a:cubicBezTo>
                    <a:pt x="171772" y="18143"/>
                    <a:pt x="170945" y="17653"/>
                    <a:pt x="170118" y="17447"/>
                  </a:cubicBezTo>
                  <a:cubicBezTo>
                    <a:pt x="166789" y="15933"/>
                    <a:pt x="163459" y="15328"/>
                    <a:pt x="160129" y="15328"/>
                  </a:cubicBezTo>
                  <a:cubicBezTo>
                    <a:pt x="159161" y="15388"/>
                    <a:pt x="158386" y="15437"/>
                    <a:pt x="157759" y="15437"/>
                  </a:cubicBezTo>
                  <a:cubicBezTo>
                    <a:pt x="155250" y="15437"/>
                    <a:pt x="155104" y="14662"/>
                    <a:pt x="154378" y="10787"/>
                  </a:cubicBezTo>
                  <a:cubicBezTo>
                    <a:pt x="154075" y="9274"/>
                    <a:pt x="153773" y="7760"/>
                    <a:pt x="153167" y="6247"/>
                  </a:cubicBezTo>
                  <a:cubicBezTo>
                    <a:pt x="152864" y="4733"/>
                    <a:pt x="152259" y="3220"/>
                    <a:pt x="151654" y="1706"/>
                  </a:cubicBezTo>
                  <a:cubicBezTo>
                    <a:pt x="151181" y="761"/>
                    <a:pt x="150155" y="0"/>
                    <a:pt x="149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365675" y="1700475"/>
              <a:ext cx="2777300" cy="2177425"/>
            </a:xfrm>
            <a:custGeom>
              <a:avLst/>
              <a:gdLst/>
              <a:ahLst/>
              <a:cxnLst/>
              <a:rect l="l" t="t" r="r" b="b"/>
              <a:pathLst>
                <a:path w="111092" h="87097" extrusionOk="0">
                  <a:moveTo>
                    <a:pt x="82278" y="4963"/>
                  </a:moveTo>
                  <a:cubicBezTo>
                    <a:pt x="86711" y="4963"/>
                    <a:pt x="91061" y="6113"/>
                    <a:pt x="95049" y="7989"/>
                  </a:cubicBezTo>
                  <a:cubicBezTo>
                    <a:pt x="98681" y="9502"/>
                    <a:pt x="101405" y="12227"/>
                    <a:pt x="102919" y="15556"/>
                  </a:cubicBezTo>
                  <a:cubicBezTo>
                    <a:pt x="105341" y="20400"/>
                    <a:pt x="106249" y="25546"/>
                    <a:pt x="105643" y="30994"/>
                  </a:cubicBezTo>
                  <a:cubicBezTo>
                    <a:pt x="105038" y="34929"/>
                    <a:pt x="104130" y="38562"/>
                    <a:pt x="102616" y="42194"/>
                  </a:cubicBezTo>
                  <a:cubicBezTo>
                    <a:pt x="99892" y="48248"/>
                    <a:pt x="96865" y="54302"/>
                    <a:pt x="94141" y="60053"/>
                  </a:cubicBezTo>
                  <a:cubicBezTo>
                    <a:pt x="92022" y="64594"/>
                    <a:pt x="88389" y="68529"/>
                    <a:pt x="84454" y="71253"/>
                  </a:cubicBezTo>
                  <a:cubicBezTo>
                    <a:pt x="77492" y="75794"/>
                    <a:pt x="69924" y="78821"/>
                    <a:pt x="62054" y="80637"/>
                  </a:cubicBezTo>
                  <a:cubicBezTo>
                    <a:pt x="56317" y="81818"/>
                    <a:pt x="50392" y="82435"/>
                    <a:pt x="44488" y="82435"/>
                  </a:cubicBezTo>
                  <a:cubicBezTo>
                    <a:pt x="39801" y="82435"/>
                    <a:pt x="35128" y="82046"/>
                    <a:pt x="30573" y="81242"/>
                  </a:cubicBezTo>
                  <a:cubicBezTo>
                    <a:pt x="28152" y="80940"/>
                    <a:pt x="26033" y="80334"/>
                    <a:pt x="23914" y="79729"/>
                  </a:cubicBezTo>
                  <a:cubicBezTo>
                    <a:pt x="15136" y="77005"/>
                    <a:pt x="8779" y="70345"/>
                    <a:pt x="6660" y="61567"/>
                  </a:cubicBezTo>
                  <a:cubicBezTo>
                    <a:pt x="2725" y="47340"/>
                    <a:pt x="5146" y="38259"/>
                    <a:pt x="15741" y="27967"/>
                  </a:cubicBezTo>
                  <a:cubicBezTo>
                    <a:pt x="24217" y="20097"/>
                    <a:pt x="34508" y="14346"/>
                    <a:pt x="45708" y="11016"/>
                  </a:cubicBezTo>
                  <a:cubicBezTo>
                    <a:pt x="53579" y="8897"/>
                    <a:pt x="61449" y="7384"/>
                    <a:pt x="69319" y="6778"/>
                  </a:cubicBezTo>
                  <a:lnTo>
                    <a:pt x="69319" y="6475"/>
                  </a:lnTo>
                  <a:cubicBezTo>
                    <a:pt x="72649" y="6173"/>
                    <a:pt x="75676" y="6173"/>
                    <a:pt x="78400" y="5265"/>
                  </a:cubicBezTo>
                  <a:cubicBezTo>
                    <a:pt x="79695" y="5060"/>
                    <a:pt x="80990" y="4963"/>
                    <a:pt x="82278" y="4963"/>
                  </a:cubicBezTo>
                  <a:close/>
                  <a:moveTo>
                    <a:pt x="79733" y="0"/>
                  </a:moveTo>
                  <a:cubicBezTo>
                    <a:pt x="78462" y="0"/>
                    <a:pt x="77220" y="199"/>
                    <a:pt x="75979" y="1027"/>
                  </a:cubicBezTo>
                  <a:cubicBezTo>
                    <a:pt x="74465" y="1632"/>
                    <a:pt x="72649" y="2238"/>
                    <a:pt x="70833" y="2238"/>
                  </a:cubicBezTo>
                  <a:cubicBezTo>
                    <a:pt x="63265" y="3146"/>
                    <a:pt x="56000" y="4357"/>
                    <a:pt x="49038" y="5870"/>
                  </a:cubicBezTo>
                  <a:cubicBezTo>
                    <a:pt x="37838" y="8594"/>
                    <a:pt x="27244" y="13740"/>
                    <a:pt x="17860" y="20702"/>
                  </a:cubicBezTo>
                  <a:cubicBezTo>
                    <a:pt x="12411" y="24940"/>
                    <a:pt x="7871" y="30086"/>
                    <a:pt x="4238" y="35837"/>
                  </a:cubicBezTo>
                  <a:cubicBezTo>
                    <a:pt x="1211" y="40681"/>
                    <a:pt x="0" y="46129"/>
                    <a:pt x="606" y="51880"/>
                  </a:cubicBezTo>
                  <a:cubicBezTo>
                    <a:pt x="909" y="53999"/>
                    <a:pt x="1211" y="56421"/>
                    <a:pt x="1514" y="58843"/>
                  </a:cubicBezTo>
                  <a:cubicBezTo>
                    <a:pt x="3028" y="72161"/>
                    <a:pt x="13622" y="83059"/>
                    <a:pt x="26941" y="85177"/>
                  </a:cubicBezTo>
                  <a:cubicBezTo>
                    <a:pt x="33083" y="86480"/>
                    <a:pt x="39224" y="87096"/>
                    <a:pt x="45366" y="87096"/>
                  </a:cubicBezTo>
                  <a:cubicBezTo>
                    <a:pt x="49213" y="87096"/>
                    <a:pt x="53061" y="86855"/>
                    <a:pt x="56908" y="86388"/>
                  </a:cubicBezTo>
                  <a:cubicBezTo>
                    <a:pt x="67806" y="84572"/>
                    <a:pt x="78400" y="80637"/>
                    <a:pt x="87481" y="74583"/>
                  </a:cubicBezTo>
                  <a:cubicBezTo>
                    <a:pt x="91114" y="72464"/>
                    <a:pt x="94141" y="69437"/>
                    <a:pt x="96562" y="66107"/>
                  </a:cubicBezTo>
                  <a:cubicBezTo>
                    <a:pt x="101405" y="57632"/>
                    <a:pt x="105341" y="48853"/>
                    <a:pt x="108670" y="39470"/>
                  </a:cubicBezTo>
                  <a:cubicBezTo>
                    <a:pt x="110789" y="33416"/>
                    <a:pt x="111092" y="27059"/>
                    <a:pt x="109578" y="21005"/>
                  </a:cubicBezTo>
                  <a:cubicBezTo>
                    <a:pt x="108973" y="14951"/>
                    <a:pt x="105643" y="9805"/>
                    <a:pt x="100800" y="6475"/>
                  </a:cubicBezTo>
                  <a:cubicBezTo>
                    <a:pt x="95857" y="3568"/>
                    <a:pt x="91472" y="101"/>
                    <a:pt x="85231" y="101"/>
                  </a:cubicBezTo>
                  <a:cubicBezTo>
                    <a:pt x="84975" y="101"/>
                    <a:pt x="84716" y="107"/>
                    <a:pt x="84454" y="119"/>
                  </a:cubicBezTo>
                  <a:cubicBezTo>
                    <a:pt x="84083" y="156"/>
                    <a:pt x="83717" y="170"/>
                    <a:pt x="83355" y="170"/>
                  </a:cubicBezTo>
                  <a:cubicBezTo>
                    <a:pt x="82108" y="170"/>
                    <a:pt x="80908" y="0"/>
                    <a:pt x="79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4332150" y="1461275"/>
              <a:ext cx="1816225" cy="1284075"/>
            </a:xfrm>
            <a:custGeom>
              <a:avLst/>
              <a:gdLst/>
              <a:ahLst/>
              <a:cxnLst/>
              <a:rect l="l" t="t" r="r" b="b"/>
              <a:pathLst>
                <a:path w="72649" h="51363" extrusionOk="0">
                  <a:moveTo>
                    <a:pt x="45928" y="4529"/>
                  </a:moveTo>
                  <a:cubicBezTo>
                    <a:pt x="48167" y="4529"/>
                    <a:pt x="50419" y="4629"/>
                    <a:pt x="52670" y="4844"/>
                  </a:cubicBezTo>
                  <a:cubicBezTo>
                    <a:pt x="56000" y="4844"/>
                    <a:pt x="58724" y="6660"/>
                    <a:pt x="60238" y="9384"/>
                  </a:cubicBezTo>
                  <a:lnTo>
                    <a:pt x="64778" y="17557"/>
                  </a:lnTo>
                  <a:cubicBezTo>
                    <a:pt x="67200" y="22097"/>
                    <a:pt x="66292" y="27849"/>
                    <a:pt x="62660" y="31481"/>
                  </a:cubicBezTo>
                  <a:cubicBezTo>
                    <a:pt x="62054" y="32692"/>
                    <a:pt x="60843" y="33600"/>
                    <a:pt x="59935" y="34205"/>
                  </a:cubicBezTo>
                  <a:cubicBezTo>
                    <a:pt x="51460" y="40562"/>
                    <a:pt x="41773" y="44800"/>
                    <a:pt x="31481" y="46313"/>
                  </a:cubicBezTo>
                  <a:cubicBezTo>
                    <a:pt x="30140" y="46505"/>
                    <a:pt x="28767" y="46606"/>
                    <a:pt x="27394" y="46606"/>
                  </a:cubicBezTo>
                  <a:cubicBezTo>
                    <a:pt x="24429" y="46606"/>
                    <a:pt x="21457" y="46137"/>
                    <a:pt x="18768" y="45103"/>
                  </a:cubicBezTo>
                  <a:cubicBezTo>
                    <a:pt x="16044" y="44195"/>
                    <a:pt x="13925" y="42984"/>
                    <a:pt x="11806" y="41470"/>
                  </a:cubicBezTo>
                  <a:cubicBezTo>
                    <a:pt x="5752" y="36324"/>
                    <a:pt x="4844" y="31481"/>
                    <a:pt x="7871" y="26335"/>
                  </a:cubicBezTo>
                  <a:cubicBezTo>
                    <a:pt x="13319" y="15438"/>
                    <a:pt x="21189" y="7265"/>
                    <a:pt x="33903" y="5449"/>
                  </a:cubicBezTo>
                  <a:cubicBezTo>
                    <a:pt x="37812" y="4863"/>
                    <a:pt x="41848" y="4529"/>
                    <a:pt x="45928" y="4529"/>
                  </a:cubicBezTo>
                  <a:close/>
                  <a:moveTo>
                    <a:pt x="55092" y="0"/>
                  </a:moveTo>
                  <a:cubicBezTo>
                    <a:pt x="53293" y="180"/>
                    <a:pt x="51495" y="227"/>
                    <a:pt x="49728" y="227"/>
                  </a:cubicBezTo>
                  <a:cubicBezTo>
                    <a:pt x="47855" y="227"/>
                    <a:pt x="46018" y="175"/>
                    <a:pt x="44254" y="175"/>
                  </a:cubicBezTo>
                  <a:cubicBezTo>
                    <a:pt x="42081" y="175"/>
                    <a:pt x="40020" y="253"/>
                    <a:pt x="38141" y="606"/>
                  </a:cubicBezTo>
                  <a:cubicBezTo>
                    <a:pt x="23308" y="1514"/>
                    <a:pt x="9990" y="10595"/>
                    <a:pt x="3936" y="24216"/>
                  </a:cubicBezTo>
                  <a:cubicBezTo>
                    <a:pt x="0" y="31481"/>
                    <a:pt x="2119" y="40562"/>
                    <a:pt x="8779" y="45103"/>
                  </a:cubicBezTo>
                  <a:cubicBezTo>
                    <a:pt x="14175" y="49214"/>
                    <a:pt x="20443" y="51362"/>
                    <a:pt x="26843" y="51362"/>
                  </a:cubicBezTo>
                  <a:cubicBezTo>
                    <a:pt x="27983" y="51362"/>
                    <a:pt x="29127" y="51294"/>
                    <a:pt x="30271" y="51157"/>
                  </a:cubicBezTo>
                  <a:cubicBezTo>
                    <a:pt x="42379" y="49946"/>
                    <a:pt x="53579" y="45405"/>
                    <a:pt x="62660" y="37838"/>
                  </a:cubicBezTo>
                  <a:cubicBezTo>
                    <a:pt x="71135" y="31784"/>
                    <a:pt x="72649" y="23611"/>
                    <a:pt x="68108" y="14227"/>
                  </a:cubicBezTo>
                  <a:cubicBezTo>
                    <a:pt x="67503" y="12714"/>
                    <a:pt x="66595" y="11503"/>
                    <a:pt x="65687" y="9989"/>
                  </a:cubicBezTo>
                  <a:cubicBezTo>
                    <a:pt x="64778" y="8476"/>
                    <a:pt x="64173" y="6660"/>
                    <a:pt x="63870" y="4844"/>
                  </a:cubicBezTo>
                  <a:cubicBezTo>
                    <a:pt x="63870" y="2422"/>
                    <a:pt x="62660" y="1514"/>
                    <a:pt x="60541" y="1211"/>
                  </a:cubicBezTo>
                  <a:cubicBezTo>
                    <a:pt x="58724" y="606"/>
                    <a:pt x="56908" y="303"/>
                    <a:pt x="55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713775" y="2132325"/>
              <a:ext cx="2050825" cy="1387625"/>
            </a:xfrm>
            <a:custGeom>
              <a:avLst/>
              <a:gdLst/>
              <a:ahLst/>
              <a:cxnLst/>
              <a:rect l="l" t="t" r="r" b="b"/>
              <a:pathLst>
                <a:path w="82033" h="55505" extrusionOk="0">
                  <a:moveTo>
                    <a:pt x="46257" y="5322"/>
                  </a:moveTo>
                  <a:cubicBezTo>
                    <a:pt x="47811" y="5322"/>
                    <a:pt x="49388" y="5722"/>
                    <a:pt x="50855" y="6455"/>
                  </a:cubicBezTo>
                  <a:cubicBezTo>
                    <a:pt x="52973" y="7061"/>
                    <a:pt x="55092" y="7363"/>
                    <a:pt x="57514" y="7363"/>
                  </a:cubicBezTo>
                  <a:cubicBezTo>
                    <a:pt x="60541" y="7969"/>
                    <a:pt x="63568" y="8272"/>
                    <a:pt x="66595" y="8877"/>
                  </a:cubicBezTo>
                  <a:cubicBezTo>
                    <a:pt x="73557" y="9785"/>
                    <a:pt x="76584" y="17958"/>
                    <a:pt x="71741" y="22801"/>
                  </a:cubicBezTo>
                  <a:cubicBezTo>
                    <a:pt x="69319" y="26131"/>
                    <a:pt x="66595" y="29461"/>
                    <a:pt x="63568" y="32185"/>
                  </a:cubicBezTo>
                  <a:cubicBezTo>
                    <a:pt x="58725" y="36725"/>
                    <a:pt x="53579" y="40660"/>
                    <a:pt x="47828" y="44293"/>
                  </a:cubicBezTo>
                  <a:cubicBezTo>
                    <a:pt x="42076" y="47925"/>
                    <a:pt x="35417" y="50044"/>
                    <a:pt x="28757" y="50650"/>
                  </a:cubicBezTo>
                  <a:cubicBezTo>
                    <a:pt x="27149" y="50864"/>
                    <a:pt x="25540" y="50965"/>
                    <a:pt x="23945" y="50965"/>
                  </a:cubicBezTo>
                  <a:cubicBezTo>
                    <a:pt x="21038" y="50965"/>
                    <a:pt x="18175" y="50631"/>
                    <a:pt x="15439" y="50044"/>
                  </a:cubicBezTo>
                  <a:cubicBezTo>
                    <a:pt x="13320" y="49439"/>
                    <a:pt x="11503" y="48531"/>
                    <a:pt x="9687" y="47320"/>
                  </a:cubicBezTo>
                  <a:cubicBezTo>
                    <a:pt x="6357" y="45201"/>
                    <a:pt x="4541" y="41266"/>
                    <a:pt x="5752" y="37331"/>
                  </a:cubicBezTo>
                  <a:cubicBezTo>
                    <a:pt x="6963" y="30671"/>
                    <a:pt x="10293" y="24920"/>
                    <a:pt x="15741" y="20682"/>
                  </a:cubicBezTo>
                  <a:cubicBezTo>
                    <a:pt x="23611" y="13720"/>
                    <a:pt x="32995" y="8574"/>
                    <a:pt x="43287" y="5850"/>
                  </a:cubicBezTo>
                  <a:cubicBezTo>
                    <a:pt x="44242" y="5492"/>
                    <a:pt x="45245" y="5322"/>
                    <a:pt x="46257" y="5322"/>
                  </a:cubicBezTo>
                  <a:close/>
                  <a:moveTo>
                    <a:pt x="51075" y="1"/>
                  </a:moveTo>
                  <a:cubicBezTo>
                    <a:pt x="49870" y="1"/>
                    <a:pt x="48672" y="137"/>
                    <a:pt x="47525" y="401"/>
                  </a:cubicBezTo>
                  <a:cubicBezTo>
                    <a:pt x="33298" y="2823"/>
                    <a:pt x="19979" y="9785"/>
                    <a:pt x="9687" y="20077"/>
                  </a:cubicBezTo>
                  <a:cubicBezTo>
                    <a:pt x="5147" y="24617"/>
                    <a:pt x="1817" y="30671"/>
                    <a:pt x="909" y="37331"/>
                  </a:cubicBezTo>
                  <a:cubicBezTo>
                    <a:pt x="1" y="41569"/>
                    <a:pt x="1514" y="46412"/>
                    <a:pt x="4844" y="49439"/>
                  </a:cubicBezTo>
                  <a:cubicBezTo>
                    <a:pt x="7568" y="51860"/>
                    <a:pt x="10898" y="53677"/>
                    <a:pt x="14530" y="54585"/>
                  </a:cubicBezTo>
                  <a:cubicBezTo>
                    <a:pt x="17658" y="55171"/>
                    <a:pt x="20912" y="55505"/>
                    <a:pt x="24129" y="55505"/>
                  </a:cubicBezTo>
                  <a:cubicBezTo>
                    <a:pt x="25893" y="55505"/>
                    <a:pt x="27647" y="55405"/>
                    <a:pt x="29363" y="55190"/>
                  </a:cubicBezTo>
                  <a:cubicBezTo>
                    <a:pt x="32692" y="54585"/>
                    <a:pt x="36022" y="53979"/>
                    <a:pt x="39352" y="53071"/>
                  </a:cubicBezTo>
                  <a:cubicBezTo>
                    <a:pt x="53882" y="47320"/>
                    <a:pt x="66595" y="37633"/>
                    <a:pt x="75676" y="25223"/>
                  </a:cubicBezTo>
                  <a:cubicBezTo>
                    <a:pt x="82033" y="17655"/>
                    <a:pt x="77492" y="6153"/>
                    <a:pt x="67806" y="4639"/>
                  </a:cubicBezTo>
                  <a:cubicBezTo>
                    <a:pt x="64779" y="4639"/>
                    <a:pt x="62055" y="3731"/>
                    <a:pt x="59330" y="2520"/>
                  </a:cubicBezTo>
                  <a:cubicBezTo>
                    <a:pt x="56971" y="805"/>
                    <a:pt x="54004" y="1"/>
                    <a:pt x="5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4763500" y="1748825"/>
              <a:ext cx="862725" cy="670475"/>
            </a:xfrm>
            <a:custGeom>
              <a:avLst/>
              <a:gdLst/>
              <a:ahLst/>
              <a:cxnLst/>
              <a:rect l="l" t="t" r="r" b="b"/>
              <a:pathLst>
                <a:path w="34509" h="26819" extrusionOk="0">
                  <a:moveTo>
                    <a:pt x="23276" y="4603"/>
                  </a:moveTo>
                  <a:cubicBezTo>
                    <a:pt x="25665" y="4603"/>
                    <a:pt x="26173" y="5502"/>
                    <a:pt x="27546" y="8477"/>
                  </a:cubicBezTo>
                  <a:cubicBezTo>
                    <a:pt x="29665" y="11504"/>
                    <a:pt x="29060" y="15741"/>
                    <a:pt x="26335" y="18163"/>
                  </a:cubicBezTo>
                  <a:cubicBezTo>
                    <a:pt x="23611" y="20282"/>
                    <a:pt x="20584" y="21795"/>
                    <a:pt x="16952" y="21795"/>
                  </a:cubicBezTo>
                  <a:cubicBezTo>
                    <a:pt x="16257" y="21922"/>
                    <a:pt x="15549" y="21982"/>
                    <a:pt x="14838" y="21982"/>
                  </a:cubicBezTo>
                  <a:cubicBezTo>
                    <a:pt x="12145" y="21982"/>
                    <a:pt x="9421" y="21114"/>
                    <a:pt x="7265" y="19676"/>
                  </a:cubicBezTo>
                  <a:cubicBezTo>
                    <a:pt x="5449" y="18768"/>
                    <a:pt x="4844" y="16649"/>
                    <a:pt x="6054" y="14833"/>
                  </a:cubicBezTo>
                  <a:cubicBezTo>
                    <a:pt x="9081" y="9687"/>
                    <a:pt x="14227" y="5752"/>
                    <a:pt x="20281" y="4844"/>
                  </a:cubicBezTo>
                  <a:cubicBezTo>
                    <a:pt x="21537" y="4696"/>
                    <a:pt x="22504" y="4603"/>
                    <a:pt x="23276" y="4603"/>
                  </a:cubicBezTo>
                  <a:close/>
                  <a:moveTo>
                    <a:pt x="24900" y="1"/>
                  </a:moveTo>
                  <a:cubicBezTo>
                    <a:pt x="23746" y="1"/>
                    <a:pt x="22602" y="102"/>
                    <a:pt x="21492" y="304"/>
                  </a:cubicBezTo>
                  <a:cubicBezTo>
                    <a:pt x="13017" y="909"/>
                    <a:pt x="5752" y="6055"/>
                    <a:pt x="1817" y="13320"/>
                  </a:cubicBezTo>
                  <a:cubicBezTo>
                    <a:pt x="0" y="16044"/>
                    <a:pt x="606" y="19979"/>
                    <a:pt x="3027" y="22098"/>
                  </a:cubicBezTo>
                  <a:cubicBezTo>
                    <a:pt x="4238" y="23309"/>
                    <a:pt x="5752" y="24217"/>
                    <a:pt x="7568" y="25125"/>
                  </a:cubicBezTo>
                  <a:cubicBezTo>
                    <a:pt x="10219" y="26261"/>
                    <a:pt x="13027" y="26818"/>
                    <a:pt x="15840" y="26818"/>
                  </a:cubicBezTo>
                  <a:cubicBezTo>
                    <a:pt x="19773" y="26818"/>
                    <a:pt x="23714" y="25729"/>
                    <a:pt x="27243" y="23612"/>
                  </a:cubicBezTo>
                  <a:cubicBezTo>
                    <a:pt x="31481" y="20887"/>
                    <a:pt x="34206" y="16044"/>
                    <a:pt x="33903" y="11201"/>
                  </a:cubicBezTo>
                  <a:cubicBezTo>
                    <a:pt x="33600" y="9082"/>
                    <a:pt x="33600" y="6963"/>
                    <a:pt x="34206" y="4844"/>
                  </a:cubicBezTo>
                  <a:cubicBezTo>
                    <a:pt x="34508" y="3028"/>
                    <a:pt x="33298" y="1817"/>
                    <a:pt x="31784" y="1212"/>
                  </a:cubicBezTo>
                  <a:cubicBezTo>
                    <a:pt x="29564" y="405"/>
                    <a:pt x="27210" y="1"/>
                    <a:pt x="24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2228375" y="2535850"/>
              <a:ext cx="703800" cy="547750"/>
            </a:xfrm>
            <a:custGeom>
              <a:avLst/>
              <a:gdLst/>
              <a:ahLst/>
              <a:cxnLst/>
              <a:rect l="l" t="t" r="r" b="b"/>
              <a:pathLst>
                <a:path w="28152" h="21910" extrusionOk="0">
                  <a:moveTo>
                    <a:pt x="19676" y="5147"/>
                  </a:moveTo>
                  <a:cubicBezTo>
                    <a:pt x="20281" y="5147"/>
                    <a:pt x="20887" y="5449"/>
                    <a:pt x="21795" y="5449"/>
                  </a:cubicBezTo>
                  <a:cubicBezTo>
                    <a:pt x="21795" y="6357"/>
                    <a:pt x="21795" y="7266"/>
                    <a:pt x="21492" y="7568"/>
                  </a:cubicBezTo>
                  <a:cubicBezTo>
                    <a:pt x="18163" y="10898"/>
                    <a:pt x="14227" y="13622"/>
                    <a:pt x="9990" y="15741"/>
                  </a:cubicBezTo>
                  <a:cubicBezTo>
                    <a:pt x="9687" y="15741"/>
                    <a:pt x="9081" y="15741"/>
                    <a:pt x="8779" y="15438"/>
                  </a:cubicBezTo>
                  <a:cubicBezTo>
                    <a:pt x="7871" y="14833"/>
                    <a:pt x="7871" y="13925"/>
                    <a:pt x="8173" y="13320"/>
                  </a:cubicBezTo>
                  <a:cubicBezTo>
                    <a:pt x="10898" y="9384"/>
                    <a:pt x="15136" y="6660"/>
                    <a:pt x="19676" y="5147"/>
                  </a:cubicBezTo>
                  <a:close/>
                  <a:moveTo>
                    <a:pt x="20887" y="1"/>
                  </a:moveTo>
                  <a:cubicBezTo>
                    <a:pt x="12411" y="2120"/>
                    <a:pt x="5146" y="7568"/>
                    <a:pt x="909" y="15136"/>
                  </a:cubicBezTo>
                  <a:cubicBezTo>
                    <a:pt x="0" y="16649"/>
                    <a:pt x="606" y="18768"/>
                    <a:pt x="2119" y="19979"/>
                  </a:cubicBezTo>
                  <a:cubicBezTo>
                    <a:pt x="3164" y="21233"/>
                    <a:pt x="4786" y="21910"/>
                    <a:pt x="6388" y="21910"/>
                  </a:cubicBezTo>
                  <a:cubicBezTo>
                    <a:pt x="7106" y="21910"/>
                    <a:pt x="7820" y="21774"/>
                    <a:pt x="8476" y="21492"/>
                  </a:cubicBezTo>
                  <a:cubicBezTo>
                    <a:pt x="14530" y="18768"/>
                    <a:pt x="20281" y="14833"/>
                    <a:pt x="25125" y="9990"/>
                  </a:cubicBezTo>
                  <a:cubicBezTo>
                    <a:pt x="26335" y="8779"/>
                    <a:pt x="27244" y="6963"/>
                    <a:pt x="27546" y="5147"/>
                  </a:cubicBezTo>
                  <a:cubicBezTo>
                    <a:pt x="28152" y="3028"/>
                    <a:pt x="26941" y="909"/>
                    <a:pt x="24822" y="303"/>
                  </a:cubicBezTo>
                  <a:cubicBezTo>
                    <a:pt x="23308" y="303"/>
                    <a:pt x="22098" y="1"/>
                    <a:pt x="20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Google Shape;233;p34"/>
          <p:cNvSpPr txBox="1"/>
          <p:nvPr/>
        </p:nvSpPr>
        <p:spPr>
          <a:xfrm>
            <a:off x="1475740" y="3290570"/>
            <a:ext cx="477647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Bentuk sistemik akut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bentuk lokal dan kronis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cxnSp>
        <p:nvCxnSpPr>
          <p:cNvPr id="6" name="Konektor Garis Lurus 5"/>
          <p:cNvCxnSpPr/>
          <p:nvPr/>
        </p:nvCxnSpPr>
        <p:spPr>
          <a:xfrm flipV="1">
            <a:off x="3277235" y="3579495"/>
            <a:ext cx="791210" cy="2540"/>
          </a:xfrm>
          <a:prstGeom prst="line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33;p34"/>
          <p:cNvSpPr txBox="1"/>
          <p:nvPr/>
        </p:nvSpPr>
        <p:spPr>
          <a:xfrm>
            <a:off x="4052570" y="3291840"/>
            <a:ext cx="477647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Anak Ayam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cxnSp>
        <p:nvCxnSpPr>
          <p:cNvPr id="9" name="Konektor Garis Lurus 8"/>
          <p:cNvCxnSpPr/>
          <p:nvPr/>
        </p:nvCxnSpPr>
        <p:spPr>
          <a:xfrm flipV="1">
            <a:off x="3491865" y="3952875"/>
            <a:ext cx="791210" cy="2540"/>
          </a:xfrm>
          <a:prstGeom prst="line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33;p34"/>
          <p:cNvSpPr txBox="1"/>
          <p:nvPr/>
        </p:nvSpPr>
        <p:spPr>
          <a:xfrm>
            <a:off x="4283075" y="3651885"/>
            <a:ext cx="477647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Ayam Dewasa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624116">
            <a:off x="2685415" y="1029970"/>
            <a:ext cx="3822700" cy="1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type="title"/>
          </p:nvPr>
        </p:nvSpPr>
        <p:spPr>
          <a:xfrm>
            <a:off x="2673635" y="134186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S. pullorum</a:t>
            </a:r>
            <a:endParaRPr lang="en-US" altLang="en-GB"/>
          </a:p>
        </p:txBody>
      </p:sp>
      <p:sp>
        <p:nvSpPr>
          <p:cNvPr id="215" name="Google Shape;215;p32"/>
          <p:cNvSpPr txBox="1"/>
          <p:nvPr>
            <p:ph type="subTitle" idx="1"/>
          </p:nvPr>
        </p:nvSpPr>
        <p:spPr>
          <a:xfrm>
            <a:off x="2484120" y="2499995"/>
            <a:ext cx="2923540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Family Enterobacter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Bakteri gram negatif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Berwarna merah 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Bentuk batang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Fakultatif anaerob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Tumbuh optimal pada 37</a:t>
            </a:r>
            <a:r>
              <a:rPr lang="en-US" altLang="en-GB" baseline="30000">
                <a:latin typeface="Franklin Gothic Demi Cond" panose="020B0706030402020204" charset="0"/>
                <a:cs typeface="Franklin Gothic Demi Cond" panose="020B0706030402020204" charset="0"/>
              </a:rPr>
              <a:t>o</a:t>
            </a: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C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pic>
        <p:nvPicPr>
          <p:cNvPr id="2" name="Gambar 1" descr="etec-200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0" y="2715895"/>
            <a:ext cx="1240790" cy="106172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" name="Gambar 0"/>
          <p:cNvPicPr>
            <a:picLocks noChangeAspect="1"/>
          </p:cNvPicPr>
          <p:nvPr/>
        </p:nvPicPr>
        <p:blipFill>
          <a:blip r:embed="rId5"/>
          <a:srcRect l="26266" t="20142" r="49888" b="49634"/>
          <a:stretch>
            <a:fillRect/>
          </a:stretch>
        </p:blipFill>
        <p:spPr>
          <a:xfrm>
            <a:off x="5507990" y="2650490"/>
            <a:ext cx="1401445" cy="1191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ambar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565" y="1724660"/>
            <a:ext cx="1450975" cy="1132840"/>
          </a:xfrm>
          <a:prstGeom prst="rect">
            <a:avLst/>
          </a:prstGeom>
        </p:spPr>
      </p:pic>
      <p:sp>
        <p:nvSpPr>
          <p:cNvPr id="388" name="Google Shape;388;p41"/>
          <p:cNvSpPr txBox="1"/>
          <p:nvPr>
            <p:ph type="title"/>
          </p:nvPr>
        </p:nvSpPr>
        <p:spPr>
          <a:xfrm>
            <a:off x="2820670" y="1132840"/>
            <a:ext cx="1335405" cy="1137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None/>
            </a:pPr>
            <a:br>
              <a:rPr lang="en-US" sz="140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</a:rPr>
            </a:br>
            <a:br>
              <a:rPr lang="en-US" sz="140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</a:rPr>
            </a:br>
            <a:r>
              <a:rPr lang="en-US" sz="140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 Penularan:</a:t>
            </a:r>
            <a:r>
              <a:rPr lang="en-US" sz="20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   </a:t>
            </a:r>
            <a: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           </a:t>
            </a:r>
            <a:b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</a:br>
            <a: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                      </a:t>
            </a:r>
            <a:b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</a:br>
            <a: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                                                                                </a:t>
            </a:r>
            <a:b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</a:br>
            <a:br>
              <a:rPr lang="en-US" sz="1400" dirty="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</a:br>
            <a:endParaRPr lang="en-US" sz="1400" dirty="0">
              <a:solidFill>
                <a:schemeClr val="accent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sp>
        <p:nvSpPr>
          <p:cNvPr id="40" name="Persegi panjang 39"/>
          <p:cNvSpPr/>
          <p:nvPr/>
        </p:nvSpPr>
        <p:spPr>
          <a:xfrm>
            <a:off x="5580380" y="2312035"/>
            <a:ext cx="864235" cy="25971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43530" y="1203325"/>
            <a:ext cx="2083435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2842895" y="551815"/>
            <a:ext cx="3223895" cy="584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100" b="0">
                <a:solidFill>
                  <a:schemeClr val="bg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Infeksi Salmonella Pullorum di Peternakan Ayam :</a:t>
            </a:r>
            <a:endParaRPr lang="en-US" sz="2100" b="0">
              <a:solidFill>
                <a:schemeClr val="bg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sp>
        <p:nvSpPr>
          <p:cNvPr id="215" name="Google Shape;215;p32"/>
          <p:cNvSpPr txBox="1"/>
          <p:nvPr>
            <p:ph type="subTitle" idx="1"/>
          </p:nvPr>
        </p:nvSpPr>
        <p:spPr>
          <a:xfrm>
            <a:off x="5739765" y="3014345"/>
            <a:ext cx="987425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400">
                <a:latin typeface="Franklin Gothic Demi Cond" panose="020B0706030402020204" charset="0"/>
                <a:cs typeface="Franklin Gothic Demi Cond" panose="020B0706030402020204" charset="0"/>
              </a:rPr>
              <a:t>Horizontal </a:t>
            </a:r>
            <a:endParaRPr lang="en-US" altLang="en-GB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pSp>
        <p:nvGrpSpPr>
          <p:cNvPr id="34" name="Grup 33"/>
          <p:cNvGrpSpPr/>
          <p:nvPr/>
        </p:nvGrpSpPr>
        <p:grpSpPr>
          <a:xfrm>
            <a:off x="2984500" y="3336290"/>
            <a:ext cx="1330755" cy="706975"/>
            <a:chOff x="4583" y="4495"/>
            <a:chExt cx="1441" cy="827"/>
          </a:xfrm>
        </p:grpSpPr>
        <p:pic>
          <p:nvPicPr>
            <p:cNvPr id="101" name="Gambar 100"/>
            <p:cNvPicPr/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5214" t="37118" r="11581" b="27211"/>
            <a:stretch>
              <a:fillRect/>
            </a:stretch>
          </p:blipFill>
          <p:spPr>
            <a:xfrm>
              <a:off x="5092" y="4623"/>
              <a:ext cx="932" cy="5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Gambar 102"/>
            <p:cNvPicPr/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6503" t="2578" r="50564"/>
            <a:stretch>
              <a:fillRect/>
            </a:stretch>
          </p:blipFill>
          <p:spPr>
            <a:xfrm>
              <a:off x="4583" y="4495"/>
              <a:ext cx="545" cy="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8" name="Google Shape;215;p32"/>
          <p:cNvSpPr txBox="1"/>
          <p:nvPr/>
        </p:nvSpPr>
        <p:spPr>
          <a:xfrm>
            <a:off x="4160520" y="2586990"/>
            <a:ext cx="2923540" cy="79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400">
                <a:solidFill>
                  <a:schemeClr val="accent2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carrier/terinfeksi </a:t>
            </a:r>
            <a:endParaRPr lang="en-US" altLang="en-GB" sz="1400">
              <a:solidFill>
                <a:schemeClr val="accent2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pSp>
        <p:nvGrpSpPr>
          <p:cNvPr id="31" name="Grup 30"/>
          <p:cNvGrpSpPr/>
          <p:nvPr/>
        </p:nvGrpSpPr>
        <p:grpSpPr>
          <a:xfrm rot="0">
            <a:off x="5221605" y="1980565"/>
            <a:ext cx="774700" cy="189865"/>
            <a:chOff x="7064" y="2626"/>
            <a:chExt cx="1220" cy="299"/>
          </a:xfrm>
        </p:grpSpPr>
        <p:pic>
          <p:nvPicPr>
            <p:cNvPr id="5" name="Google Shape;390;p41"/>
            <p:cNvPicPr preferRelativeResize="0"/>
            <p:nvPr/>
          </p:nvPicPr>
          <p:blipFill rotWithShape="1">
            <a:blip r:embed="rId5">
              <a:alphaModFix amt="78000"/>
            </a:blip>
            <a:srcRect l="19967" r="39464" b="13946"/>
            <a:stretch>
              <a:fillRect/>
            </a:stretch>
          </p:blipFill>
          <p:spPr>
            <a:xfrm rot="10800000">
              <a:off x="7064" y="2626"/>
              <a:ext cx="404" cy="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90;p41"/>
            <p:cNvPicPr preferRelativeResize="0"/>
            <p:nvPr/>
          </p:nvPicPr>
          <p:blipFill rotWithShape="1">
            <a:blip r:embed="rId5">
              <a:alphaModFix amt="78000"/>
            </a:blip>
            <a:srcRect l="19967" r="39464" b="13946"/>
            <a:stretch>
              <a:fillRect/>
            </a:stretch>
          </p:blipFill>
          <p:spPr>
            <a:xfrm rot="10800000">
              <a:off x="7468" y="2626"/>
              <a:ext cx="404" cy="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90;p41"/>
            <p:cNvPicPr preferRelativeResize="0"/>
            <p:nvPr/>
          </p:nvPicPr>
          <p:blipFill rotWithShape="1">
            <a:blip r:embed="rId5">
              <a:alphaModFix amt="78000"/>
            </a:blip>
            <a:srcRect l="19967" r="39464" b="13946"/>
            <a:stretch>
              <a:fillRect/>
            </a:stretch>
          </p:blipFill>
          <p:spPr>
            <a:xfrm rot="10800000">
              <a:off x="7880" y="2626"/>
              <a:ext cx="404" cy="2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390;p41"/>
          <p:cNvPicPr preferRelativeResize="0"/>
          <p:nvPr/>
        </p:nvPicPr>
        <p:blipFill rotWithShape="1">
          <a:blip r:embed="rId5">
            <a:alphaModFix amt="78000"/>
          </a:blip>
          <a:srcRect l="19967" r="39464" b="13946"/>
          <a:stretch>
            <a:fillRect/>
          </a:stretch>
        </p:blipFill>
        <p:spPr>
          <a:xfrm rot="16200000">
            <a:off x="5834380" y="2077085"/>
            <a:ext cx="256540" cy="18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90;p41"/>
          <p:cNvPicPr preferRelativeResize="0"/>
          <p:nvPr/>
        </p:nvPicPr>
        <p:blipFill rotWithShape="1">
          <a:blip r:embed="rId5">
            <a:alphaModFix amt="78000"/>
          </a:blip>
          <a:srcRect l="19967"/>
          <a:stretch>
            <a:fillRect/>
          </a:stretch>
        </p:blipFill>
        <p:spPr>
          <a:xfrm rot="5400000">
            <a:off x="5746750" y="2758440"/>
            <a:ext cx="531495" cy="217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rup 49"/>
          <p:cNvGrpSpPr/>
          <p:nvPr/>
        </p:nvGrpSpPr>
        <p:grpSpPr>
          <a:xfrm flipH="1">
            <a:off x="2915920" y="2004695"/>
            <a:ext cx="1222375" cy="1151890"/>
            <a:chOff x="8223" y="3119"/>
            <a:chExt cx="1925" cy="1814"/>
          </a:xfrm>
        </p:grpSpPr>
        <p:sp>
          <p:nvSpPr>
            <p:cNvPr id="51" name="Persegi panjang 50"/>
            <p:cNvSpPr/>
            <p:nvPr/>
          </p:nvSpPr>
          <p:spPr>
            <a:xfrm>
              <a:off x="8788" y="3641"/>
              <a:ext cx="136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altLang="en-US"/>
            </a:p>
          </p:txBody>
        </p:sp>
        <p:grpSp>
          <p:nvGrpSpPr>
            <p:cNvPr id="52" name="Grup 51"/>
            <p:cNvGrpSpPr/>
            <p:nvPr/>
          </p:nvGrpSpPr>
          <p:grpSpPr>
            <a:xfrm rot="0">
              <a:off x="8223" y="3119"/>
              <a:ext cx="1220" cy="299"/>
              <a:chOff x="7064" y="2626"/>
              <a:chExt cx="1220" cy="299"/>
            </a:xfrm>
          </p:grpSpPr>
          <p:pic>
            <p:nvPicPr>
              <p:cNvPr id="53" name="Google Shape;390;p41"/>
              <p:cNvPicPr preferRelativeResize="0"/>
              <p:nvPr/>
            </p:nvPicPr>
            <p:blipFill rotWithShape="1">
              <a:blip r:embed="rId5">
                <a:alphaModFix amt="78000"/>
              </a:blip>
              <a:srcRect l="19967" r="39464" b="13946"/>
              <a:stretch>
                <a:fillRect/>
              </a:stretch>
            </p:blipFill>
            <p:spPr>
              <a:xfrm rot="10800000">
                <a:off x="7064" y="2626"/>
                <a:ext cx="404" cy="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390;p41"/>
              <p:cNvPicPr preferRelativeResize="0"/>
              <p:nvPr/>
            </p:nvPicPr>
            <p:blipFill rotWithShape="1">
              <a:blip r:embed="rId5">
                <a:alphaModFix amt="78000"/>
              </a:blip>
              <a:srcRect l="19967" r="39464" b="13946"/>
              <a:stretch>
                <a:fillRect/>
              </a:stretch>
            </p:blipFill>
            <p:spPr>
              <a:xfrm rot="10800000">
                <a:off x="7468" y="2626"/>
                <a:ext cx="404" cy="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390;p41"/>
              <p:cNvPicPr preferRelativeResize="0"/>
              <p:nvPr/>
            </p:nvPicPr>
            <p:blipFill rotWithShape="1">
              <a:blip r:embed="rId5">
                <a:alphaModFix amt="78000"/>
              </a:blip>
              <a:srcRect l="19967" r="39464" b="13946"/>
              <a:stretch>
                <a:fillRect/>
              </a:stretch>
            </p:blipFill>
            <p:spPr>
              <a:xfrm rot="10800000">
                <a:off x="7880" y="2626"/>
                <a:ext cx="404" cy="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" name="Google Shape;390;p41"/>
            <p:cNvPicPr preferRelativeResize="0"/>
            <p:nvPr/>
          </p:nvPicPr>
          <p:blipFill rotWithShape="1">
            <a:blip r:embed="rId5">
              <a:alphaModFix amt="78000"/>
            </a:blip>
            <a:srcRect l="19967" r="39464" b="13946"/>
            <a:stretch>
              <a:fillRect/>
            </a:stretch>
          </p:blipFill>
          <p:spPr>
            <a:xfrm rot="16200000">
              <a:off x="9188" y="3271"/>
              <a:ext cx="404" cy="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390;p41"/>
            <p:cNvPicPr preferRelativeResize="0"/>
            <p:nvPr/>
          </p:nvPicPr>
          <p:blipFill rotWithShape="1">
            <a:blip r:embed="rId5">
              <a:alphaModFix amt="78000"/>
            </a:blip>
            <a:srcRect l="19967"/>
            <a:stretch>
              <a:fillRect/>
            </a:stretch>
          </p:blipFill>
          <p:spPr>
            <a:xfrm rot="5400000">
              <a:off x="9050" y="4344"/>
              <a:ext cx="837" cy="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ambar 58"/>
          <p:cNvPicPr>
            <a:picLocks noChangeAspect="1"/>
          </p:cNvPicPr>
          <p:nvPr/>
        </p:nvPicPr>
        <p:blipFill>
          <a:blip r:embed="rId6"/>
          <a:srcRect t="7872" b="16094"/>
          <a:stretch>
            <a:fillRect/>
          </a:stretch>
        </p:blipFill>
        <p:spPr>
          <a:xfrm>
            <a:off x="5097780" y="3119120"/>
            <a:ext cx="1729740" cy="969010"/>
          </a:xfrm>
          <a:prstGeom prst="rect">
            <a:avLst/>
          </a:prstGeom>
        </p:spPr>
      </p:pic>
      <p:sp>
        <p:nvSpPr>
          <p:cNvPr id="15" name="Google Shape;215;p32"/>
          <p:cNvSpPr txBox="1"/>
          <p:nvPr/>
        </p:nvSpPr>
        <p:spPr>
          <a:xfrm>
            <a:off x="2980690" y="2331085"/>
            <a:ext cx="782955" cy="3219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61" name="Google Shape;215;p32"/>
          <p:cNvSpPr txBox="1"/>
          <p:nvPr/>
        </p:nvSpPr>
        <p:spPr>
          <a:xfrm>
            <a:off x="2993390" y="2226310"/>
            <a:ext cx="1047750" cy="79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400">
                <a:latin typeface="Franklin Gothic Demi Cond" panose="020B0706030402020204" charset="0"/>
                <a:cs typeface="Franklin Gothic Demi Cond" panose="020B0706030402020204" charset="0"/>
              </a:rPr>
              <a:t>Vertikal </a:t>
            </a:r>
            <a:endParaRPr lang="en-US" altLang="en-GB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62" name="Google Shape;215;p32"/>
          <p:cNvSpPr txBox="1"/>
          <p:nvPr/>
        </p:nvSpPr>
        <p:spPr>
          <a:xfrm>
            <a:off x="5579745" y="2211705"/>
            <a:ext cx="2923540" cy="79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400">
                <a:latin typeface="Franklin Gothic Demi Cond" panose="020B0706030402020204" charset="0"/>
                <a:cs typeface="Franklin Gothic Demi Cond" panose="020B0706030402020204" charset="0"/>
              </a:rPr>
              <a:t>Horizontal </a:t>
            </a:r>
            <a:endParaRPr lang="en-US" altLang="en-GB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Konektor Garis Lurus 6"/>
          <p:cNvCxnSpPr/>
          <p:nvPr/>
        </p:nvCxnSpPr>
        <p:spPr>
          <a:xfrm flipV="1">
            <a:off x="443865" y="1059815"/>
            <a:ext cx="743585" cy="114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2" name="Google Shape;262;p36"/>
          <p:cNvSpPr txBox="1"/>
          <p:nvPr>
            <p:ph type="title" idx="8"/>
          </p:nvPr>
        </p:nvSpPr>
        <p:spPr>
          <a:xfrm>
            <a:off x="539750" y="483235"/>
            <a:ext cx="3637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buNone/>
            </a:pPr>
            <a:r>
              <a:rPr lang="en-US" altLang="en-GB" sz="18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“Infeksi </a:t>
            </a:r>
            <a:r>
              <a:rPr lang="en-US" altLang="en-GB" sz="1800" i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S. pullorum</a:t>
            </a:r>
            <a:r>
              <a:rPr lang="en-US" altLang="en-GB" sz="18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di </a:t>
            </a:r>
            <a:br>
              <a:rPr lang="en-US" altLang="en-GB" sz="18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</a:br>
            <a:r>
              <a:rPr lang="en-US" altLang="en-GB" sz="18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Peternakan Ayam”</a:t>
            </a:r>
            <a:endParaRPr lang="en-US" altLang="en-GB" sz="180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95467">
            <a:off x="7812405" y="-193675"/>
            <a:ext cx="1313815" cy="166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3" name="Google Shape;273;p36"/>
          <p:cNvSpPr txBox="1"/>
          <p:nvPr>
            <p:ph type="title"/>
          </p:nvPr>
        </p:nvSpPr>
        <p:spPr>
          <a:xfrm>
            <a:off x="-1977390" y="1492885"/>
            <a:ext cx="3611245" cy="488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ym typeface="+mn-ea"/>
              </a:rPr>
              <a:t>Kaki</a:t>
            </a:r>
            <a:endParaRPr lang="en-US" altLang="en-GB" sz="1600">
              <a:sym typeface="+mn-ea"/>
            </a:endParaRPr>
          </a:p>
        </p:txBody>
      </p:sp>
      <p:sp>
        <p:nvSpPr>
          <p:cNvPr id="274" name="Google Shape;274;p36"/>
          <p:cNvSpPr txBox="1"/>
          <p:nvPr>
            <p:ph type="subTitle" idx="1"/>
          </p:nvPr>
        </p:nvSpPr>
        <p:spPr>
          <a:xfrm>
            <a:off x="1026795" y="1757045"/>
            <a:ext cx="2432050" cy="716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Arthritis, berisi material gelatinous berwarna orange</a:t>
            </a:r>
            <a:endParaRPr lang="en-US" altLang="en-GB" sz="1200"/>
          </a:p>
        </p:txBody>
      </p:sp>
      <p:cxnSp>
        <p:nvCxnSpPr>
          <p:cNvPr id="9" name="Konektor Garis Lurus 8"/>
          <p:cNvCxnSpPr/>
          <p:nvPr/>
        </p:nvCxnSpPr>
        <p:spPr>
          <a:xfrm flipV="1">
            <a:off x="3707765" y="699770"/>
            <a:ext cx="792480" cy="381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Google Shape;215;p32"/>
          <p:cNvSpPr txBox="1"/>
          <p:nvPr/>
        </p:nvSpPr>
        <p:spPr>
          <a:xfrm>
            <a:off x="539750" y="1131570"/>
            <a:ext cx="1901190" cy="79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●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Regular"/>
              <a:buChar char="○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 Regular"/>
              <a:buChar char="■"/>
              <a:defRPr sz="18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342900" lvl="0" algn="just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en-GB">
                <a:latin typeface="Franklin Gothic Demi Cond" panose="020B0706030402020204" charset="0"/>
                <a:cs typeface="Franklin Gothic Demi Cond" panose="020B0706030402020204" charset="0"/>
              </a:rPr>
              <a:t>Gejala Klinis </a:t>
            </a:r>
            <a:endParaRPr lang="en-US" altLang="en-GB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755015" y="1660525"/>
            <a:ext cx="252730" cy="168275"/>
            <a:chOff x="1076" y="2954"/>
            <a:chExt cx="632" cy="470"/>
          </a:xfrm>
        </p:grpSpPr>
        <p:sp>
          <p:nvSpPr>
            <p:cNvPr id="263" name="Google Shape;263;p36"/>
            <p:cNvSpPr/>
            <p:nvPr/>
          </p:nvSpPr>
          <p:spPr>
            <a:xfrm>
              <a:off x="1076" y="2954"/>
              <a:ext cx="471" cy="471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83;p36"/>
            <p:cNvSpPr/>
            <p:nvPr/>
          </p:nvSpPr>
          <p:spPr>
            <a:xfrm>
              <a:off x="1076" y="2954"/>
              <a:ext cx="633" cy="470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74;p36"/>
          <p:cNvSpPr txBox="1"/>
          <p:nvPr/>
        </p:nvSpPr>
        <p:spPr>
          <a:xfrm>
            <a:off x="971550" y="2501265"/>
            <a:ext cx="2468880" cy="7169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Mengeras dan membesar</a:t>
            </a:r>
            <a:endParaRPr lang="en-US" altLang="en-GB" sz="1200"/>
          </a:p>
        </p:txBody>
      </p:sp>
      <p:sp>
        <p:nvSpPr>
          <p:cNvPr id="21" name="Google Shape;275;p36"/>
          <p:cNvSpPr txBox="1"/>
          <p:nvPr/>
        </p:nvSpPr>
        <p:spPr>
          <a:xfrm>
            <a:off x="971550" y="2212975"/>
            <a:ext cx="248666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>
                <a:sym typeface="+mn-ea"/>
              </a:rPr>
              <a:t>Paru-paru </a:t>
            </a:r>
            <a:endParaRPr lang="en-US" altLang="en-GB" sz="1400">
              <a:sym typeface="+mn-ea"/>
            </a:endParaRPr>
          </a:p>
        </p:txBody>
      </p:sp>
      <p:grpSp>
        <p:nvGrpSpPr>
          <p:cNvPr id="26" name="Grup 25"/>
          <p:cNvGrpSpPr/>
          <p:nvPr/>
        </p:nvGrpSpPr>
        <p:grpSpPr>
          <a:xfrm>
            <a:off x="755015" y="2356485"/>
            <a:ext cx="252730" cy="168275"/>
            <a:chOff x="1076" y="2954"/>
            <a:chExt cx="632" cy="470"/>
          </a:xfrm>
        </p:grpSpPr>
        <p:sp>
          <p:nvSpPr>
            <p:cNvPr id="27" name="Google Shape;263;p36"/>
            <p:cNvSpPr/>
            <p:nvPr/>
          </p:nvSpPr>
          <p:spPr>
            <a:xfrm>
              <a:off x="1076" y="2954"/>
              <a:ext cx="471" cy="471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3;p36"/>
            <p:cNvSpPr/>
            <p:nvPr/>
          </p:nvSpPr>
          <p:spPr>
            <a:xfrm>
              <a:off x="1076" y="2954"/>
              <a:ext cx="633" cy="470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rup 28"/>
          <p:cNvGrpSpPr/>
          <p:nvPr/>
        </p:nvGrpSpPr>
        <p:grpSpPr>
          <a:xfrm>
            <a:off x="755015" y="3002915"/>
            <a:ext cx="252730" cy="168275"/>
            <a:chOff x="1076" y="2954"/>
            <a:chExt cx="632" cy="470"/>
          </a:xfrm>
        </p:grpSpPr>
        <p:sp>
          <p:nvSpPr>
            <p:cNvPr id="30" name="Google Shape;263;p36"/>
            <p:cNvSpPr/>
            <p:nvPr/>
          </p:nvSpPr>
          <p:spPr>
            <a:xfrm>
              <a:off x="1076" y="2954"/>
              <a:ext cx="471" cy="471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83;p36"/>
            <p:cNvSpPr/>
            <p:nvPr/>
          </p:nvSpPr>
          <p:spPr>
            <a:xfrm>
              <a:off x="1076" y="2954"/>
              <a:ext cx="633" cy="470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" name="Google Shape;275;p36"/>
          <p:cNvSpPr txBox="1"/>
          <p:nvPr/>
        </p:nvSpPr>
        <p:spPr>
          <a:xfrm>
            <a:off x="971550" y="2859405"/>
            <a:ext cx="248666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>
                <a:sym typeface="+mn-ea"/>
              </a:rPr>
              <a:t>Kloaka </a:t>
            </a:r>
            <a:endParaRPr lang="en-US" altLang="en-GB" sz="1400">
              <a:sym typeface="+mn-ea"/>
            </a:endParaRPr>
          </a:p>
        </p:txBody>
      </p:sp>
      <p:sp>
        <p:nvSpPr>
          <p:cNvPr id="33" name="Google Shape;274;p36"/>
          <p:cNvSpPr txBox="1"/>
          <p:nvPr/>
        </p:nvSpPr>
        <p:spPr>
          <a:xfrm>
            <a:off x="999490" y="3148965"/>
            <a:ext cx="2390140" cy="7169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Disekitar kloaka menempel kotoran putih menyerupai pasta</a:t>
            </a:r>
            <a:endParaRPr lang="en-US" altLang="en-GB" sz="1200"/>
          </a:p>
        </p:txBody>
      </p:sp>
      <p:sp>
        <p:nvSpPr>
          <p:cNvPr id="38" name="Google Shape;274;p36"/>
          <p:cNvSpPr txBox="1"/>
          <p:nvPr/>
        </p:nvSpPr>
        <p:spPr>
          <a:xfrm>
            <a:off x="5243830" y="807720"/>
            <a:ext cx="2191385" cy="7169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membengkak dan warna kekuningan</a:t>
            </a:r>
            <a:endParaRPr lang="en-US" altLang="en-GB" sz="1200"/>
          </a:p>
        </p:txBody>
      </p:sp>
      <p:grpSp>
        <p:nvGrpSpPr>
          <p:cNvPr id="39" name="Grup 38"/>
          <p:cNvGrpSpPr/>
          <p:nvPr/>
        </p:nvGrpSpPr>
        <p:grpSpPr>
          <a:xfrm>
            <a:off x="4972050" y="711200"/>
            <a:ext cx="252730" cy="168275"/>
            <a:chOff x="1076" y="2954"/>
            <a:chExt cx="632" cy="470"/>
          </a:xfrm>
        </p:grpSpPr>
        <p:sp>
          <p:nvSpPr>
            <p:cNvPr id="40" name="Google Shape;263;p36"/>
            <p:cNvSpPr/>
            <p:nvPr/>
          </p:nvSpPr>
          <p:spPr>
            <a:xfrm>
              <a:off x="1076" y="2954"/>
              <a:ext cx="471" cy="471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83;p36"/>
            <p:cNvSpPr/>
            <p:nvPr/>
          </p:nvSpPr>
          <p:spPr>
            <a:xfrm>
              <a:off x="1076" y="2954"/>
              <a:ext cx="633" cy="470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" name="Google Shape;26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2360" y="1203960"/>
            <a:ext cx="1312545" cy="1588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68" name="Grup 67"/>
          <p:cNvGrpSpPr/>
          <p:nvPr/>
        </p:nvGrpSpPr>
        <p:grpSpPr>
          <a:xfrm>
            <a:off x="755015" y="3793490"/>
            <a:ext cx="2807335" cy="1005205"/>
            <a:chOff x="7830" y="1877"/>
            <a:chExt cx="4421" cy="1583"/>
          </a:xfrm>
        </p:grpSpPr>
        <p:sp>
          <p:nvSpPr>
            <p:cNvPr id="42" name="Google Shape;274;p36"/>
            <p:cNvSpPr txBox="1"/>
            <p:nvPr/>
          </p:nvSpPr>
          <p:spPr>
            <a:xfrm>
              <a:off x="8171" y="2331"/>
              <a:ext cx="4080" cy="1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9pPr>
            </a:lstStyle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altLang="en-GB" sz="1200"/>
                <a:t>dilatasi, jejas nodula berwarna putih. pericardium menebal, akumulasi cairan </a:t>
              </a:r>
              <a:endParaRPr lang="en-US" altLang="en-GB" sz="1200"/>
            </a:p>
          </p:txBody>
        </p:sp>
        <p:sp>
          <p:nvSpPr>
            <p:cNvPr id="43" name="Google Shape;275;p36"/>
            <p:cNvSpPr txBox="1"/>
            <p:nvPr/>
          </p:nvSpPr>
          <p:spPr>
            <a:xfrm>
              <a:off x="8171" y="1877"/>
              <a:ext cx="3916" cy="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ncert One"/>
                <a:buNone/>
                <a:defRPr sz="21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400">
                  <a:sym typeface="+mn-ea"/>
                </a:rPr>
                <a:t>Jantung </a:t>
              </a:r>
              <a:endParaRPr lang="en-US" altLang="en-GB" sz="1400">
                <a:sym typeface="+mn-ea"/>
              </a:endParaRPr>
            </a:p>
          </p:txBody>
        </p:sp>
        <p:grpSp>
          <p:nvGrpSpPr>
            <p:cNvPr id="44" name="Grup 43"/>
            <p:cNvGrpSpPr/>
            <p:nvPr/>
          </p:nvGrpSpPr>
          <p:grpSpPr>
            <a:xfrm>
              <a:off x="7830" y="2103"/>
              <a:ext cx="398" cy="265"/>
              <a:chOff x="1076" y="2954"/>
              <a:chExt cx="632" cy="470"/>
            </a:xfrm>
          </p:grpSpPr>
          <p:sp>
            <p:nvSpPr>
              <p:cNvPr id="45" name="Google Shape;263;p36"/>
              <p:cNvSpPr/>
              <p:nvPr/>
            </p:nvSpPr>
            <p:spPr>
              <a:xfrm>
                <a:off x="1076" y="2954"/>
                <a:ext cx="471" cy="471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283;p36"/>
              <p:cNvSpPr/>
              <p:nvPr/>
            </p:nvSpPr>
            <p:spPr>
              <a:xfrm>
                <a:off x="1076" y="2954"/>
                <a:ext cx="633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285532" h="196111" extrusionOk="0">
                    <a:moveTo>
                      <a:pt x="269081" y="0"/>
                    </a:moveTo>
                    <a:lnTo>
                      <a:pt x="78609" y="158394"/>
                    </a:lnTo>
                    <a:lnTo>
                      <a:pt x="21130" y="75516"/>
                    </a:lnTo>
                    <a:lnTo>
                      <a:pt x="0" y="90186"/>
                    </a:lnTo>
                    <a:lnTo>
                      <a:pt x="73490" y="196110"/>
                    </a:lnTo>
                    <a:lnTo>
                      <a:pt x="285531" y="19789"/>
                    </a:lnTo>
                    <a:lnTo>
                      <a:pt x="269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3" name="Google Shape;275;p36"/>
          <p:cNvSpPr txBox="1"/>
          <p:nvPr/>
        </p:nvSpPr>
        <p:spPr>
          <a:xfrm>
            <a:off x="5292090" y="557530"/>
            <a:ext cx="2486660" cy="488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>
                <a:sym typeface="+mn-ea"/>
              </a:rPr>
              <a:t>Hati</a:t>
            </a:r>
            <a:endParaRPr lang="en-US" altLang="en-GB" sz="1400">
              <a:sym typeface="+mn-ea"/>
            </a:endParaRPr>
          </a:p>
        </p:txBody>
      </p:sp>
      <p:sp>
        <p:nvSpPr>
          <p:cNvPr id="64" name="Google Shape;274;p36"/>
          <p:cNvSpPr txBox="1"/>
          <p:nvPr/>
        </p:nvSpPr>
        <p:spPr>
          <a:xfrm>
            <a:off x="5183505" y="3171190"/>
            <a:ext cx="2639060" cy="7169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Regular"/>
              <a:buNone/>
              <a:defRPr sz="14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mengeras, bintik putih di usus dan massa keju di sekum</a:t>
            </a:r>
            <a:endParaRPr lang="en-US" altLang="en-GB" sz="1200"/>
          </a:p>
        </p:txBody>
      </p:sp>
      <p:grpSp>
        <p:nvGrpSpPr>
          <p:cNvPr id="69" name="Grup 68"/>
          <p:cNvGrpSpPr/>
          <p:nvPr/>
        </p:nvGrpSpPr>
        <p:grpSpPr>
          <a:xfrm>
            <a:off x="4939030" y="1264285"/>
            <a:ext cx="2736215" cy="2105660"/>
            <a:chOff x="7778" y="3347"/>
            <a:chExt cx="4309" cy="3316"/>
          </a:xfrm>
        </p:grpSpPr>
        <p:grpSp>
          <p:nvGrpSpPr>
            <p:cNvPr id="47" name="Grup 46"/>
            <p:cNvGrpSpPr/>
            <p:nvPr/>
          </p:nvGrpSpPr>
          <p:grpSpPr>
            <a:xfrm>
              <a:off x="7830" y="3573"/>
              <a:ext cx="398" cy="265"/>
              <a:chOff x="1076" y="2954"/>
              <a:chExt cx="632" cy="470"/>
            </a:xfrm>
          </p:grpSpPr>
          <p:sp>
            <p:nvSpPr>
              <p:cNvPr id="48" name="Google Shape;263;p36"/>
              <p:cNvSpPr/>
              <p:nvPr/>
            </p:nvSpPr>
            <p:spPr>
              <a:xfrm>
                <a:off x="1076" y="2954"/>
                <a:ext cx="471" cy="471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283;p36"/>
              <p:cNvSpPr/>
              <p:nvPr/>
            </p:nvSpPr>
            <p:spPr>
              <a:xfrm>
                <a:off x="1076" y="2954"/>
                <a:ext cx="633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285532" h="196111" extrusionOk="0">
                    <a:moveTo>
                      <a:pt x="269081" y="0"/>
                    </a:moveTo>
                    <a:lnTo>
                      <a:pt x="78609" y="158394"/>
                    </a:lnTo>
                    <a:lnTo>
                      <a:pt x="21130" y="75516"/>
                    </a:lnTo>
                    <a:lnTo>
                      <a:pt x="0" y="90186"/>
                    </a:lnTo>
                    <a:lnTo>
                      <a:pt x="73490" y="196110"/>
                    </a:lnTo>
                    <a:lnTo>
                      <a:pt x="285531" y="19789"/>
                    </a:lnTo>
                    <a:lnTo>
                      <a:pt x="269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0" name="Google Shape;275;p36"/>
            <p:cNvSpPr txBox="1"/>
            <p:nvPr/>
          </p:nvSpPr>
          <p:spPr>
            <a:xfrm>
              <a:off x="8171" y="3347"/>
              <a:ext cx="3916" cy="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ncert One"/>
                <a:buNone/>
                <a:defRPr sz="21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400">
                  <a:sym typeface="+mn-ea"/>
                </a:rPr>
                <a:t>Limpa </a:t>
              </a:r>
              <a:endParaRPr lang="en-US" altLang="en-GB" sz="1400">
                <a:sym typeface="+mn-ea"/>
              </a:endParaRPr>
            </a:p>
          </p:txBody>
        </p:sp>
        <p:sp>
          <p:nvSpPr>
            <p:cNvPr id="51" name="Google Shape;274;p36"/>
            <p:cNvSpPr txBox="1"/>
            <p:nvPr/>
          </p:nvSpPr>
          <p:spPr>
            <a:xfrm>
              <a:off x="8215" y="3803"/>
              <a:ext cx="3354" cy="1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9pPr>
            </a:lstStyle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altLang="en-GB" sz="1200"/>
                <a:t>membesar dengan perubahan jejas nekrotik</a:t>
              </a:r>
              <a:endParaRPr lang="en-US" altLang="en-GB" sz="1200"/>
            </a:p>
          </p:txBody>
        </p:sp>
        <p:grpSp>
          <p:nvGrpSpPr>
            <p:cNvPr id="54" name="Grup 53"/>
            <p:cNvGrpSpPr/>
            <p:nvPr/>
          </p:nvGrpSpPr>
          <p:grpSpPr>
            <a:xfrm>
              <a:off x="7804" y="4903"/>
              <a:ext cx="398" cy="265"/>
              <a:chOff x="1076" y="2954"/>
              <a:chExt cx="632" cy="470"/>
            </a:xfrm>
          </p:grpSpPr>
          <p:sp>
            <p:nvSpPr>
              <p:cNvPr id="55" name="Google Shape;263;p36"/>
              <p:cNvSpPr/>
              <p:nvPr/>
            </p:nvSpPr>
            <p:spPr>
              <a:xfrm>
                <a:off x="1076" y="2954"/>
                <a:ext cx="471" cy="471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283;p36"/>
              <p:cNvSpPr/>
              <p:nvPr/>
            </p:nvSpPr>
            <p:spPr>
              <a:xfrm>
                <a:off x="1076" y="2954"/>
                <a:ext cx="633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285532" h="196111" extrusionOk="0">
                    <a:moveTo>
                      <a:pt x="269081" y="0"/>
                    </a:moveTo>
                    <a:lnTo>
                      <a:pt x="78609" y="158394"/>
                    </a:lnTo>
                    <a:lnTo>
                      <a:pt x="21130" y="75516"/>
                    </a:lnTo>
                    <a:lnTo>
                      <a:pt x="0" y="90186"/>
                    </a:lnTo>
                    <a:lnTo>
                      <a:pt x="73490" y="196110"/>
                    </a:lnTo>
                    <a:lnTo>
                      <a:pt x="285531" y="19789"/>
                    </a:lnTo>
                    <a:lnTo>
                      <a:pt x="269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" name="Google Shape;274;p36"/>
            <p:cNvSpPr txBox="1"/>
            <p:nvPr/>
          </p:nvSpPr>
          <p:spPr>
            <a:xfrm>
              <a:off x="8189" y="5133"/>
              <a:ext cx="3637" cy="1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 Mono Regular"/>
                <a:buNone/>
                <a:defRPr sz="14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9pPr>
            </a:lstStyle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altLang="en-GB" sz="1200"/>
                <a:t>membengkak dan ureter disertai asam urat</a:t>
              </a:r>
              <a:endParaRPr lang="en-US" altLang="en-GB" sz="1200"/>
            </a:p>
          </p:txBody>
        </p:sp>
        <p:sp>
          <p:nvSpPr>
            <p:cNvPr id="58" name="Google Shape;275;p36"/>
            <p:cNvSpPr txBox="1"/>
            <p:nvPr/>
          </p:nvSpPr>
          <p:spPr>
            <a:xfrm>
              <a:off x="8145" y="4677"/>
              <a:ext cx="3916" cy="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ncert One"/>
                <a:buNone/>
                <a:defRPr sz="21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400">
                  <a:sym typeface="+mn-ea"/>
                </a:rPr>
                <a:t>Ginjal  </a:t>
              </a:r>
              <a:endParaRPr lang="en-US" altLang="en-GB" sz="1400">
                <a:sym typeface="+mn-ea"/>
              </a:endParaRPr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7778" y="6120"/>
              <a:ext cx="398" cy="265"/>
              <a:chOff x="1076" y="2954"/>
              <a:chExt cx="632" cy="470"/>
            </a:xfrm>
          </p:grpSpPr>
          <p:sp>
            <p:nvSpPr>
              <p:cNvPr id="62" name="Google Shape;263;p36"/>
              <p:cNvSpPr/>
              <p:nvPr/>
            </p:nvSpPr>
            <p:spPr>
              <a:xfrm>
                <a:off x="1076" y="2954"/>
                <a:ext cx="471" cy="471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283;p36"/>
              <p:cNvSpPr/>
              <p:nvPr/>
            </p:nvSpPr>
            <p:spPr>
              <a:xfrm>
                <a:off x="1076" y="2954"/>
                <a:ext cx="633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285532" h="196111" extrusionOk="0">
                    <a:moveTo>
                      <a:pt x="269081" y="0"/>
                    </a:moveTo>
                    <a:lnTo>
                      <a:pt x="78609" y="158394"/>
                    </a:lnTo>
                    <a:lnTo>
                      <a:pt x="21130" y="75516"/>
                    </a:lnTo>
                    <a:lnTo>
                      <a:pt x="0" y="90186"/>
                    </a:lnTo>
                    <a:lnTo>
                      <a:pt x="73490" y="196110"/>
                    </a:lnTo>
                    <a:lnTo>
                      <a:pt x="285531" y="19789"/>
                    </a:lnTo>
                    <a:lnTo>
                      <a:pt x="269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" name="Google Shape;275;p36"/>
            <p:cNvSpPr txBox="1"/>
            <p:nvPr/>
          </p:nvSpPr>
          <p:spPr>
            <a:xfrm>
              <a:off x="8119" y="5894"/>
              <a:ext cx="3916" cy="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100"/>
                <a:buFont typeface="Concert One"/>
                <a:buNone/>
                <a:defRPr sz="21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00"/>
                <a:buFont typeface="Arial" panose="020B0604020202020204"/>
                <a:buNone/>
                <a:defRPr sz="39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400">
                  <a:sym typeface="+mn-ea"/>
                </a:rPr>
                <a:t>Usus dan Sekum</a:t>
              </a:r>
              <a:endParaRPr lang="en-US" altLang="en-GB" sz="1400">
                <a:sym typeface="+mn-ea"/>
              </a:endParaRPr>
            </a:p>
          </p:txBody>
        </p:sp>
      </p:grpSp>
      <p:pic>
        <p:nvPicPr>
          <p:cNvPr id="67" name="Gambar 66"/>
          <p:cNvPicPr>
            <a:picLocks noChangeAspect="1"/>
          </p:cNvPicPr>
          <p:nvPr/>
        </p:nvPicPr>
        <p:blipFill>
          <a:blip r:embed="rId2"/>
          <a:srcRect l="20425" r="11198"/>
          <a:stretch>
            <a:fillRect/>
          </a:stretch>
        </p:blipFill>
        <p:spPr>
          <a:xfrm rot="20760000">
            <a:off x="8050530" y="414655"/>
            <a:ext cx="950501" cy="891540"/>
          </a:xfrm>
          <a:prstGeom prst="rect">
            <a:avLst/>
          </a:prstGeom>
        </p:spPr>
      </p:pic>
      <p:pic>
        <p:nvPicPr>
          <p:cNvPr id="72" name="Google Shape;26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95467">
            <a:off x="8092440" y="2455545"/>
            <a:ext cx="1133475" cy="1470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4" name="Gambar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756410"/>
            <a:ext cx="1027430" cy="800100"/>
          </a:xfrm>
          <a:prstGeom prst="rect">
            <a:avLst/>
          </a:prstGeom>
        </p:spPr>
      </p:pic>
      <p:pic>
        <p:nvPicPr>
          <p:cNvPr id="75" name="Gambar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0000">
            <a:off x="8274685" y="2977515"/>
            <a:ext cx="876300" cy="756920"/>
          </a:xfrm>
          <a:prstGeom prst="rect">
            <a:avLst/>
          </a:prstGeom>
        </p:spPr>
      </p:pic>
      <p:pic>
        <p:nvPicPr>
          <p:cNvPr id="77" name="Google Shape;26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64533">
            <a:off x="7639050" y="3507740"/>
            <a:ext cx="1133475" cy="1470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6" name="Gambar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>
            <a:off x="7714615" y="4037330"/>
            <a:ext cx="930275" cy="831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/>
          <p:cNvSpPr/>
          <p:nvPr/>
        </p:nvSpPr>
        <p:spPr>
          <a:xfrm>
            <a:off x="1691005" y="1996440"/>
            <a:ext cx="2376170" cy="2310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234" name="Google Shape;234;p34"/>
          <p:cNvSpPr txBox="1"/>
          <p:nvPr>
            <p:ph type="subTitle" idx="1"/>
          </p:nvPr>
        </p:nvSpPr>
        <p:spPr>
          <a:xfrm>
            <a:off x="1163955" y="333375"/>
            <a:ext cx="6127115" cy="104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Diagnosa dan Diagnosa banding</a:t>
            </a:r>
            <a:endParaRPr lang="en-US" altLang="en-GB"/>
          </a:p>
        </p:txBody>
      </p:sp>
      <p:grpSp>
        <p:nvGrpSpPr>
          <p:cNvPr id="1" name="Grup 0"/>
          <p:cNvGrpSpPr/>
          <p:nvPr/>
        </p:nvGrpSpPr>
        <p:grpSpPr>
          <a:xfrm>
            <a:off x="1242695" y="915670"/>
            <a:ext cx="2599055" cy="286385"/>
            <a:chOff x="1957" y="1442"/>
            <a:chExt cx="4093" cy="451"/>
          </a:xfrm>
        </p:grpSpPr>
        <p:pic>
          <p:nvPicPr>
            <p:cNvPr id="566" name="Google Shape;566;p5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957" y="1509"/>
              <a:ext cx="2139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Google Shape;566;p5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3912" y="1442"/>
              <a:ext cx="2139" cy="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Kotak Teks 1"/>
          <p:cNvSpPr txBox="1"/>
          <p:nvPr/>
        </p:nvSpPr>
        <p:spPr>
          <a:xfrm>
            <a:off x="1747520" y="2162810"/>
            <a:ext cx="212090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salmonellosis jenis lain, 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      ex: fowl thypoid dll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Aspergillosis 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colibacillosis 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mycoplasma synoviae 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staphylococosis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sp>
        <p:nvSpPr>
          <p:cNvPr id="7" name="Persegi Panjang Ujung Bulat 6"/>
          <p:cNvSpPr/>
          <p:nvPr/>
        </p:nvSpPr>
        <p:spPr>
          <a:xfrm>
            <a:off x="1547495" y="1707515"/>
            <a:ext cx="1784985" cy="391160"/>
          </a:xfrm>
          <a:prstGeom prst="roundRect">
            <a:avLst/>
          </a:prstGeom>
          <a:solidFill>
            <a:srgbClr val="FFAD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grpSp>
        <p:nvGrpSpPr>
          <p:cNvPr id="4" name="Grup 3"/>
          <p:cNvGrpSpPr/>
          <p:nvPr/>
        </p:nvGrpSpPr>
        <p:grpSpPr>
          <a:xfrm>
            <a:off x="3691255" y="843280"/>
            <a:ext cx="2599055" cy="286385"/>
            <a:chOff x="1957" y="1442"/>
            <a:chExt cx="4093" cy="451"/>
          </a:xfrm>
        </p:grpSpPr>
        <p:pic>
          <p:nvPicPr>
            <p:cNvPr id="5" name="Google Shape;566;p5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957" y="1509"/>
              <a:ext cx="2139" cy="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66;p5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3912" y="1442"/>
              <a:ext cx="2139" cy="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34"/>
          <p:cNvSpPr txBox="1"/>
          <p:nvPr>
            <p:ph type="title"/>
          </p:nvPr>
        </p:nvSpPr>
        <p:spPr>
          <a:xfrm>
            <a:off x="1506855" y="1564005"/>
            <a:ext cx="2661920" cy="5981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GB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GB" sz="18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Diagnosa Banding:</a:t>
            </a:r>
            <a:endParaRPr lang="en-US" altLang="en-GB" sz="1800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grpSp>
        <p:nvGrpSpPr>
          <p:cNvPr id="23" name="Grup 22"/>
          <p:cNvGrpSpPr/>
          <p:nvPr/>
        </p:nvGrpSpPr>
        <p:grpSpPr>
          <a:xfrm>
            <a:off x="3131820" y="1419860"/>
            <a:ext cx="504190" cy="328930"/>
            <a:chOff x="4932" y="2236"/>
            <a:chExt cx="794" cy="518"/>
          </a:xfrm>
        </p:grpSpPr>
        <p:cxnSp>
          <p:nvCxnSpPr>
            <p:cNvPr id="12" name="Konektor Garis Lurus 11"/>
            <p:cNvCxnSpPr/>
            <p:nvPr/>
          </p:nvCxnSpPr>
          <p:spPr>
            <a:xfrm flipH="1" flipV="1">
              <a:off x="4932" y="2236"/>
              <a:ext cx="137" cy="28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nektor Garis Lurus 12"/>
            <p:cNvCxnSpPr/>
            <p:nvPr/>
          </p:nvCxnSpPr>
          <p:spPr>
            <a:xfrm flipV="1">
              <a:off x="5248" y="2236"/>
              <a:ext cx="138" cy="34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Garis Lurus 13"/>
            <p:cNvCxnSpPr/>
            <p:nvPr/>
          </p:nvCxnSpPr>
          <p:spPr>
            <a:xfrm flipV="1">
              <a:off x="5362" y="2576"/>
              <a:ext cx="365" cy="179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 21"/>
          <p:cNvGrpSpPr/>
          <p:nvPr/>
        </p:nvGrpSpPr>
        <p:grpSpPr>
          <a:xfrm>
            <a:off x="4575810" y="1691005"/>
            <a:ext cx="2560320" cy="2742565"/>
            <a:chOff x="2686" y="2776"/>
            <a:chExt cx="4032" cy="4319"/>
          </a:xfrm>
        </p:grpSpPr>
        <p:sp>
          <p:nvSpPr>
            <p:cNvPr id="15" name="Persegi panjang 14"/>
            <p:cNvSpPr/>
            <p:nvPr/>
          </p:nvSpPr>
          <p:spPr>
            <a:xfrm>
              <a:off x="2976" y="3457"/>
              <a:ext cx="3742" cy="3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altLang="en-US"/>
            </a:p>
          </p:txBody>
        </p:sp>
        <p:sp>
          <p:nvSpPr>
            <p:cNvPr id="16" name="Kotak Teks 15"/>
            <p:cNvSpPr txBox="1"/>
            <p:nvPr/>
          </p:nvSpPr>
          <p:spPr>
            <a:xfrm>
              <a:off x="3122" y="3719"/>
              <a:ext cx="3242" cy="319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lvl="0" indent="-28575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Isolasi dan Identifikasi 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         bakteri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  <a:p>
              <a:pPr marL="285750" lvl="0" indent="-28575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rapid agglutination test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  <a:p>
              <a:pPr marL="285750" lvl="0" indent="-28575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tube agglutination test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  <a:p>
              <a:pPr marL="285750" lvl="0" indent="-28575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Uji serum cepat 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altLang="en-GB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         (Rapid Serum Test)</a:t>
              </a:r>
              <a:endPara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</p:txBody>
        </p:sp>
        <p:sp>
          <p:nvSpPr>
            <p:cNvPr id="17" name="Persegi Panjang Ujung Bulat 16"/>
            <p:cNvSpPr/>
            <p:nvPr/>
          </p:nvSpPr>
          <p:spPr>
            <a:xfrm>
              <a:off x="2750" y="3002"/>
              <a:ext cx="2811" cy="616"/>
            </a:xfrm>
            <a:prstGeom prst="roundRect">
              <a:avLst/>
            </a:prstGeom>
            <a:solidFill>
              <a:srgbClr val="FFADA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altLang="en-US"/>
            </a:p>
          </p:txBody>
        </p:sp>
        <p:sp>
          <p:nvSpPr>
            <p:cNvPr id="18" name="Google Shape;233;p34"/>
            <p:cNvSpPr txBox="1"/>
            <p:nvPr/>
          </p:nvSpPr>
          <p:spPr>
            <a:xfrm>
              <a:off x="2686" y="2776"/>
              <a:ext cx="2318" cy="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nonymous Pro"/>
                <a:buNone/>
                <a:defRPr sz="1600" b="0" i="0" u="none" strike="noStrike" cap="none">
                  <a:solidFill>
                    <a:schemeClr val="dk2"/>
                  </a:solidFill>
                  <a:latin typeface="Roboto Mono Regular"/>
                  <a:ea typeface="Roboto Mono Regular"/>
                  <a:cs typeface="Roboto Mono Regular"/>
                  <a:sym typeface="Roboto Mono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 panose="020B0604020202020204"/>
                <a:buNone/>
                <a:defRPr sz="2000" b="1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GB"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 </a:t>
              </a:r>
              <a:r>
                <a:rPr lang="en-US" altLang="en-GB" sz="1800"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Diagnosa</a:t>
              </a:r>
              <a:endParaRPr lang="en-US" altLang="en-GB" sz="1800"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</p:txBody>
        </p:sp>
      </p:grpSp>
      <p:grpSp>
        <p:nvGrpSpPr>
          <p:cNvPr id="24" name="Grup 23"/>
          <p:cNvGrpSpPr/>
          <p:nvPr/>
        </p:nvGrpSpPr>
        <p:grpSpPr>
          <a:xfrm>
            <a:off x="6990080" y="1833880"/>
            <a:ext cx="504190" cy="328930"/>
            <a:chOff x="4932" y="2236"/>
            <a:chExt cx="794" cy="518"/>
          </a:xfrm>
        </p:grpSpPr>
        <p:cxnSp>
          <p:nvCxnSpPr>
            <p:cNvPr id="25" name="Konektor Garis Lurus 24"/>
            <p:cNvCxnSpPr/>
            <p:nvPr/>
          </p:nvCxnSpPr>
          <p:spPr>
            <a:xfrm flipH="1" flipV="1">
              <a:off x="4932" y="2236"/>
              <a:ext cx="137" cy="28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Konektor Garis Lurus 25"/>
            <p:cNvCxnSpPr/>
            <p:nvPr/>
          </p:nvCxnSpPr>
          <p:spPr>
            <a:xfrm flipV="1">
              <a:off x="5248" y="2236"/>
              <a:ext cx="138" cy="34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onektor Garis Lurus 26"/>
            <p:cNvCxnSpPr/>
            <p:nvPr/>
          </p:nvCxnSpPr>
          <p:spPr>
            <a:xfrm flipV="1">
              <a:off x="5362" y="2576"/>
              <a:ext cx="365" cy="179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6894830" y="2994660"/>
            <a:ext cx="2006600" cy="1771015"/>
            <a:chOff x="8680" y="2575"/>
            <a:chExt cx="4631" cy="4280"/>
          </a:xfrm>
        </p:grpSpPr>
        <p:sp>
          <p:nvSpPr>
            <p:cNvPr id="2506" name="Google Shape;2506;p61"/>
            <p:cNvSpPr/>
            <p:nvPr/>
          </p:nvSpPr>
          <p:spPr>
            <a:xfrm rot="-617162">
              <a:off x="10818" y="3572"/>
              <a:ext cx="1008" cy="3175"/>
            </a:xfrm>
            <a:custGeom>
              <a:avLst/>
              <a:gdLst/>
              <a:ahLst/>
              <a:cxnLst/>
              <a:rect l="l" t="t" r="r" b="b"/>
              <a:pathLst>
                <a:path w="12361" h="38946" extrusionOk="0">
                  <a:moveTo>
                    <a:pt x="2126" y="0"/>
                  </a:moveTo>
                  <a:cubicBezTo>
                    <a:pt x="2086" y="0"/>
                    <a:pt x="2047" y="1"/>
                    <a:pt x="2008" y="3"/>
                  </a:cubicBezTo>
                  <a:cubicBezTo>
                    <a:pt x="1634" y="22"/>
                    <a:pt x="1283" y="23"/>
                    <a:pt x="1007" y="154"/>
                  </a:cubicBezTo>
                  <a:cubicBezTo>
                    <a:pt x="687" y="307"/>
                    <a:pt x="507" y="602"/>
                    <a:pt x="342" y="895"/>
                  </a:cubicBezTo>
                  <a:cubicBezTo>
                    <a:pt x="191" y="1165"/>
                    <a:pt x="63" y="1463"/>
                    <a:pt x="63" y="1840"/>
                  </a:cubicBezTo>
                  <a:cubicBezTo>
                    <a:pt x="63" y="2053"/>
                    <a:pt x="79" y="2363"/>
                    <a:pt x="79" y="2754"/>
                  </a:cubicBezTo>
                  <a:cubicBezTo>
                    <a:pt x="79" y="3020"/>
                    <a:pt x="3" y="3327"/>
                    <a:pt x="3" y="3667"/>
                  </a:cubicBezTo>
                  <a:cubicBezTo>
                    <a:pt x="3" y="3948"/>
                    <a:pt x="109" y="4254"/>
                    <a:pt x="109" y="4581"/>
                  </a:cubicBezTo>
                  <a:cubicBezTo>
                    <a:pt x="109" y="4869"/>
                    <a:pt x="53" y="5174"/>
                    <a:pt x="53" y="5494"/>
                  </a:cubicBezTo>
                  <a:cubicBezTo>
                    <a:pt x="53" y="5786"/>
                    <a:pt x="70" y="6091"/>
                    <a:pt x="70" y="6406"/>
                  </a:cubicBezTo>
                  <a:cubicBezTo>
                    <a:pt x="70" y="6702"/>
                    <a:pt x="73" y="7006"/>
                    <a:pt x="73" y="7320"/>
                  </a:cubicBezTo>
                  <a:cubicBezTo>
                    <a:pt x="73" y="7618"/>
                    <a:pt x="90" y="7922"/>
                    <a:pt x="90" y="8233"/>
                  </a:cubicBezTo>
                  <a:cubicBezTo>
                    <a:pt x="90" y="8532"/>
                    <a:pt x="39" y="8836"/>
                    <a:pt x="39" y="9147"/>
                  </a:cubicBezTo>
                  <a:cubicBezTo>
                    <a:pt x="39" y="9446"/>
                    <a:pt x="90" y="9751"/>
                    <a:pt x="90" y="10060"/>
                  </a:cubicBezTo>
                  <a:cubicBezTo>
                    <a:pt x="90" y="10361"/>
                    <a:pt x="40" y="10664"/>
                    <a:pt x="40" y="10974"/>
                  </a:cubicBezTo>
                  <a:cubicBezTo>
                    <a:pt x="40" y="11275"/>
                    <a:pt x="20" y="11580"/>
                    <a:pt x="20" y="11887"/>
                  </a:cubicBezTo>
                  <a:cubicBezTo>
                    <a:pt x="20" y="12190"/>
                    <a:pt x="2" y="12494"/>
                    <a:pt x="2" y="12801"/>
                  </a:cubicBezTo>
                  <a:cubicBezTo>
                    <a:pt x="2" y="13104"/>
                    <a:pt x="32" y="13408"/>
                    <a:pt x="32" y="13715"/>
                  </a:cubicBezTo>
                  <a:cubicBezTo>
                    <a:pt x="32" y="14016"/>
                    <a:pt x="53" y="14322"/>
                    <a:pt x="53" y="14628"/>
                  </a:cubicBezTo>
                  <a:cubicBezTo>
                    <a:pt x="53" y="14930"/>
                    <a:pt x="109" y="15236"/>
                    <a:pt x="109" y="15542"/>
                  </a:cubicBezTo>
                  <a:cubicBezTo>
                    <a:pt x="109" y="15847"/>
                    <a:pt x="25" y="16149"/>
                    <a:pt x="25" y="16455"/>
                  </a:cubicBezTo>
                  <a:cubicBezTo>
                    <a:pt x="25" y="16759"/>
                    <a:pt x="1" y="17063"/>
                    <a:pt x="1" y="17369"/>
                  </a:cubicBezTo>
                  <a:cubicBezTo>
                    <a:pt x="1" y="17673"/>
                    <a:pt x="116" y="17979"/>
                    <a:pt x="116" y="18283"/>
                  </a:cubicBezTo>
                  <a:cubicBezTo>
                    <a:pt x="116" y="18587"/>
                    <a:pt x="53" y="18893"/>
                    <a:pt x="53" y="19197"/>
                  </a:cubicBezTo>
                  <a:cubicBezTo>
                    <a:pt x="53" y="19501"/>
                    <a:pt x="23" y="19808"/>
                    <a:pt x="23" y="20111"/>
                  </a:cubicBezTo>
                  <a:cubicBezTo>
                    <a:pt x="23" y="20418"/>
                    <a:pt x="22" y="20722"/>
                    <a:pt x="22" y="21025"/>
                  </a:cubicBezTo>
                  <a:cubicBezTo>
                    <a:pt x="22" y="21332"/>
                    <a:pt x="2" y="21638"/>
                    <a:pt x="2" y="21939"/>
                  </a:cubicBezTo>
                  <a:cubicBezTo>
                    <a:pt x="2" y="22248"/>
                    <a:pt x="67" y="22552"/>
                    <a:pt x="67" y="22855"/>
                  </a:cubicBezTo>
                  <a:cubicBezTo>
                    <a:pt x="67" y="23162"/>
                    <a:pt x="46" y="23468"/>
                    <a:pt x="46" y="23769"/>
                  </a:cubicBezTo>
                  <a:cubicBezTo>
                    <a:pt x="46" y="24077"/>
                    <a:pt x="101" y="24382"/>
                    <a:pt x="101" y="24682"/>
                  </a:cubicBezTo>
                  <a:cubicBezTo>
                    <a:pt x="101" y="24992"/>
                    <a:pt x="9" y="25297"/>
                    <a:pt x="9" y="25596"/>
                  </a:cubicBezTo>
                  <a:cubicBezTo>
                    <a:pt x="9" y="25907"/>
                    <a:pt x="10" y="26213"/>
                    <a:pt x="10" y="26510"/>
                  </a:cubicBezTo>
                  <a:cubicBezTo>
                    <a:pt x="10" y="26823"/>
                    <a:pt x="111" y="27128"/>
                    <a:pt x="111" y="27424"/>
                  </a:cubicBezTo>
                  <a:cubicBezTo>
                    <a:pt x="111" y="27738"/>
                    <a:pt x="114" y="28044"/>
                    <a:pt x="114" y="28338"/>
                  </a:cubicBezTo>
                  <a:cubicBezTo>
                    <a:pt x="114" y="28655"/>
                    <a:pt x="52" y="28959"/>
                    <a:pt x="52" y="29251"/>
                  </a:cubicBezTo>
                  <a:cubicBezTo>
                    <a:pt x="52" y="29574"/>
                    <a:pt x="55" y="29878"/>
                    <a:pt x="55" y="30165"/>
                  </a:cubicBezTo>
                  <a:cubicBezTo>
                    <a:pt x="55" y="30495"/>
                    <a:pt x="65" y="30800"/>
                    <a:pt x="65" y="31078"/>
                  </a:cubicBezTo>
                  <a:cubicBezTo>
                    <a:pt x="65" y="31427"/>
                    <a:pt x="47" y="31734"/>
                    <a:pt x="47" y="31990"/>
                  </a:cubicBezTo>
                  <a:cubicBezTo>
                    <a:pt x="47" y="32577"/>
                    <a:pt x="26" y="32447"/>
                    <a:pt x="29" y="32903"/>
                  </a:cubicBezTo>
                  <a:cubicBezTo>
                    <a:pt x="29" y="32903"/>
                    <a:pt x="78" y="32901"/>
                    <a:pt x="98" y="32901"/>
                  </a:cubicBezTo>
                  <a:cubicBezTo>
                    <a:pt x="103" y="32901"/>
                    <a:pt x="106" y="32901"/>
                    <a:pt x="106" y="32902"/>
                  </a:cubicBezTo>
                  <a:cubicBezTo>
                    <a:pt x="109" y="33193"/>
                    <a:pt x="86" y="33482"/>
                    <a:pt x="128" y="33763"/>
                  </a:cubicBezTo>
                  <a:cubicBezTo>
                    <a:pt x="173" y="34050"/>
                    <a:pt x="254" y="34326"/>
                    <a:pt x="336" y="34599"/>
                  </a:cubicBezTo>
                  <a:cubicBezTo>
                    <a:pt x="420" y="34876"/>
                    <a:pt x="490" y="35159"/>
                    <a:pt x="610" y="35418"/>
                  </a:cubicBezTo>
                  <a:cubicBezTo>
                    <a:pt x="733" y="35679"/>
                    <a:pt x="942" y="35891"/>
                    <a:pt x="1098" y="36130"/>
                  </a:cubicBezTo>
                  <a:cubicBezTo>
                    <a:pt x="1256" y="36370"/>
                    <a:pt x="1360" y="36653"/>
                    <a:pt x="1549" y="36869"/>
                  </a:cubicBezTo>
                  <a:cubicBezTo>
                    <a:pt x="1739" y="37084"/>
                    <a:pt x="1967" y="37267"/>
                    <a:pt x="2186" y="37455"/>
                  </a:cubicBezTo>
                  <a:cubicBezTo>
                    <a:pt x="2405" y="37643"/>
                    <a:pt x="2643" y="37802"/>
                    <a:pt x="2886" y="37957"/>
                  </a:cubicBezTo>
                  <a:cubicBezTo>
                    <a:pt x="3130" y="38112"/>
                    <a:pt x="3368" y="38271"/>
                    <a:pt x="3633" y="38391"/>
                  </a:cubicBezTo>
                  <a:cubicBezTo>
                    <a:pt x="3893" y="38509"/>
                    <a:pt x="4177" y="38567"/>
                    <a:pt x="4456" y="38648"/>
                  </a:cubicBezTo>
                  <a:cubicBezTo>
                    <a:pt x="4729" y="38728"/>
                    <a:pt x="5003" y="38806"/>
                    <a:pt x="5292" y="38846"/>
                  </a:cubicBezTo>
                  <a:cubicBezTo>
                    <a:pt x="5572" y="38885"/>
                    <a:pt x="5858" y="38945"/>
                    <a:pt x="6151" y="38945"/>
                  </a:cubicBezTo>
                  <a:cubicBezTo>
                    <a:pt x="6442" y="38945"/>
                    <a:pt x="6725" y="38870"/>
                    <a:pt x="7006" y="38830"/>
                  </a:cubicBezTo>
                  <a:cubicBezTo>
                    <a:pt x="7294" y="38790"/>
                    <a:pt x="7575" y="38742"/>
                    <a:pt x="7849" y="38662"/>
                  </a:cubicBezTo>
                  <a:cubicBezTo>
                    <a:pt x="8127" y="38581"/>
                    <a:pt x="8424" y="38546"/>
                    <a:pt x="8684" y="38428"/>
                  </a:cubicBezTo>
                  <a:cubicBezTo>
                    <a:pt x="8947" y="38308"/>
                    <a:pt x="9201" y="38157"/>
                    <a:pt x="9443" y="38004"/>
                  </a:cubicBezTo>
                  <a:cubicBezTo>
                    <a:pt x="9685" y="37850"/>
                    <a:pt x="9858" y="37599"/>
                    <a:pt x="10077" y="37412"/>
                  </a:cubicBezTo>
                  <a:cubicBezTo>
                    <a:pt x="10293" y="37228"/>
                    <a:pt x="10498" y="37027"/>
                    <a:pt x="10687" y="36814"/>
                  </a:cubicBezTo>
                  <a:cubicBezTo>
                    <a:pt x="10876" y="36598"/>
                    <a:pt x="11099" y="36409"/>
                    <a:pt x="11257" y="36167"/>
                  </a:cubicBezTo>
                  <a:cubicBezTo>
                    <a:pt x="11728" y="35439"/>
                    <a:pt x="12039" y="34620"/>
                    <a:pt x="12174" y="33763"/>
                  </a:cubicBezTo>
                  <a:cubicBezTo>
                    <a:pt x="12218" y="33483"/>
                    <a:pt x="12228" y="33194"/>
                    <a:pt x="12231" y="32903"/>
                  </a:cubicBezTo>
                  <a:lnTo>
                    <a:pt x="12198" y="32903"/>
                  </a:lnTo>
                  <a:cubicBezTo>
                    <a:pt x="12203" y="32454"/>
                    <a:pt x="12269" y="32583"/>
                    <a:pt x="12271" y="32006"/>
                  </a:cubicBezTo>
                  <a:cubicBezTo>
                    <a:pt x="12271" y="31753"/>
                    <a:pt x="12294" y="31453"/>
                    <a:pt x="12295" y="31109"/>
                  </a:cubicBezTo>
                  <a:cubicBezTo>
                    <a:pt x="12296" y="30836"/>
                    <a:pt x="12208" y="30535"/>
                    <a:pt x="12210" y="30210"/>
                  </a:cubicBezTo>
                  <a:cubicBezTo>
                    <a:pt x="12211" y="29929"/>
                    <a:pt x="12305" y="29630"/>
                    <a:pt x="12306" y="29313"/>
                  </a:cubicBezTo>
                  <a:cubicBezTo>
                    <a:pt x="12308" y="29028"/>
                    <a:pt x="12228" y="28728"/>
                    <a:pt x="12230" y="28416"/>
                  </a:cubicBezTo>
                  <a:cubicBezTo>
                    <a:pt x="12230" y="28128"/>
                    <a:pt x="12225" y="27828"/>
                    <a:pt x="12227" y="27519"/>
                  </a:cubicBezTo>
                  <a:cubicBezTo>
                    <a:pt x="12228" y="27229"/>
                    <a:pt x="12242" y="26929"/>
                    <a:pt x="12244" y="26622"/>
                  </a:cubicBezTo>
                  <a:cubicBezTo>
                    <a:pt x="12244" y="26331"/>
                    <a:pt x="12254" y="26031"/>
                    <a:pt x="12255" y="25725"/>
                  </a:cubicBezTo>
                  <a:cubicBezTo>
                    <a:pt x="12257" y="25432"/>
                    <a:pt x="12254" y="25132"/>
                    <a:pt x="12255" y="24828"/>
                  </a:cubicBezTo>
                  <a:cubicBezTo>
                    <a:pt x="12257" y="24534"/>
                    <a:pt x="12230" y="24234"/>
                    <a:pt x="12231" y="23931"/>
                  </a:cubicBezTo>
                  <a:cubicBezTo>
                    <a:pt x="12231" y="23635"/>
                    <a:pt x="12227" y="23335"/>
                    <a:pt x="12228" y="23032"/>
                  </a:cubicBezTo>
                  <a:cubicBezTo>
                    <a:pt x="12228" y="22737"/>
                    <a:pt x="12281" y="22438"/>
                    <a:pt x="12281" y="22135"/>
                  </a:cubicBezTo>
                  <a:cubicBezTo>
                    <a:pt x="12282" y="21840"/>
                    <a:pt x="12312" y="21540"/>
                    <a:pt x="12313" y="21238"/>
                  </a:cubicBezTo>
                  <a:cubicBezTo>
                    <a:pt x="12315" y="20941"/>
                    <a:pt x="12315" y="20643"/>
                    <a:pt x="12316" y="20341"/>
                  </a:cubicBezTo>
                  <a:cubicBezTo>
                    <a:pt x="12316" y="20044"/>
                    <a:pt x="12257" y="19744"/>
                    <a:pt x="12258" y="19443"/>
                  </a:cubicBezTo>
                  <a:cubicBezTo>
                    <a:pt x="12258" y="19143"/>
                    <a:pt x="12318" y="18846"/>
                    <a:pt x="12319" y="18546"/>
                  </a:cubicBezTo>
                  <a:cubicBezTo>
                    <a:pt x="12321" y="18246"/>
                    <a:pt x="12271" y="17947"/>
                    <a:pt x="12272" y="17647"/>
                  </a:cubicBezTo>
                  <a:cubicBezTo>
                    <a:pt x="12274" y="17347"/>
                    <a:pt x="12291" y="17049"/>
                    <a:pt x="12292" y="16750"/>
                  </a:cubicBezTo>
                  <a:cubicBezTo>
                    <a:pt x="12294" y="16450"/>
                    <a:pt x="12318" y="16150"/>
                    <a:pt x="12319" y="15852"/>
                  </a:cubicBezTo>
                  <a:cubicBezTo>
                    <a:pt x="12319" y="15552"/>
                    <a:pt x="12247" y="15252"/>
                    <a:pt x="12247" y="14953"/>
                  </a:cubicBezTo>
                  <a:cubicBezTo>
                    <a:pt x="12248" y="14655"/>
                    <a:pt x="12279" y="14353"/>
                    <a:pt x="12281" y="14055"/>
                  </a:cubicBezTo>
                  <a:cubicBezTo>
                    <a:pt x="12281" y="13756"/>
                    <a:pt x="12343" y="13455"/>
                    <a:pt x="12343" y="13156"/>
                  </a:cubicBezTo>
                  <a:cubicBezTo>
                    <a:pt x="12343" y="12855"/>
                    <a:pt x="12269" y="12555"/>
                    <a:pt x="12271" y="12258"/>
                  </a:cubicBezTo>
                  <a:cubicBezTo>
                    <a:pt x="12271" y="11955"/>
                    <a:pt x="12267" y="11656"/>
                    <a:pt x="12268" y="11359"/>
                  </a:cubicBezTo>
                  <a:cubicBezTo>
                    <a:pt x="12268" y="11056"/>
                    <a:pt x="12359" y="10757"/>
                    <a:pt x="12359" y="10459"/>
                  </a:cubicBezTo>
                  <a:cubicBezTo>
                    <a:pt x="12360" y="10157"/>
                    <a:pt x="12278" y="9857"/>
                    <a:pt x="12279" y="9561"/>
                  </a:cubicBezTo>
                  <a:cubicBezTo>
                    <a:pt x="12279" y="9257"/>
                    <a:pt x="12311" y="8957"/>
                    <a:pt x="12312" y="8661"/>
                  </a:cubicBezTo>
                  <a:cubicBezTo>
                    <a:pt x="12312" y="8357"/>
                    <a:pt x="12302" y="8057"/>
                    <a:pt x="12302" y="7764"/>
                  </a:cubicBezTo>
                  <a:cubicBezTo>
                    <a:pt x="12302" y="7458"/>
                    <a:pt x="12336" y="7158"/>
                    <a:pt x="12336" y="6865"/>
                  </a:cubicBezTo>
                  <a:cubicBezTo>
                    <a:pt x="12336" y="6558"/>
                    <a:pt x="12271" y="6258"/>
                    <a:pt x="12271" y="5967"/>
                  </a:cubicBezTo>
                  <a:cubicBezTo>
                    <a:pt x="12271" y="5658"/>
                    <a:pt x="12328" y="5360"/>
                    <a:pt x="12328" y="5070"/>
                  </a:cubicBezTo>
                  <a:cubicBezTo>
                    <a:pt x="12328" y="4759"/>
                    <a:pt x="12358" y="4459"/>
                    <a:pt x="12358" y="4171"/>
                  </a:cubicBezTo>
                  <a:cubicBezTo>
                    <a:pt x="12358" y="3857"/>
                    <a:pt x="12332" y="3557"/>
                    <a:pt x="12332" y="3274"/>
                  </a:cubicBezTo>
                  <a:cubicBezTo>
                    <a:pt x="12332" y="2955"/>
                    <a:pt x="12343" y="2635"/>
                    <a:pt x="12343" y="2357"/>
                  </a:cubicBezTo>
                  <a:lnTo>
                    <a:pt x="12343" y="2357"/>
                  </a:lnTo>
                  <a:cubicBezTo>
                    <a:pt x="12036" y="2414"/>
                    <a:pt x="11732" y="2508"/>
                    <a:pt x="11449" y="2538"/>
                  </a:cubicBezTo>
                  <a:cubicBezTo>
                    <a:pt x="11138" y="2571"/>
                    <a:pt x="10839" y="2609"/>
                    <a:pt x="10556" y="2612"/>
                  </a:cubicBezTo>
                  <a:cubicBezTo>
                    <a:pt x="10551" y="2612"/>
                    <a:pt x="10546" y="2612"/>
                    <a:pt x="10541" y="2612"/>
                  </a:cubicBezTo>
                  <a:cubicBezTo>
                    <a:pt x="10234" y="2612"/>
                    <a:pt x="9943" y="2526"/>
                    <a:pt x="9665" y="2500"/>
                  </a:cubicBezTo>
                  <a:cubicBezTo>
                    <a:pt x="9356" y="2470"/>
                    <a:pt x="9061" y="2446"/>
                    <a:pt x="8781" y="2386"/>
                  </a:cubicBezTo>
                  <a:cubicBezTo>
                    <a:pt x="8479" y="2322"/>
                    <a:pt x="8179" y="2283"/>
                    <a:pt x="7906" y="2192"/>
                  </a:cubicBezTo>
                  <a:cubicBezTo>
                    <a:pt x="7616" y="2094"/>
                    <a:pt x="7376" y="1895"/>
                    <a:pt x="7110" y="1779"/>
                  </a:cubicBezTo>
                  <a:cubicBezTo>
                    <a:pt x="6833" y="1655"/>
                    <a:pt x="6566" y="1530"/>
                    <a:pt x="6306" y="1396"/>
                  </a:cubicBezTo>
                  <a:cubicBezTo>
                    <a:pt x="6037" y="1260"/>
                    <a:pt x="5767" y="1136"/>
                    <a:pt x="5508" y="1000"/>
                  </a:cubicBezTo>
                  <a:cubicBezTo>
                    <a:pt x="5242" y="860"/>
                    <a:pt x="4946" y="791"/>
                    <a:pt x="4678" y="664"/>
                  </a:cubicBezTo>
                  <a:cubicBezTo>
                    <a:pt x="4410" y="539"/>
                    <a:pt x="4153" y="388"/>
                    <a:pt x="3872" y="292"/>
                  </a:cubicBezTo>
                  <a:cubicBezTo>
                    <a:pt x="3594" y="195"/>
                    <a:pt x="3303" y="157"/>
                    <a:pt x="3004" y="101"/>
                  </a:cubicBezTo>
                  <a:cubicBezTo>
                    <a:pt x="2688" y="42"/>
                    <a:pt x="2398" y="0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7" name="Google Shape;2507;p61"/>
            <p:cNvSpPr/>
            <p:nvPr/>
          </p:nvSpPr>
          <p:spPr>
            <a:xfrm rot="-617162">
              <a:off x="10839" y="4666"/>
              <a:ext cx="237" cy="221"/>
            </a:xfrm>
            <a:custGeom>
              <a:avLst/>
              <a:gdLst/>
              <a:ahLst/>
              <a:cxnLst/>
              <a:rect l="l" t="t" r="r" b="b"/>
              <a:pathLst>
                <a:path w="2904" h="2714" extrusionOk="0">
                  <a:moveTo>
                    <a:pt x="1395" y="1"/>
                  </a:moveTo>
                  <a:cubicBezTo>
                    <a:pt x="1390" y="1"/>
                    <a:pt x="1387" y="29"/>
                    <a:pt x="1391" y="32"/>
                  </a:cubicBezTo>
                  <a:cubicBezTo>
                    <a:pt x="1481" y="81"/>
                    <a:pt x="1562" y="79"/>
                    <a:pt x="1651" y="85"/>
                  </a:cubicBezTo>
                  <a:cubicBezTo>
                    <a:pt x="1788" y="93"/>
                    <a:pt x="1941" y="102"/>
                    <a:pt x="2071" y="173"/>
                  </a:cubicBezTo>
                  <a:cubicBezTo>
                    <a:pt x="2190" y="236"/>
                    <a:pt x="2301" y="315"/>
                    <a:pt x="2399" y="409"/>
                  </a:cubicBezTo>
                  <a:cubicBezTo>
                    <a:pt x="2500" y="506"/>
                    <a:pt x="2580" y="621"/>
                    <a:pt x="2638" y="747"/>
                  </a:cubicBezTo>
                  <a:cubicBezTo>
                    <a:pt x="2696" y="881"/>
                    <a:pt x="2669" y="1035"/>
                    <a:pt x="2675" y="1167"/>
                  </a:cubicBezTo>
                  <a:cubicBezTo>
                    <a:pt x="2681" y="1300"/>
                    <a:pt x="2673" y="1440"/>
                    <a:pt x="2634" y="1569"/>
                  </a:cubicBezTo>
                  <a:cubicBezTo>
                    <a:pt x="2594" y="1696"/>
                    <a:pt x="2534" y="1816"/>
                    <a:pt x="2454" y="1923"/>
                  </a:cubicBezTo>
                  <a:cubicBezTo>
                    <a:pt x="2376" y="2025"/>
                    <a:pt x="2312" y="2146"/>
                    <a:pt x="2201" y="2220"/>
                  </a:cubicBezTo>
                  <a:cubicBezTo>
                    <a:pt x="2103" y="2287"/>
                    <a:pt x="1970" y="2283"/>
                    <a:pt x="1870" y="2314"/>
                  </a:cubicBezTo>
                  <a:cubicBezTo>
                    <a:pt x="1772" y="2351"/>
                    <a:pt x="1668" y="2374"/>
                    <a:pt x="1563" y="2381"/>
                  </a:cubicBezTo>
                  <a:cubicBezTo>
                    <a:pt x="1482" y="2388"/>
                    <a:pt x="1397" y="2413"/>
                    <a:pt x="1312" y="2413"/>
                  </a:cubicBezTo>
                  <a:cubicBezTo>
                    <a:pt x="1292" y="2413"/>
                    <a:pt x="1271" y="2411"/>
                    <a:pt x="1250" y="2408"/>
                  </a:cubicBezTo>
                  <a:cubicBezTo>
                    <a:pt x="1145" y="2388"/>
                    <a:pt x="1058" y="2317"/>
                    <a:pt x="969" y="2276"/>
                  </a:cubicBezTo>
                  <a:cubicBezTo>
                    <a:pt x="879" y="2227"/>
                    <a:pt x="791" y="2182"/>
                    <a:pt x="717" y="2115"/>
                  </a:cubicBezTo>
                  <a:cubicBezTo>
                    <a:pt x="643" y="2045"/>
                    <a:pt x="596" y="1954"/>
                    <a:pt x="545" y="1875"/>
                  </a:cubicBezTo>
                  <a:cubicBezTo>
                    <a:pt x="495" y="1794"/>
                    <a:pt x="427" y="1718"/>
                    <a:pt x="400" y="1623"/>
                  </a:cubicBezTo>
                  <a:cubicBezTo>
                    <a:pt x="373" y="1528"/>
                    <a:pt x="336" y="1437"/>
                    <a:pt x="336" y="1337"/>
                  </a:cubicBezTo>
                  <a:cubicBezTo>
                    <a:pt x="331" y="1236"/>
                    <a:pt x="393" y="1144"/>
                    <a:pt x="413" y="1056"/>
                  </a:cubicBezTo>
                  <a:cubicBezTo>
                    <a:pt x="437" y="945"/>
                    <a:pt x="422" y="807"/>
                    <a:pt x="484" y="695"/>
                  </a:cubicBezTo>
                  <a:cubicBezTo>
                    <a:pt x="548" y="584"/>
                    <a:pt x="633" y="489"/>
                    <a:pt x="737" y="415"/>
                  </a:cubicBezTo>
                  <a:cubicBezTo>
                    <a:pt x="831" y="345"/>
                    <a:pt x="956" y="338"/>
                    <a:pt x="1060" y="318"/>
                  </a:cubicBezTo>
                  <a:cubicBezTo>
                    <a:pt x="1165" y="297"/>
                    <a:pt x="1269" y="278"/>
                    <a:pt x="1380" y="241"/>
                  </a:cubicBezTo>
                  <a:cubicBezTo>
                    <a:pt x="1392" y="237"/>
                    <a:pt x="1391" y="174"/>
                    <a:pt x="1377" y="174"/>
                  </a:cubicBezTo>
                  <a:cubicBezTo>
                    <a:pt x="1377" y="174"/>
                    <a:pt x="1377" y="174"/>
                    <a:pt x="1377" y="174"/>
                  </a:cubicBezTo>
                  <a:cubicBezTo>
                    <a:pt x="1267" y="182"/>
                    <a:pt x="1166" y="224"/>
                    <a:pt x="1061" y="237"/>
                  </a:cubicBezTo>
                  <a:cubicBezTo>
                    <a:pt x="956" y="254"/>
                    <a:pt x="835" y="251"/>
                    <a:pt x="721" y="292"/>
                  </a:cubicBezTo>
                  <a:cubicBezTo>
                    <a:pt x="613" y="335"/>
                    <a:pt x="483" y="369"/>
                    <a:pt x="380" y="450"/>
                  </a:cubicBezTo>
                  <a:cubicBezTo>
                    <a:pt x="278" y="530"/>
                    <a:pt x="217" y="651"/>
                    <a:pt x="154" y="763"/>
                  </a:cubicBezTo>
                  <a:cubicBezTo>
                    <a:pt x="89" y="888"/>
                    <a:pt x="70" y="1032"/>
                    <a:pt x="48" y="1168"/>
                  </a:cubicBezTo>
                  <a:cubicBezTo>
                    <a:pt x="25" y="1306"/>
                    <a:pt x="1" y="1452"/>
                    <a:pt x="26" y="1597"/>
                  </a:cubicBezTo>
                  <a:cubicBezTo>
                    <a:pt x="52" y="1741"/>
                    <a:pt x="82" y="1889"/>
                    <a:pt x="156" y="2021"/>
                  </a:cubicBezTo>
                  <a:cubicBezTo>
                    <a:pt x="228" y="2152"/>
                    <a:pt x="363" y="2237"/>
                    <a:pt x="471" y="2331"/>
                  </a:cubicBezTo>
                  <a:cubicBezTo>
                    <a:pt x="579" y="2426"/>
                    <a:pt x="702" y="2505"/>
                    <a:pt x="834" y="2563"/>
                  </a:cubicBezTo>
                  <a:cubicBezTo>
                    <a:pt x="966" y="2621"/>
                    <a:pt x="1102" y="2681"/>
                    <a:pt x="1249" y="2698"/>
                  </a:cubicBezTo>
                  <a:cubicBezTo>
                    <a:pt x="1328" y="2706"/>
                    <a:pt x="1408" y="2713"/>
                    <a:pt x="1488" y="2713"/>
                  </a:cubicBezTo>
                  <a:cubicBezTo>
                    <a:pt x="1556" y="2713"/>
                    <a:pt x="1625" y="2708"/>
                    <a:pt x="1694" y="2695"/>
                  </a:cubicBezTo>
                  <a:cubicBezTo>
                    <a:pt x="1842" y="2668"/>
                    <a:pt x="1985" y="2618"/>
                    <a:pt x="2118" y="2546"/>
                  </a:cubicBezTo>
                  <a:cubicBezTo>
                    <a:pt x="2251" y="2472"/>
                    <a:pt x="2349" y="2352"/>
                    <a:pt x="2453" y="2247"/>
                  </a:cubicBezTo>
                  <a:cubicBezTo>
                    <a:pt x="2555" y="2142"/>
                    <a:pt x="2663" y="2030"/>
                    <a:pt x="2732" y="1890"/>
                  </a:cubicBezTo>
                  <a:cubicBezTo>
                    <a:pt x="2799" y="1751"/>
                    <a:pt x="2860" y="1607"/>
                    <a:pt x="2882" y="1452"/>
                  </a:cubicBezTo>
                  <a:cubicBezTo>
                    <a:pt x="2904" y="1296"/>
                    <a:pt x="2867" y="1140"/>
                    <a:pt x="2837" y="990"/>
                  </a:cubicBezTo>
                  <a:cubicBezTo>
                    <a:pt x="2801" y="823"/>
                    <a:pt x="2737" y="659"/>
                    <a:pt x="2635" y="524"/>
                  </a:cubicBezTo>
                  <a:cubicBezTo>
                    <a:pt x="2533" y="389"/>
                    <a:pt x="2383" y="301"/>
                    <a:pt x="2250" y="216"/>
                  </a:cubicBezTo>
                  <a:cubicBezTo>
                    <a:pt x="2115" y="129"/>
                    <a:pt x="1963" y="71"/>
                    <a:pt x="1803" y="45"/>
                  </a:cubicBezTo>
                  <a:cubicBezTo>
                    <a:pt x="1668" y="24"/>
                    <a:pt x="1522" y="41"/>
                    <a:pt x="1395" y="1"/>
                  </a:cubicBezTo>
                  <a:cubicBezTo>
                    <a:pt x="1395" y="1"/>
                    <a:pt x="1395" y="1"/>
                    <a:pt x="1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8" name="Google Shape;2508;p61"/>
            <p:cNvSpPr/>
            <p:nvPr/>
          </p:nvSpPr>
          <p:spPr>
            <a:xfrm rot="-617162">
              <a:off x="11137" y="4924"/>
              <a:ext cx="152" cy="137"/>
            </a:xfrm>
            <a:custGeom>
              <a:avLst/>
              <a:gdLst/>
              <a:ahLst/>
              <a:cxnLst/>
              <a:rect l="l" t="t" r="r" b="b"/>
              <a:pathLst>
                <a:path w="1861" h="1685" extrusionOk="0">
                  <a:moveTo>
                    <a:pt x="1069" y="0"/>
                  </a:moveTo>
                  <a:cubicBezTo>
                    <a:pt x="998" y="0"/>
                    <a:pt x="928" y="35"/>
                    <a:pt x="868" y="47"/>
                  </a:cubicBezTo>
                  <a:cubicBezTo>
                    <a:pt x="848" y="50"/>
                    <a:pt x="849" y="111"/>
                    <a:pt x="867" y="111"/>
                  </a:cubicBezTo>
                  <a:cubicBezTo>
                    <a:pt x="867" y="111"/>
                    <a:pt x="868" y="111"/>
                    <a:pt x="868" y="111"/>
                  </a:cubicBezTo>
                  <a:cubicBezTo>
                    <a:pt x="874" y="110"/>
                    <a:pt x="880" y="110"/>
                    <a:pt x="886" y="110"/>
                  </a:cubicBezTo>
                  <a:cubicBezTo>
                    <a:pt x="944" y="110"/>
                    <a:pt x="997" y="144"/>
                    <a:pt x="1051" y="158"/>
                  </a:cubicBezTo>
                  <a:cubicBezTo>
                    <a:pt x="1109" y="175"/>
                    <a:pt x="1193" y="158"/>
                    <a:pt x="1246" y="202"/>
                  </a:cubicBezTo>
                  <a:cubicBezTo>
                    <a:pt x="1300" y="245"/>
                    <a:pt x="1304" y="336"/>
                    <a:pt x="1331" y="387"/>
                  </a:cubicBezTo>
                  <a:cubicBezTo>
                    <a:pt x="1360" y="438"/>
                    <a:pt x="1395" y="489"/>
                    <a:pt x="1404" y="550"/>
                  </a:cubicBezTo>
                  <a:cubicBezTo>
                    <a:pt x="1412" y="610"/>
                    <a:pt x="1394" y="671"/>
                    <a:pt x="1382" y="724"/>
                  </a:cubicBezTo>
                  <a:cubicBezTo>
                    <a:pt x="1370" y="776"/>
                    <a:pt x="1348" y="826"/>
                    <a:pt x="1318" y="870"/>
                  </a:cubicBezTo>
                  <a:cubicBezTo>
                    <a:pt x="1294" y="913"/>
                    <a:pt x="1290" y="964"/>
                    <a:pt x="1254" y="1000"/>
                  </a:cubicBezTo>
                  <a:cubicBezTo>
                    <a:pt x="1218" y="1035"/>
                    <a:pt x="1199" y="1079"/>
                    <a:pt x="1158" y="1106"/>
                  </a:cubicBezTo>
                  <a:cubicBezTo>
                    <a:pt x="1117" y="1133"/>
                    <a:pt x="1054" y="1122"/>
                    <a:pt x="1016" y="1138"/>
                  </a:cubicBezTo>
                  <a:cubicBezTo>
                    <a:pt x="976" y="1152"/>
                    <a:pt x="932" y="1156"/>
                    <a:pt x="888" y="1166"/>
                  </a:cubicBezTo>
                  <a:cubicBezTo>
                    <a:pt x="845" y="1176"/>
                    <a:pt x="800" y="1174"/>
                    <a:pt x="753" y="1182"/>
                  </a:cubicBezTo>
                  <a:cubicBezTo>
                    <a:pt x="707" y="1188"/>
                    <a:pt x="649" y="1209"/>
                    <a:pt x="589" y="1209"/>
                  </a:cubicBezTo>
                  <a:cubicBezTo>
                    <a:pt x="585" y="1209"/>
                    <a:pt x="582" y="1209"/>
                    <a:pt x="578" y="1209"/>
                  </a:cubicBezTo>
                  <a:cubicBezTo>
                    <a:pt x="514" y="1207"/>
                    <a:pt x="461" y="1173"/>
                    <a:pt x="411" y="1138"/>
                  </a:cubicBezTo>
                  <a:cubicBezTo>
                    <a:pt x="363" y="1102"/>
                    <a:pt x="282" y="1076"/>
                    <a:pt x="254" y="1014"/>
                  </a:cubicBezTo>
                  <a:cubicBezTo>
                    <a:pt x="228" y="953"/>
                    <a:pt x="214" y="886"/>
                    <a:pt x="215" y="818"/>
                  </a:cubicBezTo>
                  <a:cubicBezTo>
                    <a:pt x="215" y="752"/>
                    <a:pt x="238" y="687"/>
                    <a:pt x="258" y="629"/>
                  </a:cubicBezTo>
                  <a:cubicBezTo>
                    <a:pt x="288" y="523"/>
                    <a:pt x="347" y="428"/>
                    <a:pt x="427" y="354"/>
                  </a:cubicBezTo>
                  <a:cubicBezTo>
                    <a:pt x="465" y="317"/>
                    <a:pt x="507" y="285"/>
                    <a:pt x="552" y="256"/>
                  </a:cubicBezTo>
                  <a:cubicBezTo>
                    <a:pt x="593" y="225"/>
                    <a:pt x="635" y="185"/>
                    <a:pt x="686" y="159"/>
                  </a:cubicBezTo>
                  <a:cubicBezTo>
                    <a:pt x="736" y="134"/>
                    <a:pt x="792" y="128"/>
                    <a:pt x="851" y="108"/>
                  </a:cubicBezTo>
                  <a:cubicBezTo>
                    <a:pt x="855" y="107"/>
                    <a:pt x="855" y="76"/>
                    <a:pt x="850" y="76"/>
                  </a:cubicBezTo>
                  <a:cubicBezTo>
                    <a:pt x="850" y="76"/>
                    <a:pt x="849" y="76"/>
                    <a:pt x="849" y="76"/>
                  </a:cubicBezTo>
                  <a:cubicBezTo>
                    <a:pt x="788" y="81"/>
                    <a:pt x="731" y="105"/>
                    <a:pt x="674" y="121"/>
                  </a:cubicBezTo>
                  <a:cubicBezTo>
                    <a:pt x="619" y="138"/>
                    <a:pt x="565" y="161"/>
                    <a:pt x="512" y="189"/>
                  </a:cubicBezTo>
                  <a:cubicBezTo>
                    <a:pt x="460" y="213"/>
                    <a:pt x="382" y="215"/>
                    <a:pt x="329" y="258"/>
                  </a:cubicBezTo>
                  <a:cubicBezTo>
                    <a:pt x="278" y="296"/>
                    <a:pt x="198" y="323"/>
                    <a:pt x="153" y="381"/>
                  </a:cubicBezTo>
                  <a:cubicBezTo>
                    <a:pt x="109" y="439"/>
                    <a:pt x="86" y="509"/>
                    <a:pt x="56" y="577"/>
                  </a:cubicBezTo>
                  <a:cubicBezTo>
                    <a:pt x="32" y="648"/>
                    <a:pt x="15" y="722"/>
                    <a:pt x="9" y="799"/>
                  </a:cubicBezTo>
                  <a:cubicBezTo>
                    <a:pt x="1" y="879"/>
                    <a:pt x="55" y="947"/>
                    <a:pt x="66" y="1020"/>
                  </a:cubicBezTo>
                  <a:cubicBezTo>
                    <a:pt x="79" y="1093"/>
                    <a:pt x="42" y="1202"/>
                    <a:pt x="82" y="1283"/>
                  </a:cubicBezTo>
                  <a:cubicBezTo>
                    <a:pt x="120" y="1362"/>
                    <a:pt x="197" y="1409"/>
                    <a:pt x="254" y="1472"/>
                  </a:cubicBezTo>
                  <a:cubicBezTo>
                    <a:pt x="322" y="1543"/>
                    <a:pt x="404" y="1600"/>
                    <a:pt x="495" y="1641"/>
                  </a:cubicBezTo>
                  <a:cubicBezTo>
                    <a:pt x="586" y="1683"/>
                    <a:pt x="693" y="1669"/>
                    <a:pt x="787" y="1678"/>
                  </a:cubicBezTo>
                  <a:cubicBezTo>
                    <a:pt x="825" y="1682"/>
                    <a:pt x="863" y="1684"/>
                    <a:pt x="901" y="1684"/>
                  </a:cubicBezTo>
                  <a:cubicBezTo>
                    <a:pt x="960" y="1684"/>
                    <a:pt x="1019" y="1679"/>
                    <a:pt x="1077" y="1668"/>
                  </a:cubicBezTo>
                  <a:cubicBezTo>
                    <a:pt x="1172" y="1648"/>
                    <a:pt x="1274" y="1631"/>
                    <a:pt x="1364" y="1583"/>
                  </a:cubicBezTo>
                  <a:cubicBezTo>
                    <a:pt x="1454" y="1534"/>
                    <a:pt x="1515" y="1452"/>
                    <a:pt x="1577" y="1379"/>
                  </a:cubicBezTo>
                  <a:cubicBezTo>
                    <a:pt x="1641" y="1308"/>
                    <a:pt x="1728" y="1244"/>
                    <a:pt x="1768" y="1149"/>
                  </a:cubicBezTo>
                  <a:cubicBezTo>
                    <a:pt x="1805" y="1056"/>
                    <a:pt x="1850" y="961"/>
                    <a:pt x="1854" y="857"/>
                  </a:cubicBezTo>
                  <a:cubicBezTo>
                    <a:pt x="1860" y="755"/>
                    <a:pt x="1792" y="658"/>
                    <a:pt x="1763" y="570"/>
                  </a:cubicBezTo>
                  <a:cubicBezTo>
                    <a:pt x="1738" y="492"/>
                    <a:pt x="1763" y="390"/>
                    <a:pt x="1708" y="317"/>
                  </a:cubicBezTo>
                  <a:cubicBezTo>
                    <a:pt x="1654" y="243"/>
                    <a:pt x="1542" y="222"/>
                    <a:pt x="1479" y="179"/>
                  </a:cubicBezTo>
                  <a:cubicBezTo>
                    <a:pt x="1415" y="137"/>
                    <a:pt x="1390" y="47"/>
                    <a:pt x="1311" y="19"/>
                  </a:cubicBezTo>
                  <a:cubicBezTo>
                    <a:pt x="1270" y="3"/>
                    <a:pt x="1226" y="1"/>
                    <a:pt x="1183" y="1"/>
                  </a:cubicBezTo>
                  <a:cubicBezTo>
                    <a:pt x="1161" y="1"/>
                    <a:pt x="1139" y="2"/>
                    <a:pt x="1118" y="2"/>
                  </a:cubicBezTo>
                  <a:cubicBezTo>
                    <a:pt x="1103" y="2"/>
                    <a:pt x="1090" y="1"/>
                    <a:pt x="1077" y="0"/>
                  </a:cubicBezTo>
                  <a:cubicBezTo>
                    <a:pt x="1074" y="0"/>
                    <a:pt x="1071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9" name="Google Shape;2509;p61"/>
            <p:cNvSpPr/>
            <p:nvPr/>
          </p:nvSpPr>
          <p:spPr>
            <a:xfrm rot="-617162">
              <a:off x="11431" y="5620"/>
              <a:ext cx="194" cy="205"/>
            </a:xfrm>
            <a:custGeom>
              <a:avLst/>
              <a:gdLst/>
              <a:ahLst/>
              <a:cxnLst/>
              <a:rect l="l" t="t" r="r" b="b"/>
              <a:pathLst>
                <a:path w="2378" h="2512" extrusionOk="0">
                  <a:moveTo>
                    <a:pt x="1170" y="0"/>
                  </a:moveTo>
                  <a:cubicBezTo>
                    <a:pt x="1158" y="0"/>
                    <a:pt x="1146" y="1"/>
                    <a:pt x="1134" y="2"/>
                  </a:cubicBezTo>
                  <a:cubicBezTo>
                    <a:pt x="1006" y="9"/>
                    <a:pt x="875" y="19"/>
                    <a:pt x="754" y="70"/>
                  </a:cubicBezTo>
                  <a:cubicBezTo>
                    <a:pt x="632" y="120"/>
                    <a:pt x="545" y="228"/>
                    <a:pt x="453" y="310"/>
                  </a:cubicBezTo>
                  <a:cubicBezTo>
                    <a:pt x="359" y="395"/>
                    <a:pt x="278" y="494"/>
                    <a:pt x="214" y="602"/>
                  </a:cubicBezTo>
                  <a:cubicBezTo>
                    <a:pt x="150" y="710"/>
                    <a:pt x="85" y="822"/>
                    <a:pt x="55" y="947"/>
                  </a:cubicBezTo>
                  <a:cubicBezTo>
                    <a:pt x="26" y="1072"/>
                    <a:pt x="1" y="1200"/>
                    <a:pt x="11" y="1332"/>
                  </a:cubicBezTo>
                  <a:cubicBezTo>
                    <a:pt x="19" y="1463"/>
                    <a:pt x="48" y="1592"/>
                    <a:pt x="96" y="1715"/>
                  </a:cubicBezTo>
                  <a:cubicBezTo>
                    <a:pt x="147" y="1838"/>
                    <a:pt x="240" y="1937"/>
                    <a:pt x="321" y="2036"/>
                  </a:cubicBezTo>
                  <a:cubicBezTo>
                    <a:pt x="402" y="2137"/>
                    <a:pt x="488" y="2241"/>
                    <a:pt x="602" y="2315"/>
                  </a:cubicBezTo>
                  <a:cubicBezTo>
                    <a:pt x="714" y="2387"/>
                    <a:pt x="834" y="2454"/>
                    <a:pt x="966" y="2490"/>
                  </a:cubicBezTo>
                  <a:cubicBezTo>
                    <a:pt x="1026" y="2506"/>
                    <a:pt x="1088" y="2511"/>
                    <a:pt x="1150" y="2511"/>
                  </a:cubicBezTo>
                  <a:cubicBezTo>
                    <a:pt x="1224" y="2511"/>
                    <a:pt x="1298" y="2504"/>
                    <a:pt x="1370" y="2498"/>
                  </a:cubicBezTo>
                  <a:cubicBezTo>
                    <a:pt x="1519" y="2484"/>
                    <a:pt x="1667" y="2445"/>
                    <a:pt x="1795" y="2372"/>
                  </a:cubicBezTo>
                  <a:cubicBezTo>
                    <a:pt x="1923" y="2296"/>
                    <a:pt x="2015" y="2175"/>
                    <a:pt x="2102" y="2069"/>
                  </a:cubicBezTo>
                  <a:cubicBezTo>
                    <a:pt x="2191" y="1961"/>
                    <a:pt x="2257" y="1836"/>
                    <a:pt x="2295" y="1701"/>
                  </a:cubicBezTo>
                  <a:cubicBezTo>
                    <a:pt x="2328" y="1585"/>
                    <a:pt x="2328" y="1456"/>
                    <a:pt x="2376" y="1351"/>
                  </a:cubicBezTo>
                  <a:cubicBezTo>
                    <a:pt x="2377" y="1347"/>
                    <a:pt x="2362" y="1342"/>
                    <a:pt x="2354" y="1342"/>
                  </a:cubicBezTo>
                  <a:cubicBezTo>
                    <a:pt x="2352" y="1342"/>
                    <a:pt x="2350" y="1343"/>
                    <a:pt x="2349" y="1344"/>
                  </a:cubicBezTo>
                  <a:cubicBezTo>
                    <a:pt x="2298" y="1415"/>
                    <a:pt x="2291" y="1486"/>
                    <a:pt x="2277" y="1564"/>
                  </a:cubicBezTo>
                  <a:cubicBezTo>
                    <a:pt x="2255" y="1681"/>
                    <a:pt x="2233" y="1813"/>
                    <a:pt x="2157" y="1918"/>
                  </a:cubicBezTo>
                  <a:cubicBezTo>
                    <a:pt x="2091" y="2016"/>
                    <a:pt x="2009" y="2103"/>
                    <a:pt x="1918" y="2178"/>
                  </a:cubicBezTo>
                  <a:cubicBezTo>
                    <a:pt x="1825" y="2255"/>
                    <a:pt x="1717" y="2313"/>
                    <a:pt x="1601" y="2350"/>
                  </a:cubicBezTo>
                  <a:cubicBezTo>
                    <a:pt x="1564" y="2362"/>
                    <a:pt x="1526" y="2366"/>
                    <a:pt x="1487" y="2366"/>
                  </a:cubicBezTo>
                  <a:cubicBezTo>
                    <a:pt x="1400" y="2366"/>
                    <a:pt x="1313" y="2345"/>
                    <a:pt x="1233" y="2339"/>
                  </a:cubicBezTo>
                  <a:cubicBezTo>
                    <a:pt x="1117" y="2330"/>
                    <a:pt x="997" y="2309"/>
                    <a:pt x="889" y="2261"/>
                  </a:cubicBezTo>
                  <a:cubicBezTo>
                    <a:pt x="783" y="2214"/>
                    <a:pt x="684" y="2150"/>
                    <a:pt x="601" y="2069"/>
                  </a:cubicBezTo>
                  <a:cubicBezTo>
                    <a:pt x="520" y="1991"/>
                    <a:pt x="423" y="1922"/>
                    <a:pt x="370" y="1820"/>
                  </a:cubicBezTo>
                  <a:cubicBezTo>
                    <a:pt x="322" y="1729"/>
                    <a:pt x="339" y="1614"/>
                    <a:pt x="322" y="1524"/>
                  </a:cubicBezTo>
                  <a:cubicBezTo>
                    <a:pt x="301" y="1435"/>
                    <a:pt x="292" y="1344"/>
                    <a:pt x="296" y="1251"/>
                  </a:cubicBezTo>
                  <a:cubicBezTo>
                    <a:pt x="299" y="1163"/>
                    <a:pt x="279" y="1066"/>
                    <a:pt x="306" y="977"/>
                  </a:cubicBezTo>
                  <a:cubicBezTo>
                    <a:pt x="333" y="889"/>
                    <a:pt x="404" y="821"/>
                    <a:pt x="450" y="747"/>
                  </a:cubicBezTo>
                  <a:cubicBezTo>
                    <a:pt x="500" y="676"/>
                    <a:pt x="549" y="603"/>
                    <a:pt x="615" y="545"/>
                  </a:cubicBezTo>
                  <a:cubicBezTo>
                    <a:pt x="680" y="486"/>
                    <a:pt x="766" y="457"/>
                    <a:pt x="841" y="421"/>
                  </a:cubicBezTo>
                  <a:cubicBezTo>
                    <a:pt x="916" y="386"/>
                    <a:pt x="987" y="336"/>
                    <a:pt x="1073" y="322"/>
                  </a:cubicBezTo>
                  <a:cubicBezTo>
                    <a:pt x="1145" y="311"/>
                    <a:pt x="1215" y="293"/>
                    <a:pt x="1288" y="293"/>
                  </a:cubicBezTo>
                  <a:cubicBezTo>
                    <a:pt x="1301" y="293"/>
                    <a:pt x="1314" y="293"/>
                    <a:pt x="1327" y="295"/>
                  </a:cubicBezTo>
                  <a:cubicBezTo>
                    <a:pt x="1417" y="300"/>
                    <a:pt x="1489" y="364"/>
                    <a:pt x="1563" y="391"/>
                  </a:cubicBezTo>
                  <a:cubicBezTo>
                    <a:pt x="1657" y="424"/>
                    <a:pt x="1779" y="424"/>
                    <a:pt x="1869" y="491"/>
                  </a:cubicBezTo>
                  <a:cubicBezTo>
                    <a:pt x="1958" y="558"/>
                    <a:pt x="2031" y="641"/>
                    <a:pt x="2085" y="738"/>
                  </a:cubicBezTo>
                  <a:cubicBezTo>
                    <a:pt x="2135" y="828"/>
                    <a:pt x="2129" y="936"/>
                    <a:pt x="2136" y="1030"/>
                  </a:cubicBezTo>
                  <a:cubicBezTo>
                    <a:pt x="2142" y="1125"/>
                    <a:pt x="2153" y="1220"/>
                    <a:pt x="2170" y="1314"/>
                  </a:cubicBezTo>
                  <a:cubicBezTo>
                    <a:pt x="2172" y="1321"/>
                    <a:pt x="2192" y="1325"/>
                    <a:pt x="2209" y="1325"/>
                  </a:cubicBezTo>
                  <a:cubicBezTo>
                    <a:pt x="2219" y="1325"/>
                    <a:pt x="2228" y="1323"/>
                    <a:pt x="2228" y="1318"/>
                  </a:cubicBezTo>
                  <a:cubicBezTo>
                    <a:pt x="2233" y="1221"/>
                    <a:pt x="2206" y="1130"/>
                    <a:pt x="2206" y="1038"/>
                  </a:cubicBezTo>
                  <a:cubicBezTo>
                    <a:pt x="2201" y="946"/>
                    <a:pt x="2217" y="840"/>
                    <a:pt x="2193" y="738"/>
                  </a:cubicBezTo>
                  <a:cubicBezTo>
                    <a:pt x="2167" y="639"/>
                    <a:pt x="2152" y="523"/>
                    <a:pt x="2092" y="425"/>
                  </a:cubicBezTo>
                  <a:cubicBezTo>
                    <a:pt x="2032" y="329"/>
                    <a:pt x="1934" y="263"/>
                    <a:pt x="1843" y="198"/>
                  </a:cubicBezTo>
                  <a:cubicBezTo>
                    <a:pt x="1741" y="128"/>
                    <a:pt x="1620" y="97"/>
                    <a:pt x="1503" y="64"/>
                  </a:cubicBezTo>
                  <a:cubicBezTo>
                    <a:pt x="1397" y="35"/>
                    <a:pt x="1285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0" name="Google Shape;2510;p61"/>
            <p:cNvSpPr/>
            <p:nvPr/>
          </p:nvSpPr>
          <p:spPr>
            <a:xfrm rot="-617162">
              <a:off x="11197" y="5908"/>
              <a:ext cx="137" cy="150"/>
            </a:xfrm>
            <a:custGeom>
              <a:avLst/>
              <a:gdLst/>
              <a:ahLst/>
              <a:cxnLst/>
              <a:rect l="l" t="t" r="r" b="b"/>
              <a:pathLst>
                <a:path w="1676" h="1834" extrusionOk="0">
                  <a:moveTo>
                    <a:pt x="958" y="1"/>
                  </a:moveTo>
                  <a:cubicBezTo>
                    <a:pt x="894" y="1"/>
                    <a:pt x="832" y="32"/>
                    <a:pt x="770" y="35"/>
                  </a:cubicBezTo>
                  <a:cubicBezTo>
                    <a:pt x="767" y="35"/>
                    <a:pt x="764" y="35"/>
                    <a:pt x="760" y="35"/>
                  </a:cubicBezTo>
                  <a:cubicBezTo>
                    <a:pt x="704" y="35"/>
                    <a:pt x="633" y="9"/>
                    <a:pt x="567" y="9"/>
                  </a:cubicBezTo>
                  <a:cubicBezTo>
                    <a:pt x="547" y="9"/>
                    <a:pt x="527" y="11"/>
                    <a:pt x="508" y="18"/>
                  </a:cubicBezTo>
                  <a:cubicBezTo>
                    <a:pt x="424" y="48"/>
                    <a:pt x="369" y="119"/>
                    <a:pt x="301" y="167"/>
                  </a:cubicBezTo>
                  <a:cubicBezTo>
                    <a:pt x="221" y="227"/>
                    <a:pt x="154" y="302"/>
                    <a:pt x="103" y="387"/>
                  </a:cubicBezTo>
                  <a:cubicBezTo>
                    <a:pt x="50" y="473"/>
                    <a:pt x="52" y="581"/>
                    <a:pt x="32" y="673"/>
                  </a:cubicBezTo>
                  <a:cubicBezTo>
                    <a:pt x="9" y="767"/>
                    <a:pt x="1" y="865"/>
                    <a:pt x="8" y="962"/>
                  </a:cubicBezTo>
                  <a:cubicBezTo>
                    <a:pt x="18" y="1058"/>
                    <a:pt x="22" y="1162"/>
                    <a:pt x="59" y="1257"/>
                  </a:cubicBezTo>
                  <a:cubicBezTo>
                    <a:pt x="96" y="1353"/>
                    <a:pt x="171" y="1421"/>
                    <a:pt x="235" y="1493"/>
                  </a:cubicBezTo>
                  <a:cubicBezTo>
                    <a:pt x="299" y="1565"/>
                    <a:pt x="352" y="1658"/>
                    <a:pt x="441" y="1708"/>
                  </a:cubicBezTo>
                  <a:cubicBezTo>
                    <a:pt x="532" y="1758"/>
                    <a:pt x="619" y="1813"/>
                    <a:pt x="720" y="1830"/>
                  </a:cubicBezTo>
                  <a:cubicBezTo>
                    <a:pt x="733" y="1833"/>
                    <a:pt x="746" y="1834"/>
                    <a:pt x="759" y="1834"/>
                  </a:cubicBezTo>
                  <a:cubicBezTo>
                    <a:pt x="848" y="1834"/>
                    <a:pt x="938" y="1788"/>
                    <a:pt x="1017" y="1774"/>
                  </a:cubicBezTo>
                  <a:cubicBezTo>
                    <a:pt x="1034" y="1770"/>
                    <a:pt x="1052" y="1769"/>
                    <a:pt x="1070" y="1769"/>
                  </a:cubicBezTo>
                  <a:cubicBezTo>
                    <a:pt x="1101" y="1769"/>
                    <a:pt x="1134" y="1772"/>
                    <a:pt x="1167" y="1772"/>
                  </a:cubicBezTo>
                  <a:cubicBezTo>
                    <a:pt x="1204" y="1772"/>
                    <a:pt x="1241" y="1768"/>
                    <a:pt x="1274" y="1749"/>
                  </a:cubicBezTo>
                  <a:cubicBezTo>
                    <a:pt x="1354" y="1704"/>
                    <a:pt x="1388" y="1594"/>
                    <a:pt x="1438" y="1538"/>
                  </a:cubicBezTo>
                  <a:cubicBezTo>
                    <a:pt x="1488" y="1479"/>
                    <a:pt x="1580" y="1464"/>
                    <a:pt x="1618" y="1390"/>
                  </a:cubicBezTo>
                  <a:cubicBezTo>
                    <a:pt x="1655" y="1316"/>
                    <a:pt x="1650" y="1228"/>
                    <a:pt x="1664" y="1159"/>
                  </a:cubicBezTo>
                  <a:cubicBezTo>
                    <a:pt x="1675" y="1085"/>
                    <a:pt x="1647" y="1009"/>
                    <a:pt x="1643" y="946"/>
                  </a:cubicBezTo>
                  <a:cubicBezTo>
                    <a:pt x="1643" y="934"/>
                    <a:pt x="1621" y="927"/>
                    <a:pt x="1602" y="927"/>
                  </a:cubicBezTo>
                  <a:cubicBezTo>
                    <a:pt x="1590" y="927"/>
                    <a:pt x="1579" y="931"/>
                    <a:pt x="1579" y="938"/>
                  </a:cubicBezTo>
                  <a:cubicBezTo>
                    <a:pt x="1579" y="1003"/>
                    <a:pt x="1533" y="1057"/>
                    <a:pt x="1510" y="1114"/>
                  </a:cubicBezTo>
                  <a:cubicBezTo>
                    <a:pt x="1486" y="1169"/>
                    <a:pt x="1493" y="1253"/>
                    <a:pt x="1444" y="1303"/>
                  </a:cubicBezTo>
                  <a:cubicBezTo>
                    <a:pt x="1394" y="1351"/>
                    <a:pt x="1304" y="1344"/>
                    <a:pt x="1250" y="1366"/>
                  </a:cubicBezTo>
                  <a:cubicBezTo>
                    <a:pt x="1196" y="1387"/>
                    <a:pt x="1141" y="1417"/>
                    <a:pt x="1080" y="1420"/>
                  </a:cubicBezTo>
                  <a:cubicBezTo>
                    <a:pt x="1078" y="1420"/>
                    <a:pt x="1076" y="1420"/>
                    <a:pt x="1075" y="1420"/>
                  </a:cubicBezTo>
                  <a:cubicBezTo>
                    <a:pt x="1015" y="1420"/>
                    <a:pt x="959" y="1395"/>
                    <a:pt x="909" y="1377"/>
                  </a:cubicBezTo>
                  <a:cubicBezTo>
                    <a:pt x="859" y="1358"/>
                    <a:pt x="812" y="1331"/>
                    <a:pt x="771" y="1296"/>
                  </a:cubicBezTo>
                  <a:cubicBezTo>
                    <a:pt x="733" y="1267"/>
                    <a:pt x="683" y="1256"/>
                    <a:pt x="650" y="1218"/>
                  </a:cubicBezTo>
                  <a:cubicBezTo>
                    <a:pt x="619" y="1178"/>
                    <a:pt x="578" y="1152"/>
                    <a:pt x="555" y="1108"/>
                  </a:cubicBezTo>
                  <a:cubicBezTo>
                    <a:pt x="534" y="1064"/>
                    <a:pt x="552" y="1004"/>
                    <a:pt x="542" y="963"/>
                  </a:cubicBezTo>
                  <a:cubicBezTo>
                    <a:pt x="532" y="922"/>
                    <a:pt x="534" y="878"/>
                    <a:pt x="528" y="834"/>
                  </a:cubicBezTo>
                  <a:cubicBezTo>
                    <a:pt x="524" y="790"/>
                    <a:pt x="531" y="746"/>
                    <a:pt x="528" y="697"/>
                  </a:cubicBezTo>
                  <a:cubicBezTo>
                    <a:pt x="527" y="649"/>
                    <a:pt x="512" y="584"/>
                    <a:pt x="521" y="521"/>
                  </a:cubicBezTo>
                  <a:cubicBezTo>
                    <a:pt x="531" y="457"/>
                    <a:pt x="569" y="409"/>
                    <a:pt x="612" y="365"/>
                  </a:cubicBezTo>
                  <a:cubicBezTo>
                    <a:pt x="653" y="319"/>
                    <a:pt x="689" y="242"/>
                    <a:pt x="754" y="223"/>
                  </a:cubicBezTo>
                  <a:cubicBezTo>
                    <a:pt x="799" y="210"/>
                    <a:pt x="845" y="203"/>
                    <a:pt x="892" y="203"/>
                  </a:cubicBezTo>
                  <a:cubicBezTo>
                    <a:pt x="912" y="203"/>
                    <a:pt x="933" y="204"/>
                    <a:pt x="953" y="207"/>
                  </a:cubicBezTo>
                  <a:cubicBezTo>
                    <a:pt x="1019" y="214"/>
                    <a:pt x="1080" y="244"/>
                    <a:pt x="1137" y="271"/>
                  </a:cubicBezTo>
                  <a:cubicBezTo>
                    <a:pt x="1186" y="294"/>
                    <a:pt x="1235" y="322"/>
                    <a:pt x="1279" y="356"/>
                  </a:cubicBezTo>
                  <a:cubicBezTo>
                    <a:pt x="1320" y="390"/>
                    <a:pt x="1357" y="430"/>
                    <a:pt x="1390" y="473"/>
                  </a:cubicBezTo>
                  <a:cubicBezTo>
                    <a:pt x="1421" y="514"/>
                    <a:pt x="1449" y="559"/>
                    <a:pt x="1472" y="606"/>
                  </a:cubicBezTo>
                  <a:cubicBezTo>
                    <a:pt x="1499" y="652"/>
                    <a:pt x="1532" y="697"/>
                    <a:pt x="1552" y="751"/>
                  </a:cubicBezTo>
                  <a:cubicBezTo>
                    <a:pt x="1572" y="805"/>
                    <a:pt x="1570" y="861"/>
                    <a:pt x="1583" y="921"/>
                  </a:cubicBezTo>
                  <a:cubicBezTo>
                    <a:pt x="1585" y="924"/>
                    <a:pt x="1598" y="927"/>
                    <a:pt x="1607" y="927"/>
                  </a:cubicBezTo>
                  <a:cubicBezTo>
                    <a:pt x="1613" y="927"/>
                    <a:pt x="1617" y="926"/>
                    <a:pt x="1617" y="923"/>
                  </a:cubicBezTo>
                  <a:cubicBezTo>
                    <a:pt x="1618" y="862"/>
                    <a:pt x="1600" y="803"/>
                    <a:pt x="1593" y="746"/>
                  </a:cubicBezTo>
                  <a:cubicBezTo>
                    <a:pt x="1581" y="687"/>
                    <a:pt x="1566" y="631"/>
                    <a:pt x="1543" y="576"/>
                  </a:cubicBezTo>
                  <a:cubicBezTo>
                    <a:pt x="1526" y="521"/>
                    <a:pt x="1533" y="443"/>
                    <a:pt x="1498" y="386"/>
                  </a:cubicBezTo>
                  <a:cubicBezTo>
                    <a:pt x="1465" y="331"/>
                    <a:pt x="1448" y="248"/>
                    <a:pt x="1395" y="197"/>
                  </a:cubicBezTo>
                  <a:cubicBezTo>
                    <a:pt x="1343" y="144"/>
                    <a:pt x="1276" y="116"/>
                    <a:pt x="1212" y="77"/>
                  </a:cubicBezTo>
                  <a:cubicBezTo>
                    <a:pt x="1144" y="43"/>
                    <a:pt x="1071" y="19"/>
                    <a:pt x="997" y="5"/>
                  </a:cubicBezTo>
                  <a:cubicBezTo>
                    <a:pt x="984" y="2"/>
                    <a:pt x="971" y="1"/>
                    <a:pt x="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1" name="Google Shape;2511;p61"/>
            <p:cNvSpPr/>
            <p:nvPr/>
          </p:nvSpPr>
          <p:spPr>
            <a:xfrm rot="-617162">
              <a:off x="11223" y="4042"/>
              <a:ext cx="217" cy="229"/>
            </a:xfrm>
            <a:custGeom>
              <a:avLst/>
              <a:gdLst/>
              <a:ahLst/>
              <a:cxnLst/>
              <a:rect l="l" t="t" r="r" b="b"/>
              <a:pathLst>
                <a:path w="2662" h="2814" extrusionOk="0">
                  <a:moveTo>
                    <a:pt x="1307" y="1"/>
                  </a:moveTo>
                  <a:cubicBezTo>
                    <a:pt x="1294" y="1"/>
                    <a:pt x="1281" y="1"/>
                    <a:pt x="1269" y="2"/>
                  </a:cubicBezTo>
                  <a:cubicBezTo>
                    <a:pt x="1125" y="9"/>
                    <a:pt x="979" y="22"/>
                    <a:pt x="842" y="78"/>
                  </a:cubicBezTo>
                  <a:cubicBezTo>
                    <a:pt x="706" y="134"/>
                    <a:pt x="609" y="256"/>
                    <a:pt x="505" y="349"/>
                  </a:cubicBezTo>
                  <a:cubicBezTo>
                    <a:pt x="400" y="442"/>
                    <a:pt x="311" y="553"/>
                    <a:pt x="238" y="674"/>
                  </a:cubicBezTo>
                  <a:cubicBezTo>
                    <a:pt x="167" y="795"/>
                    <a:pt x="93" y="920"/>
                    <a:pt x="59" y="1061"/>
                  </a:cubicBezTo>
                  <a:cubicBezTo>
                    <a:pt x="28" y="1200"/>
                    <a:pt x="1" y="1345"/>
                    <a:pt x="11" y="1492"/>
                  </a:cubicBezTo>
                  <a:cubicBezTo>
                    <a:pt x="19" y="1639"/>
                    <a:pt x="52" y="1783"/>
                    <a:pt x="106" y="1921"/>
                  </a:cubicBezTo>
                  <a:cubicBezTo>
                    <a:pt x="163" y="2060"/>
                    <a:pt x="267" y="2168"/>
                    <a:pt x="358" y="2281"/>
                  </a:cubicBezTo>
                  <a:cubicBezTo>
                    <a:pt x="449" y="2393"/>
                    <a:pt x="545" y="2511"/>
                    <a:pt x="672" y="2592"/>
                  </a:cubicBezTo>
                  <a:cubicBezTo>
                    <a:pt x="798" y="2674"/>
                    <a:pt x="932" y="2750"/>
                    <a:pt x="1081" y="2790"/>
                  </a:cubicBezTo>
                  <a:cubicBezTo>
                    <a:pt x="1147" y="2807"/>
                    <a:pt x="1215" y="2813"/>
                    <a:pt x="1284" y="2813"/>
                  </a:cubicBezTo>
                  <a:cubicBezTo>
                    <a:pt x="1368" y="2813"/>
                    <a:pt x="1452" y="2804"/>
                    <a:pt x="1533" y="2798"/>
                  </a:cubicBezTo>
                  <a:cubicBezTo>
                    <a:pt x="1700" y="2782"/>
                    <a:pt x="1866" y="2740"/>
                    <a:pt x="2008" y="2656"/>
                  </a:cubicBezTo>
                  <a:cubicBezTo>
                    <a:pt x="2152" y="2572"/>
                    <a:pt x="2256" y="2437"/>
                    <a:pt x="2354" y="2318"/>
                  </a:cubicBezTo>
                  <a:cubicBezTo>
                    <a:pt x="2453" y="2197"/>
                    <a:pt x="2527" y="2056"/>
                    <a:pt x="2570" y="1905"/>
                  </a:cubicBezTo>
                  <a:cubicBezTo>
                    <a:pt x="2605" y="1776"/>
                    <a:pt x="2607" y="1632"/>
                    <a:pt x="2661" y="1514"/>
                  </a:cubicBezTo>
                  <a:cubicBezTo>
                    <a:pt x="2662" y="1510"/>
                    <a:pt x="2646" y="1505"/>
                    <a:pt x="2637" y="1505"/>
                  </a:cubicBezTo>
                  <a:cubicBezTo>
                    <a:pt x="2634" y="1505"/>
                    <a:pt x="2632" y="1506"/>
                    <a:pt x="2631" y="1507"/>
                  </a:cubicBezTo>
                  <a:cubicBezTo>
                    <a:pt x="2574" y="1587"/>
                    <a:pt x="2565" y="1666"/>
                    <a:pt x="2548" y="1753"/>
                  </a:cubicBezTo>
                  <a:cubicBezTo>
                    <a:pt x="2526" y="1884"/>
                    <a:pt x="2500" y="2032"/>
                    <a:pt x="2416" y="2150"/>
                  </a:cubicBezTo>
                  <a:cubicBezTo>
                    <a:pt x="2341" y="2259"/>
                    <a:pt x="2250" y="2357"/>
                    <a:pt x="2149" y="2441"/>
                  </a:cubicBezTo>
                  <a:cubicBezTo>
                    <a:pt x="2042" y="2527"/>
                    <a:pt x="1923" y="2592"/>
                    <a:pt x="1793" y="2633"/>
                  </a:cubicBezTo>
                  <a:cubicBezTo>
                    <a:pt x="1751" y="2646"/>
                    <a:pt x="1708" y="2650"/>
                    <a:pt x="1665" y="2650"/>
                  </a:cubicBezTo>
                  <a:cubicBezTo>
                    <a:pt x="1568" y="2650"/>
                    <a:pt x="1470" y="2627"/>
                    <a:pt x="1380" y="2620"/>
                  </a:cubicBezTo>
                  <a:cubicBezTo>
                    <a:pt x="1250" y="2612"/>
                    <a:pt x="1115" y="2588"/>
                    <a:pt x="996" y="2534"/>
                  </a:cubicBezTo>
                  <a:cubicBezTo>
                    <a:pt x="877" y="2481"/>
                    <a:pt x="767" y="2409"/>
                    <a:pt x="673" y="2319"/>
                  </a:cubicBezTo>
                  <a:cubicBezTo>
                    <a:pt x="582" y="2231"/>
                    <a:pt x="473" y="2155"/>
                    <a:pt x="413" y="2039"/>
                  </a:cubicBezTo>
                  <a:cubicBezTo>
                    <a:pt x="360" y="1937"/>
                    <a:pt x="379" y="1807"/>
                    <a:pt x="360" y="1708"/>
                  </a:cubicBezTo>
                  <a:cubicBezTo>
                    <a:pt x="335" y="1608"/>
                    <a:pt x="325" y="1504"/>
                    <a:pt x="331" y="1402"/>
                  </a:cubicBezTo>
                  <a:cubicBezTo>
                    <a:pt x="333" y="1302"/>
                    <a:pt x="311" y="1196"/>
                    <a:pt x="342" y="1095"/>
                  </a:cubicBezTo>
                  <a:cubicBezTo>
                    <a:pt x="372" y="995"/>
                    <a:pt x="451" y="919"/>
                    <a:pt x="501" y="838"/>
                  </a:cubicBezTo>
                  <a:cubicBezTo>
                    <a:pt x="558" y="757"/>
                    <a:pt x="614" y="676"/>
                    <a:pt x="686" y="612"/>
                  </a:cubicBezTo>
                  <a:cubicBezTo>
                    <a:pt x="763" y="548"/>
                    <a:pt x="855" y="512"/>
                    <a:pt x="939" y="472"/>
                  </a:cubicBezTo>
                  <a:cubicBezTo>
                    <a:pt x="1024" y="432"/>
                    <a:pt x="1104" y="377"/>
                    <a:pt x="1199" y="361"/>
                  </a:cubicBezTo>
                  <a:cubicBezTo>
                    <a:pt x="1279" y="348"/>
                    <a:pt x="1356" y="329"/>
                    <a:pt x="1434" y="329"/>
                  </a:cubicBezTo>
                  <a:cubicBezTo>
                    <a:pt x="1451" y="329"/>
                    <a:pt x="1467" y="330"/>
                    <a:pt x="1484" y="331"/>
                  </a:cubicBezTo>
                  <a:cubicBezTo>
                    <a:pt x="1583" y="337"/>
                    <a:pt x="1666" y="408"/>
                    <a:pt x="1749" y="438"/>
                  </a:cubicBezTo>
                  <a:cubicBezTo>
                    <a:pt x="1853" y="475"/>
                    <a:pt x="1990" y="474"/>
                    <a:pt x="2091" y="549"/>
                  </a:cubicBezTo>
                  <a:cubicBezTo>
                    <a:pt x="2190" y="624"/>
                    <a:pt x="2273" y="718"/>
                    <a:pt x="2332" y="826"/>
                  </a:cubicBezTo>
                  <a:cubicBezTo>
                    <a:pt x="2389" y="927"/>
                    <a:pt x="2382" y="1048"/>
                    <a:pt x="2391" y="1152"/>
                  </a:cubicBezTo>
                  <a:cubicBezTo>
                    <a:pt x="2398" y="1256"/>
                    <a:pt x="2405" y="1359"/>
                    <a:pt x="2428" y="1470"/>
                  </a:cubicBezTo>
                  <a:cubicBezTo>
                    <a:pt x="2430" y="1479"/>
                    <a:pt x="2453" y="1484"/>
                    <a:pt x="2472" y="1484"/>
                  </a:cubicBezTo>
                  <a:cubicBezTo>
                    <a:pt x="2484" y="1484"/>
                    <a:pt x="2494" y="1482"/>
                    <a:pt x="2494" y="1476"/>
                  </a:cubicBezTo>
                  <a:cubicBezTo>
                    <a:pt x="2500" y="1369"/>
                    <a:pt x="2470" y="1267"/>
                    <a:pt x="2470" y="1163"/>
                  </a:cubicBezTo>
                  <a:cubicBezTo>
                    <a:pt x="2466" y="1059"/>
                    <a:pt x="2482" y="941"/>
                    <a:pt x="2455" y="826"/>
                  </a:cubicBezTo>
                  <a:cubicBezTo>
                    <a:pt x="2426" y="717"/>
                    <a:pt x="2409" y="586"/>
                    <a:pt x="2342" y="477"/>
                  </a:cubicBezTo>
                  <a:cubicBezTo>
                    <a:pt x="2275" y="368"/>
                    <a:pt x="2166" y="296"/>
                    <a:pt x="2064" y="222"/>
                  </a:cubicBezTo>
                  <a:cubicBezTo>
                    <a:pt x="1950" y="144"/>
                    <a:pt x="1813" y="110"/>
                    <a:pt x="1683" y="73"/>
                  </a:cubicBezTo>
                  <a:cubicBezTo>
                    <a:pt x="1563" y="39"/>
                    <a:pt x="1437" y="1"/>
                    <a:pt x="1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2" name="Google Shape;2512;p61"/>
            <p:cNvSpPr/>
            <p:nvPr/>
          </p:nvSpPr>
          <p:spPr>
            <a:xfrm rot="-617162">
              <a:off x="10976" y="4196"/>
              <a:ext cx="137" cy="150"/>
            </a:xfrm>
            <a:custGeom>
              <a:avLst/>
              <a:gdLst/>
              <a:ahLst/>
              <a:cxnLst/>
              <a:rect l="l" t="t" r="r" b="b"/>
              <a:pathLst>
                <a:path w="1677" h="1835" extrusionOk="0">
                  <a:moveTo>
                    <a:pt x="959" y="1"/>
                  </a:moveTo>
                  <a:cubicBezTo>
                    <a:pt x="895" y="1"/>
                    <a:pt x="833" y="34"/>
                    <a:pt x="770" y="36"/>
                  </a:cubicBezTo>
                  <a:cubicBezTo>
                    <a:pt x="713" y="36"/>
                    <a:pt x="640" y="10"/>
                    <a:pt x="571" y="10"/>
                  </a:cubicBezTo>
                  <a:cubicBezTo>
                    <a:pt x="549" y="10"/>
                    <a:pt x="528" y="12"/>
                    <a:pt x="508" y="19"/>
                  </a:cubicBezTo>
                  <a:cubicBezTo>
                    <a:pt x="424" y="49"/>
                    <a:pt x="369" y="119"/>
                    <a:pt x="300" y="168"/>
                  </a:cubicBezTo>
                  <a:cubicBezTo>
                    <a:pt x="221" y="228"/>
                    <a:pt x="154" y="303"/>
                    <a:pt x="103" y="387"/>
                  </a:cubicBezTo>
                  <a:cubicBezTo>
                    <a:pt x="50" y="474"/>
                    <a:pt x="52" y="581"/>
                    <a:pt x="32" y="673"/>
                  </a:cubicBezTo>
                  <a:cubicBezTo>
                    <a:pt x="9" y="768"/>
                    <a:pt x="0" y="866"/>
                    <a:pt x="7" y="963"/>
                  </a:cubicBezTo>
                  <a:cubicBezTo>
                    <a:pt x="17" y="1060"/>
                    <a:pt x="22" y="1164"/>
                    <a:pt x="59" y="1259"/>
                  </a:cubicBezTo>
                  <a:cubicBezTo>
                    <a:pt x="96" y="1353"/>
                    <a:pt x="171" y="1422"/>
                    <a:pt x="235" y="1495"/>
                  </a:cubicBezTo>
                  <a:cubicBezTo>
                    <a:pt x="299" y="1566"/>
                    <a:pt x="352" y="1660"/>
                    <a:pt x="441" y="1709"/>
                  </a:cubicBezTo>
                  <a:cubicBezTo>
                    <a:pt x="532" y="1759"/>
                    <a:pt x="619" y="1813"/>
                    <a:pt x="720" y="1832"/>
                  </a:cubicBezTo>
                  <a:cubicBezTo>
                    <a:pt x="733" y="1834"/>
                    <a:pt x="746" y="1835"/>
                    <a:pt x="759" y="1835"/>
                  </a:cubicBezTo>
                  <a:cubicBezTo>
                    <a:pt x="847" y="1835"/>
                    <a:pt x="938" y="1790"/>
                    <a:pt x="1017" y="1775"/>
                  </a:cubicBezTo>
                  <a:cubicBezTo>
                    <a:pt x="1034" y="1772"/>
                    <a:pt x="1052" y="1771"/>
                    <a:pt x="1070" y="1771"/>
                  </a:cubicBezTo>
                  <a:cubicBezTo>
                    <a:pt x="1100" y="1771"/>
                    <a:pt x="1132" y="1773"/>
                    <a:pt x="1164" y="1773"/>
                  </a:cubicBezTo>
                  <a:cubicBezTo>
                    <a:pt x="1202" y="1773"/>
                    <a:pt x="1240" y="1769"/>
                    <a:pt x="1274" y="1749"/>
                  </a:cubicBezTo>
                  <a:cubicBezTo>
                    <a:pt x="1354" y="1705"/>
                    <a:pt x="1388" y="1596"/>
                    <a:pt x="1438" y="1537"/>
                  </a:cubicBezTo>
                  <a:cubicBezTo>
                    <a:pt x="1487" y="1481"/>
                    <a:pt x="1580" y="1463"/>
                    <a:pt x="1618" y="1391"/>
                  </a:cubicBezTo>
                  <a:cubicBezTo>
                    <a:pt x="1655" y="1317"/>
                    <a:pt x="1650" y="1229"/>
                    <a:pt x="1664" y="1159"/>
                  </a:cubicBezTo>
                  <a:cubicBezTo>
                    <a:pt x="1677" y="1087"/>
                    <a:pt x="1647" y="1010"/>
                    <a:pt x="1642" y="946"/>
                  </a:cubicBezTo>
                  <a:cubicBezTo>
                    <a:pt x="1642" y="935"/>
                    <a:pt x="1619" y="928"/>
                    <a:pt x="1601" y="928"/>
                  </a:cubicBezTo>
                  <a:cubicBezTo>
                    <a:pt x="1589" y="928"/>
                    <a:pt x="1579" y="931"/>
                    <a:pt x="1578" y="937"/>
                  </a:cubicBezTo>
                  <a:cubicBezTo>
                    <a:pt x="1578" y="1004"/>
                    <a:pt x="1533" y="1058"/>
                    <a:pt x="1510" y="1114"/>
                  </a:cubicBezTo>
                  <a:cubicBezTo>
                    <a:pt x="1486" y="1171"/>
                    <a:pt x="1493" y="1255"/>
                    <a:pt x="1443" y="1304"/>
                  </a:cubicBezTo>
                  <a:cubicBezTo>
                    <a:pt x="1394" y="1353"/>
                    <a:pt x="1304" y="1345"/>
                    <a:pt x="1250" y="1367"/>
                  </a:cubicBezTo>
                  <a:cubicBezTo>
                    <a:pt x="1196" y="1388"/>
                    <a:pt x="1141" y="1418"/>
                    <a:pt x="1079" y="1419"/>
                  </a:cubicBezTo>
                  <a:cubicBezTo>
                    <a:pt x="1076" y="1420"/>
                    <a:pt x="1073" y="1420"/>
                    <a:pt x="1070" y="1420"/>
                  </a:cubicBezTo>
                  <a:cubicBezTo>
                    <a:pt x="1013" y="1420"/>
                    <a:pt x="957" y="1394"/>
                    <a:pt x="909" y="1378"/>
                  </a:cubicBezTo>
                  <a:cubicBezTo>
                    <a:pt x="859" y="1360"/>
                    <a:pt x="812" y="1331"/>
                    <a:pt x="771" y="1297"/>
                  </a:cubicBezTo>
                  <a:cubicBezTo>
                    <a:pt x="733" y="1269"/>
                    <a:pt x="683" y="1257"/>
                    <a:pt x="650" y="1218"/>
                  </a:cubicBezTo>
                  <a:cubicBezTo>
                    <a:pt x="619" y="1178"/>
                    <a:pt x="578" y="1154"/>
                    <a:pt x="556" y="1110"/>
                  </a:cubicBezTo>
                  <a:cubicBezTo>
                    <a:pt x="534" y="1065"/>
                    <a:pt x="552" y="1006"/>
                    <a:pt x="542" y="964"/>
                  </a:cubicBezTo>
                  <a:cubicBezTo>
                    <a:pt x="532" y="923"/>
                    <a:pt x="534" y="879"/>
                    <a:pt x="528" y="835"/>
                  </a:cubicBezTo>
                  <a:cubicBezTo>
                    <a:pt x="524" y="791"/>
                    <a:pt x="531" y="746"/>
                    <a:pt x="528" y="697"/>
                  </a:cubicBezTo>
                  <a:cubicBezTo>
                    <a:pt x="526" y="649"/>
                    <a:pt x="512" y="585"/>
                    <a:pt x="521" y="521"/>
                  </a:cubicBezTo>
                  <a:cubicBezTo>
                    <a:pt x="531" y="458"/>
                    <a:pt x="569" y="410"/>
                    <a:pt x="612" y="366"/>
                  </a:cubicBezTo>
                  <a:cubicBezTo>
                    <a:pt x="653" y="320"/>
                    <a:pt x="688" y="244"/>
                    <a:pt x="754" y="224"/>
                  </a:cubicBezTo>
                  <a:cubicBezTo>
                    <a:pt x="797" y="210"/>
                    <a:pt x="843" y="204"/>
                    <a:pt x="888" y="204"/>
                  </a:cubicBezTo>
                  <a:cubicBezTo>
                    <a:pt x="910" y="204"/>
                    <a:pt x="931" y="205"/>
                    <a:pt x="953" y="208"/>
                  </a:cubicBezTo>
                  <a:cubicBezTo>
                    <a:pt x="1018" y="215"/>
                    <a:pt x="1079" y="245"/>
                    <a:pt x="1136" y="272"/>
                  </a:cubicBezTo>
                  <a:cubicBezTo>
                    <a:pt x="1186" y="295"/>
                    <a:pt x="1234" y="323"/>
                    <a:pt x="1278" y="357"/>
                  </a:cubicBezTo>
                  <a:cubicBezTo>
                    <a:pt x="1320" y="392"/>
                    <a:pt x="1357" y="430"/>
                    <a:pt x="1389" y="473"/>
                  </a:cubicBezTo>
                  <a:cubicBezTo>
                    <a:pt x="1421" y="515"/>
                    <a:pt x="1449" y="561"/>
                    <a:pt x="1472" y="608"/>
                  </a:cubicBezTo>
                  <a:cubicBezTo>
                    <a:pt x="1499" y="653"/>
                    <a:pt x="1532" y="699"/>
                    <a:pt x="1551" y="753"/>
                  </a:cubicBezTo>
                  <a:cubicBezTo>
                    <a:pt x="1571" y="805"/>
                    <a:pt x="1570" y="862"/>
                    <a:pt x="1583" y="922"/>
                  </a:cubicBezTo>
                  <a:cubicBezTo>
                    <a:pt x="1584" y="925"/>
                    <a:pt x="1596" y="928"/>
                    <a:pt x="1605" y="928"/>
                  </a:cubicBezTo>
                  <a:cubicBezTo>
                    <a:pt x="1611" y="928"/>
                    <a:pt x="1616" y="927"/>
                    <a:pt x="1617" y="925"/>
                  </a:cubicBezTo>
                  <a:cubicBezTo>
                    <a:pt x="1618" y="864"/>
                    <a:pt x="1600" y="804"/>
                    <a:pt x="1593" y="747"/>
                  </a:cubicBezTo>
                  <a:cubicBezTo>
                    <a:pt x="1581" y="689"/>
                    <a:pt x="1566" y="632"/>
                    <a:pt x="1543" y="578"/>
                  </a:cubicBezTo>
                  <a:cubicBezTo>
                    <a:pt x="1526" y="522"/>
                    <a:pt x="1534" y="444"/>
                    <a:pt x="1497" y="387"/>
                  </a:cubicBezTo>
                  <a:cubicBezTo>
                    <a:pt x="1465" y="332"/>
                    <a:pt x="1448" y="249"/>
                    <a:pt x="1395" y="198"/>
                  </a:cubicBezTo>
                  <a:cubicBezTo>
                    <a:pt x="1342" y="146"/>
                    <a:pt x="1276" y="116"/>
                    <a:pt x="1212" y="79"/>
                  </a:cubicBezTo>
                  <a:cubicBezTo>
                    <a:pt x="1143" y="45"/>
                    <a:pt x="1071" y="21"/>
                    <a:pt x="997" y="5"/>
                  </a:cubicBezTo>
                  <a:cubicBezTo>
                    <a:pt x="984" y="2"/>
                    <a:pt x="971" y="1"/>
                    <a:pt x="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3" name="Google Shape;2513;p61"/>
            <p:cNvSpPr/>
            <p:nvPr/>
          </p:nvSpPr>
          <p:spPr>
            <a:xfrm rot="-617162">
              <a:off x="10554" y="3704"/>
              <a:ext cx="1046" cy="222"/>
            </a:xfrm>
            <a:custGeom>
              <a:avLst/>
              <a:gdLst/>
              <a:ahLst/>
              <a:cxnLst/>
              <a:rect l="l" t="t" r="r" b="b"/>
              <a:pathLst>
                <a:path w="12833" h="2729" extrusionOk="0">
                  <a:moveTo>
                    <a:pt x="40" y="0"/>
                  </a:moveTo>
                  <a:cubicBezTo>
                    <a:pt x="34" y="0"/>
                    <a:pt x="29" y="2"/>
                    <a:pt x="29" y="5"/>
                  </a:cubicBezTo>
                  <a:cubicBezTo>
                    <a:pt x="0" y="169"/>
                    <a:pt x="63" y="330"/>
                    <a:pt x="147" y="466"/>
                  </a:cubicBezTo>
                  <a:cubicBezTo>
                    <a:pt x="277" y="682"/>
                    <a:pt x="466" y="850"/>
                    <a:pt x="631" y="1029"/>
                  </a:cubicBezTo>
                  <a:cubicBezTo>
                    <a:pt x="781" y="1197"/>
                    <a:pt x="960" y="1335"/>
                    <a:pt x="1137" y="1467"/>
                  </a:cubicBezTo>
                  <a:cubicBezTo>
                    <a:pt x="1324" y="1591"/>
                    <a:pt x="1511" y="1713"/>
                    <a:pt x="1709" y="1817"/>
                  </a:cubicBezTo>
                  <a:cubicBezTo>
                    <a:pt x="1908" y="1928"/>
                    <a:pt x="2094" y="2075"/>
                    <a:pt x="2309" y="2168"/>
                  </a:cubicBezTo>
                  <a:cubicBezTo>
                    <a:pt x="2526" y="2252"/>
                    <a:pt x="2748" y="2320"/>
                    <a:pt x="2973" y="2384"/>
                  </a:cubicBezTo>
                  <a:cubicBezTo>
                    <a:pt x="3197" y="2452"/>
                    <a:pt x="3428" y="2495"/>
                    <a:pt x="3658" y="2540"/>
                  </a:cubicBezTo>
                  <a:cubicBezTo>
                    <a:pt x="3890" y="2580"/>
                    <a:pt x="4130" y="2570"/>
                    <a:pt x="4363" y="2589"/>
                  </a:cubicBezTo>
                  <a:cubicBezTo>
                    <a:pt x="4569" y="2609"/>
                    <a:pt x="4773" y="2688"/>
                    <a:pt x="4982" y="2702"/>
                  </a:cubicBezTo>
                  <a:cubicBezTo>
                    <a:pt x="5191" y="2717"/>
                    <a:pt x="5400" y="2721"/>
                    <a:pt x="5609" y="2728"/>
                  </a:cubicBezTo>
                  <a:cubicBezTo>
                    <a:pt x="5624" y="2728"/>
                    <a:pt x="5640" y="2729"/>
                    <a:pt x="5656" y="2729"/>
                  </a:cubicBezTo>
                  <a:cubicBezTo>
                    <a:pt x="5850" y="2729"/>
                    <a:pt x="6045" y="2691"/>
                    <a:pt x="6238" y="2688"/>
                  </a:cubicBezTo>
                  <a:cubicBezTo>
                    <a:pt x="6250" y="2688"/>
                    <a:pt x="6261" y="2688"/>
                    <a:pt x="6272" y="2688"/>
                  </a:cubicBezTo>
                  <a:cubicBezTo>
                    <a:pt x="6437" y="2688"/>
                    <a:pt x="6601" y="2703"/>
                    <a:pt x="6766" y="2703"/>
                  </a:cubicBezTo>
                  <a:cubicBezTo>
                    <a:pt x="6800" y="2703"/>
                    <a:pt x="6835" y="2703"/>
                    <a:pt x="6870" y="2701"/>
                  </a:cubicBezTo>
                  <a:cubicBezTo>
                    <a:pt x="7081" y="2690"/>
                    <a:pt x="7290" y="2661"/>
                    <a:pt x="7499" y="2637"/>
                  </a:cubicBezTo>
                  <a:cubicBezTo>
                    <a:pt x="7710" y="2614"/>
                    <a:pt x="7923" y="2610"/>
                    <a:pt x="8132" y="2576"/>
                  </a:cubicBezTo>
                  <a:cubicBezTo>
                    <a:pt x="8341" y="2542"/>
                    <a:pt x="8544" y="2476"/>
                    <a:pt x="8749" y="2434"/>
                  </a:cubicBezTo>
                  <a:cubicBezTo>
                    <a:pt x="8954" y="2391"/>
                    <a:pt x="9156" y="2328"/>
                    <a:pt x="9359" y="2280"/>
                  </a:cubicBezTo>
                  <a:cubicBezTo>
                    <a:pt x="9562" y="2232"/>
                    <a:pt x="9778" y="2230"/>
                    <a:pt x="9982" y="2175"/>
                  </a:cubicBezTo>
                  <a:cubicBezTo>
                    <a:pt x="10233" y="2108"/>
                    <a:pt x="10465" y="1974"/>
                    <a:pt x="10712" y="1893"/>
                  </a:cubicBezTo>
                  <a:lnTo>
                    <a:pt x="11456" y="1656"/>
                  </a:lnTo>
                  <a:cubicBezTo>
                    <a:pt x="11682" y="1583"/>
                    <a:pt x="11921" y="1558"/>
                    <a:pt x="12147" y="1491"/>
                  </a:cubicBezTo>
                  <a:cubicBezTo>
                    <a:pt x="12374" y="1423"/>
                    <a:pt x="12599" y="1345"/>
                    <a:pt x="12809" y="1228"/>
                  </a:cubicBezTo>
                  <a:cubicBezTo>
                    <a:pt x="12833" y="1218"/>
                    <a:pt x="12814" y="1167"/>
                    <a:pt x="12789" y="1167"/>
                  </a:cubicBezTo>
                  <a:cubicBezTo>
                    <a:pt x="12787" y="1167"/>
                    <a:pt x="12784" y="1168"/>
                    <a:pt x="12782" y="1168"/>
                  </a:cubicBezTo>
                  <a:cubicBezTo>
                    <a:pt x="12580" y="1251"/>
                    <a:pt x="12384" y="1347"/>
                    <a:pt x="12174" y="1404"/>
                  </a:cubicBezTo>
                  <a:cubicBezTo>
                    <a:pt x="11963" y="1460"/>
                    <a:pt x="11746" y="1480"/>
                    <a:pt x="11533" y="1520"/>
                  </a:cubicBezTo>
                  <a:cubicBezTo>
                    <a:pt x="11319" y="1561"/>
                    <a:pt x="11100" y="1568"/>
                    <a:pt x="10889" y="1606"/>
                  </a:cubicBezTo>
                  <a:cubicBezTo>
                    <a:pt x="10677" y="1645"/>
                    <a:pt x="10469" y="1714"/>
                    <a:pt x="10259" y="1760"/>
                  </a:cubicBezTo>
                  <a:cubicBezTo>
                    <a:pt x="10033" y="1810"/>
                    <a:pt x="9812" y="1885"/>
                    <a:pt x="9585" y="1933"/>
                  </a:cubicBezTo>
                  <a:cubicBezTo>
                    <a:pt x="9359" y="1983"/>
                    <a:pt x="9126" y="2000"/>
                    <a:pt x="8900" y="2047"/>
                  </a:cubicBezTo>
                  <a:cubicBezTo>
                    <a:pt x="8674" y="2094"/>
                    <a:pt x="8440" y="2114"/>
                    <a:pt x="8216" y="2155"/>
                  </a:cubicBezTo>
                  <a:cubicBezTo>
                    <a:pt x="7991" y="2198"/>
                    <a:pt x="7771" y="2283"/>
                    <a:pt x="7543" y="2313"/>
                  </a:cubicBezTo>
                  <a:cubicBezTo>
                    <a:pt x="7315" y="2344"/>
                    <a:pt x="7089" y="2371"/>
                    <a:pt x="6860" y="2391"/>
                  </a:cubicBezTo>
                  <a:cubicBezTo>
                    <a:pt x="6631" y="2409"/>
                    <a:pt x="6400" y="2402"/>
                    <a:pt x="6172" y="2409"/>
                  </a:cubicBezTo>
                  <a:cubicBezTo>
                    <a:pt x="6114" y="2412"/>
                    <a:pt x="6057" y="2412"/>
                    <a:pt x="6000" y="2412"/>
                  </a:cubicBezTo>
                  <a:cubicBezTo>
                    <a:pt x="5828" y="2412"/>
                    <a:pt x="5655" y="2405"/>
                    <a:pt x="5482" y="2405"/>
                  </a:cubicBezTo>
                  <a:cubicBezTo>
                    <a:pt x="5253" y="2405"/>
                    <a:pt x="5023" y="2394"/>
                    <a:pt x="4793" y="2388"/>
                  </a:cubicBezTo>
                  <a:cubicBezTo>
                    <a:pt x="4766" y="2387"/>
                    <a:pt x="4739" y="2387"/>
                    <a:pt x="4712" y="2387"/>
                  </a:cubicBezTo>
                  <a:cubicBezTo>
                    <a:pt x="4574" y="2387"/>
                    <a:pt x="4434" y="2395"/>
                    <a:pt x="4296" y="2395"/>
                  </a:cubicBezTo>
                  <a:cubicBezTo>
                    <a:pt x="4231" y="2395"/>
                    <a:pt x="4167" y="2393"/>
                    <a:pt x="4103" y="2388"/>
                  </a:cubicBezTo>
                  <a:cubicBezTo>
                    <a:pt x="3877" y="2374"/>
                    <a:pt x="3657" y="2321"/>
                    <a:pt x="3436" y="2282"/>
                  </a:cubicBezTo>
                  <a:cubicBezTo>
                    <a:pt x="3219" y="2235"/>
                    <a:pt x="3003" y="2176"/>
                    <a:pt x="2791" y="2108"/>
                  </a:cubicBezTo>
                  <a:cubicBezTo>
                    <a:pt x="2578" y="2044"/>
                    <a:pt x="2360" y="1994"/>
                    <a:pt x="2155" y="1909"/>
                  </a:cubicBezTo>
                  <a:cubicBezTo>
                    <a:pt x="1931" y="1810"/>
                    <a:pt x="1712" y="1699"/>
                    <a:pt x="1499" y="1576"/>
                  </a:cubicBezTo>
                  <a:cubicBezTo>
                    <a:pt x="1285" y="1458"/>
                    <a:pt x="1061" y="1347"/>
                    <a:pt x="872" y="1185"/>
                  </a:cubicBezTo>
                  <a:cubicBezTo>
                    <a:pt x="673" y="1023"/>
                    <a:pt x="498" y="834"/>
                    <a:pt x="331" y="635"/>
                  </a:cubicBezTo>
                  <a:cubicBezTo>
                    <a:pt x="195" y="466"/>
                    <a:pt x="43" y="236"/>
                    <a:pt x="60" y="10"/>
                  </a:cubicBezTo>
                  <a:cubicBezTo>
                    <a:pt x="60" y="4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2514;p61"/>
            <p:cNvSpPr/>
            <p:nvPr/>
          </p:nvSpPr>
          <p:spPr>
            <a:xfrm rot="-617162">
              <a:off x="10124" y="2575"/>
              <a:ext cx="1519" cy="336"/>
            </a:xfrm>
            <a:custGeom>
              <a:avLst/>
              <a:gdLst/>
              <a:ahLst/>
              <a:cxnLst/>
              <a:rect l="l" t="t" r="r" b="b"/>
              <a:pathLst>
                <a:path w="18628" h="4121" extrusionOk="0">
                  <a:moveTo>
                    <a:pt x="189" y="1"/>
                  </a:moveTo>
                  <a:cubicBezTo>
                    <a:pt x="84" y="1"/>
                    <a:pt x="0" y="86"/>
                    <a:pt x="0" y="191"/>
                  </a:cubicBezTo>
                  <a:lnTo>
                    <a:pt x="0" y="3932"/>
                  </a:lnTo>
                  <a:cubicBezTo>
                    <a:pt x="0" y="4037"/>
                    <a:pt x="84" y="4121"/>
                    <a:pt x="189" y="4121"/>
                  </a:cubicBezTo>
                  <a:lnTo>
                    <a:pt x="18439" y="4121"/>
                  </a:lnTo>
                  <a:cubicBezTo>
                    <a:pt x="18544" y="4121"/>
                    <a:pt x="18628" y="4037"/>
                    <a:pt x="18628" y="3932"/>
                  </a:cubicBezTo>
                  <a:lnTo>
                    <a:pt x="18628" y="191"/>
                  </a:lnTo>
                  <a:cubicBezTo>
                    <a:pt x="18628" y="86"/>
                    <a:pt x="18544" y="1"/>
                    <a:pt x="1843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5" name="Google Shape;2515;p61"/>
            <p:cNvSpPr/>
            <p:nvPr/>
          </p:nvSpPr>
          <p:spPr>
            <a:xfrm rot="-3912710" flipH="1">
              <a:off x="9529" y="5265"/>
              <a:ext cx="263" cy="244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6" name="Google Shape;2516;p61"/>
            <p:cNvSpPr/>
            <p:nvPr/>
          </p:nvSpPr>
          <p:spPr>
            <a:xfrm rot="-3912836" flipH="1">
              <a:off x="8666" y="5648"/>
              <a:ext cx="378" cy="351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7" name="Google Shape;2517;p61"/>
            <p:cNvSpPr/>
            <p:nvPr/>
          </p:nvSpPr>
          <p:spPr>
            <a:xfrm rot="-3912710" flipH="1">
              <a:off x="9356" y="5955"/>
              <a:ext cx="263" cy="244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8" name="Google Shape;2518;p61"/>
            <p:cNvSpPr/>
            <p:nvPr/>
          </p:nvSpPr>
          <p:spPr>
            <a:xfrm rot="-3912710" flipH="1">
              <a:off x="10277" y="6010"/>
              <a:ext cx="263" cy="244"/>
            </a:xfrm>
            <a:custGeom>
              <a:avLst/>
              <a:gdLst/>
              <a:ahLst/>
              <a:cxnLst/>
              <a:rect l="l" t="t" r="r" b="b"/>
              <a:pathLst>
                <a:path w="1067" h="991" extrusionOk="0">
                  <a:moveTo>
                    <a:pt x="314" y="1"/>
                  </a:moveTo>
                  <a:cubicBezTo>
                    <a:pt x="302" y="1"/>
                    <a:pt x="291" y="4"/>
                    <a:pt x="281" y="10"/>
                  </a:cubicBezTo>
                  <a:cubicBezTo>
                    <a:pt x="272" y="16"/>
                    <a:pt x="264" y="24"/>
                    <a:pt x="259" y="33"/>
                  </a:cubicBezTo>
                  <a:cubicBezTo>
                    <a:pt x="250" y="48"/>
                    <a:pt x="248" y="66"/>
                    <a:pt x="254" y="82"/>
                  </a:cubicBezTo>
                  <a:cubicBezTo>
                    <a:pt x="258" y="93"/>
                    <a:pt x="264" y="105"/>
                    <a:pt x="269" y="117"/>
                  </a:cubicBezTo>
                  <a:cubicBezTo>
                    <a:pt x="275" y="123"/>
                    <a:pt x="278" y="129"/>
                    <a:pt x="284" y="135"/>
                  </a:cubicBezTo>
                  <a:lnTo>
                    <a:pt x="312" y="172"/>
                  </a:lnTo>
                  <a:cubicBezTo>
                    <a:pt x="260" y="207"/>
                    <a:pt x="216" y="252"/>
                    <a:pt x="183" y="307"/>
                  </a:cubicBezTo>
                  <a:cubicBezTo>
                    <a:pt x="162" y="295"/>
                    <a:pt x="142" y="286"/>
                    <a:pt x="121" y="277"/>
                  </a:cubicBezTo>
                  <a:cubicBezTo>
                    <a:pt x="103" y="271"/>
                    <a:pt x="86" y="266"/>
                    <a:pt x="68" y="266"/>
                  </a:cubicBezTo>
                  <a:cubicBezTo>
                    <a:pt x="53" y="266"/>
                    <a:pt x="39" y="270"/>
                    <a:pt x="24" y="280"/>
                  </a:cubicBezTo>
                  <a:cubicBezTo>
                    <a:pt x="9" y="290"/>
                    <a:pt x="1" y="311"/>
                    <a:pt x="6" y="329"/>
                  </a:cubicBezTo>
                  <a:cubicBezTo>
                    <a:pt x="22" y="364"/>
                    <a:pt x="54" y="389"/>
                    <a:pt x="92" y="394"/>
                  </a:cubicBezTo>
                  <a:cubicBezTo>
                    <a:pt x="105" y="397"/>
                    <a:pt x="117" y="399"/>
                    <a:pt x="130" y="399"/>
                  </a:cubicBezTo>
                  <a:cubicBezTo>
                    <a:pt x="134" y="399"/>
                    <a:pt x="138" y="399"/>
                    <a:pt x="142" y="398"/>
                  </a:cubicBezTo>
                  <a:lnTo>
                    <a:pt x="142" y="398"/>
                  </a:lnTo>
                  <a:cubicBezTo>
                    <a:pt x="126" y="448"/>
                    <a:pt x="121" y="500"/>
                    <a:pt x="126" y="552"/>
                  </a:cubicBezTo>
                  <a:cubicBezTo>
                    <a:pt x="129" y="573"/>
                    <a:pt x="132" y="593"/>
                    <a:pt x="138" y="612"/>
                  </a:cubicBezTo>
                  <a:lnTo>
                    <a:pt x="126" y="615"/>
                  </a:lnTo>
                  <a:cubicBezTo>
                    <a:pt x="116" y="617"/>
                    <a:pt x="106" y="623"/>
                    <a:pt x="96" y="626"/>
                  </a:cubicBezTo>
                  <a:cubicBezTo>
                    <a:pt x="92" y="629"/>
                    <a:pt x="87" y="632"/>
                    <a:pt x="82" y="634"/>
                  </a:cubicBezTo>
                  <a:cubicBezTo>
                    <a:pt x="71" y="641"/>
                    <a:pt x="62" y="651"/>
                    <a:pt x="56" y="664"/>
                  </a:cubicBezTo>
                  <a:cubicBezTo>
                    <a:pt x="50" y="675"/>
                    <a:pt x="49" y="689"/>
                    <a:pt x="52" y="701"/>
                  </a:cubicBezTo>
                  <a:cubicBezTo>
                    <a:pt x="57" y="712"/>
                    <a:pt x="65" y="723"/>
                    <a:pt x="75" y="729"/>
                  </a:cubicBezTo>
                  <a:cubicBezTo>
                    <a:pt x="87" y="737"/>
                    <a:pt x="100" y="741"/>
                    <a:pt x="114" y="741"/>
                  </a:cubicBezTo>
                  <a:lnTo>
                    <a:pt x="131" y="741"/>
                  </a:lnTo>
                  <a:cubicBezTo>
                    <a:pt x="147" y="740"/>
                    <a:pt x="164" y="737"/>
                    <a:pt x="179" y="732"/>
                  </a:cubicBezTo>
                  <a:lnTo>
                    <a:pt x="191" y="729"/>
                  </a:lnTo>
                  <a:cubicBezTo>
                    <a:pt x="218" y="772"/>
                    <a:pt x="255" y="809"/>
                    <a:pt x="297" y="839"/>
                  </a:cubicBezTo>
                  <a:lnTo>
                    <a:pt x="295" y="840"/>
                  </a:lnTo>
                  <a:cubicBezTo>
                    <a:pt x="294" y="844"/>
                    <a:pt x="291" y="848"/>
                    <a:pt x="290" y="852"/>
                  </a:cubicBezTo>
                  <a:cubicBezTo>
                    <a:pt x="286" y="861"/>
                    <a:pt x="284" y="869"/>
                    <a:pt x="281" y="879"/>
                  </a:cubicBezTo>
                  <a:cubicBezTo>
                    <a:pt x="280" y="887"/>
                    <a:pt x="278" y="895"/>
                    <a:pt x="277" y="904"/>
                  </a:cubicBezTo>
                  <a:cubicBezTo>
                    <a:pt x="275" y="916"/>
                    <a:pt x="276" y="929"/>
                    <a:pt x="281" y="939"/>
                  </a:cubicBezTo>
                  <a:cubicBezTo>
                    <a:pt x="285" y="951"/>
                    <a:pt x="294" y="960"/>
                    <a:pt x="304" y="967"/>
                  </a:cubicBezTo>
                  <a:cubicBezTo>
                    <a:pt x="314" y="971"/>
                    <a:pt x="324" y="973"/>
                    <a:pt x="333" y="973"/>
                  </a:cubicBezTo>
                  <a:cubicBezTo>
                    <a:pt x="348" y="973"/>
                    <a:pt x="362" y="967"/>
                    <a:pt x="372" y="958"/>
                  </a:cubicBezTo>
                  <a:lnTo>
                    <a:pt x="388" y="939"/>
                  </a:lnTo>
                  <a:cubicBezTo>
                    <a:pt x="398" y="930"/>
                    <a:pt x="406" y="918"/>
                    <a:pt x="413" y="907"/>
                  </a:cubicBezTo>
                  <a:lnTo>
                    <a:pt x="417" y="899"/>
                  </a:lnTo>
                  <a:cubicBezTo>
                    <a:pt x="428" y="903"/>
                    <a:pt x="440" y="907"/>
                    <a:pt x="453" y="909"/>
                  </a:cubicBezTo>
                  <a:cubicBezTo>
                    <a:pt x="475" y="913"/>
                    <a:pt x="497" y="915"/>
                    <a:pt x="519" y="915"/>
                  </a:cubicBezTo>
                  <a:cubicBezTo>
                    <a:pt x="544" y="915"/>
                    <a:pt x="570" y="912"/>
                    <a:pt x="595" y="907"/>
                  </a:cubicBezTo>
                  <a:cubicBezTo>
                    <a:pt x="598" y="912"/>
                    <a:pt x="600" y="917"/>
                    <a:pt x="603" y="924"/>
                  </a:cubicBezTo>
                  <a:cubicBezTo>
                    <a:pt x="606" y="929"/>
                    <a:pt x="607" y="931"/>
                    <a:pt x="609" y="935"/>
                  </a:cubicBezTo>
                  <a:cubicBezTo>
                    <a:pt x="611" y="938"/>
                    <a:pt x="613" y="942"/>
                    <a:pt x="616" y="945"/>
                  </a:cubicBezTo>
                  <a:cubicBezTo>
                    <a:pt x="621" y="952"/>
                    <a:pt x="628" y="959"/>
                    <a:pt x="633" y="967"/>
                  </a:cubicBezTo>
                  <a:lnTo>
                    <a:pt x="641" y="977"/>
                  </a:lnTo>
                  <a:cubicBezTo>
                    <a:pt x="646" y="982"/>
                    <a:pt x="651" y="985"/>
                    <a:pt x="659" y="988"/>
                  </a:cubicBezTo>
                  <a:cubicBezTo>
                    <a:pt x="663" y="990"/>
                    <a:pt x="667" y="990"/>
                    <a:pt x="672" y="990"/>
                  </a:cubicBezTo>
                  <a:cubicBezTo>
                    <a:pt x="675" y="991"/>
                    <a:pt x="678" y="991"/>
                    <a:pt x="681" y="991"/>
                  </a:cubicBezTo>
                  <a:cubicBezTo>
                    <a:pt x="685" y="991"/>
                    <a:pt x="689" y="990"/>
                    <a:pt x="693" y="989"/>
                  </a:cubicBezTo>
                  <a:cubicBezTo>
                    <a:pt x="701" y="986"/>
                    <a:pt x="709" y="981"/>
                    <a:pt x="715" y="974"/>
                  </a:cubicBezTo>
                  <a:cubicBezTo>
                    <a:pt x="720" y="971"/>
                    <a:pt x="724" y="964"/>
                    <a:pt x="727" y="958"/>
                  </a:cubicBezTo>
                  <a:cubicBezTo>
                    <a:pt x="729" y="951"/>
                    <a:pt x="731" y="943"/>
                    <a:pt x="731" y="937"/>
                  </a:cubicBezTo>
                  <a:lnTo>
                    <a:pt x="727" y="911"/>
                  </a:lnTo>
                  <a:cubicBezTo>
                    <a:pt x="727" y="901"/>
                    <a:pt x="726" y="892"/>
                    <a:pt x="723" y="885"/>
                  </a:cubicBezTo>
                  <a:cubicBezTo>
                    <a:pt x="722" y="879"/>
                    <a:pt x="720" y="875"/>
                    <a:pt x="719" y="872"/>
                  </a:cubicBezTo>
                  <a:lnTo>
                    <a:pt x="715" y="862"/>
                  </a:lnTo>
                  <a:cubicBezTo>
                    <a:pt x="742" y="847"/>
                    <a:pt x="769" y="827"/>
                    <a:pt x="791" y="805"/>
                  </a:cubicBezTo>
                  <a:cubicBezTo>
                    <a:pt x="804" y="813"/>
                    <a:pt x="817" y="822"/>
                    <a:pt x="830" y="830"/>
                  </a:cubicBezTo>
                  <a:cubicBezTo>
                    <a:pt x="838" y="835"/>
                    <a:pt x="845" y="840"/>
                    <a:pt x="853" y="847"/>
                  </a:cubicBezTo>
                  <a:lnTo>
                    <a:pt x="856" y="848"/>
                  </a:lnTo>
                  <a:lnTo>
                    <a:pt x="857" y="848"/>
                  </a:lnTo>
                  <a:lnTo>
                    <a:pt x="871" y="860"/>
                  </a:lnTo>
                  <a:cubicBezTo>
                    <a:pt x="885" y="868"/>
                    <a:pt x="898" y="873"/>
                    <a:pt x="911" y="875"/>
                  </a:cubicBezTo>
                  <a:lnTo>
                    <a:pt x="924" y="881"/>
                  </a:lnTo>
                  <a:lnTo>
                    <a:pt x="931" y="883"/>
                  </a:lnTo>
                  <a:cubicBezTo>
                    <a:pt x="937" y="886"/>
                    <a:pt x="944" y="888"/>
                    <a:pt x="950" y="888"/>
                  </a:cubicBezTo>
                  <a:cubicBezTo>
                    <a:pt x="960" y="888"/>
                    <a:pt x="970" y="884"/>
                    <a:pt x="978" y="877"/>
                  </a:cubicBezTo>
                  <a:cubicBezTo>
                    <a:pt x="990" y="864"/>
                    <a:pt x="991" y="844"/>
                    <a:pt x="982" y="830"/>
                  </a:cubicBezTo>
                  <a:cubicBezTo>
                    <a:pt x="971" y="810"/>
                    <a:pt x="958" y="792"/>
                    <a:pt x="942" y="776"/>
                  </a:cubicBezTo>
                  <a:cubicBezTo>
                    <a:pt x="922" y="762"/>
                    <a:pt x="903" y="749"/>
                    <a:pt x="881" y="740"/>
                  </a:cubicBezTo>
                  <a:cubicBezTo>
                    <a:pt x="871" y="735"/>
                    <a:pt x="862" y="729"/>
                    <a:pt x="853" y="726"/>
                  </a:cubicBezTo>
                  <a:cubicBezTo>
                    <a:pt x="856" y="722"/>
                    <a:pt x="858" y="719"/>
                    <a:pt x="860" y="715"/>
                  </a:cubicBezTo>
                  <a:cubicBezTo>
                    <a:pt x="871" y="696"/>
                    <a:pt x="881" y="675"/>
                    <a:pt x="887" y="653"/>
                  </a:cubicBezTo>
                  <a:cubicBezTo>
                    <a:pt x="901" y="658"/>
                    <a:pt x="916" y="660"/>
                    <a:pt x="930" y="664"/>
                  </a:cubicBezTo>
                  <a:lnTo>
                    <a:pt x="944" y="666"/>
                  </a:lnTo>
                  <a:cubicBezTo>
                    <a:pt x="952" y="666"/>
                    <a:pt x="959" y="664"/>
                    <a:pt x="965" y="660"/>
                  </a:cubicBezTo>
                  <a:cubicBezTo>
                    <a:pt x="976" y="656"/>
                    <a:pt x="985" y="649"/>
                    <a:pt x="990" y="638"/>
                  </a:cubicBezTo>
                  <a:cubicBezTo>
                    <a:pt x="995" y="629"/>
                    <a:pt x="998" y="620"/>
                    <a:pt x="998" y="610"/>
                  </a:cubicBezTo>
                  <a:cubicBezTo>
                    <a:pt x="997" y="595"/>
                    <a:pt x="991" y="582"/>
                    <a:pt x="981" y="572"/>
                  </a:cubicBezTo>
                  <a:cubicBezTo>
                    <a:pt x="976" y="567"/>
                    <a:pt x="969" y="561"/>
                    <a:pt x="963" y="556"/>
                  </a:cubicBezTo>
                  <a:cubicBezTo>
                    <a:pt x="954" y="547"/>
                    <a:pt x="943" y="538"/>
                    <a:pt x="931" y="531"/>
                  </a:cubicBezTo>
                  <a:cubicBezTo>
                    <a:pt x="924" y="527"/>
                    <a:pt x="916" y="523"/>
                    <a:pt x="909" y="520"/>
                  </a:cubicBezTo>
                  <a:cubicBezTo>
                    <a:pt x="909" y="494"/>
                    <a:pt x="912" y="467"/>
                    <a:pt x="916" y="443"/>
                  </a:cubicBezTo>
                  <a:cubicBezTo>
                    <a:pt x="924" y="445"/>
                    <a:pt x="931" y="447"/>
                    <a:pt x="941" y="447"/>
                  </a:cubicBezTo>
                  <a:cubicBezTo>
                    <a:pt x="954" y="447"/>
                    <a:pt x="967" y="443"/>
                    <a:pt x="977" y="435"/>
                  </a:cubicBezTo>
                  <a:lnTo>
                    <a:pt x="1008" y="419"/>
                  </a:lnTo>
                  <a:lnTo>
                    <a:pt x="1016" y="415"/>
                  </a:lnTo>
                  <a:cubicBezTo>
                    <a:pt x="1024" y="411"/>
                    <a:pt x="1031" y="406"/>
                    <a:pt x="1036" y="400"/>
                  </a:cubicBezTo>
                  <a:lnTo>
                    <a:pt x="1047" y="388"/>
                  </a:lnTo>
                  <a:cubicBezTo>
                    <a:pt x="1062" y="374"/>
                    <a:pt x="1067" y="351"/>
                    <a:pt x="1060" y="332"/>
                  </a:cubicBezTo>
                  <a:cubicBezTo>
                    <a:pt x="1055" y="312"/>
                    <a:pt x="1038" y="298"/>
                    <a:pt x="1019" y="293"/>
                  </a:cubicBezTo>
                  <a:lnTo>
                    <a:pt x="1003" y="290"/>
                  </a:lnTo>
                  <a:cubicBezTo>
                    <a:pt x="998" y="289"/>
                    <a:pt x="991" y="288"/>
                    <a:pt x="986" y="288"/>
                  </a:cubicBezTo>
                  <a:cubicBezTo>
                    <a:pt x="983" y="288"/>
                    <a:pt x="981" y="289"/>
                    <a:pt x="978" y="289"/>
                  </a:cubicBezTo>
                  <a:lnTo>
                    <a:pt x="971" y="290"/>
                  </a:lnTo>
                  <a:lnTo>
                    <a:pt x="935" y="295"/>
                  </a:lnTo>
                  <a:cubicBezTo>
                    <a:pt x="922" y="295"/>
                    <a:pt x="909" y="299"/>
                    <a:pt x="899" y="306"/>
                  </a:cubicBezTo>
                  <a:cubicBezTo>
                    <a:pt x="895" y="308"/>
                    <a:pt x="892" y="311"/>
                    <a:pt x="890" y="314"/>
                  </a:cubicBezTo>
                  <a:cubicBezTo>
                    <a:pt x="875" y="291"/>
                    <a:pt x="861" y="272"/>
                    <a:pt x="844" y="252"/>
                  </a:cubicBezTo>
                  <a:cubicBezTo>
                    <a:pt x="821" y="224"/>
                    <a:pt x="793" y="199"/>
                    <a:pt x="763" y="179"/>
                  </a:cubicBezTo>
                  <a:cubicBezTo>
                    <a:pt x="770" y="162"/>
                    <a:pt x="774" y="144"/>
                    <a:pt x="774" y="127"/>
                  </a:cubicBezTo>
                  <a:cubicBezTo>
                    <a:pt x="774" y="110"/>
                    <a:pt x="770" y="93"/>
                    <a:pt x="769" y="76"/>
                  </a:cubicBezTo>
                  <a:cubicBezTo>
                    <a:pt x="767" y="56"/>
                    <a:pt x="754" y="37"/>
                    <a:pt x="735" y="30"/>
                  </a:cubicBezTo>
                  <a:cubicBezTo>
                    <a:pt x="729" y="27"/>
                    <a:pt x="722" y="26"/>
                    <a:pt x="716" y="26"/>
                  </a:cubicBezTo>
                  <a:cubicBezTo>
                    <a:pt x="702" y="26"/>
                    <a:pt x="688" y="32"/>
                    <a:pt x="677" y="43"/>
                  </a:cubicBezTo>
                  <a:cubicBezTo>
                    <a:pt x="664" y="58"/>
                    <a:pt x="651" y="74"/>
                    <a:pt x="638" y="91"/>
                  </a:cubicBezTo>
                  <a:cubicBezTo>
                    <a:pt x="634" y="99"/>
                    <a:pt x="630" y="108"/>
                    <a:pt x="628" y="116"/>
                  </a:cubicBezTo>
                  <a:cubicBezTo>
                    <a:pt x="595" y="106"/>
                    <a:pt x="560" y="102"/>
                    <a:pt x="525" y="102"/>
                  </a:cubicBezTo>
                  <a:cubicBezTo>
                    <a:pt x="491" y="102"/>
                    <a:pt x="456" y="106"/>
                    <a:pt x="423" y="116"/>
                  </a:cubicBezTo>
                  <a:lnTo>
                    <a:pt x="419" y="109"/>
                  </a:lnTo>
                  <a:lnTo>
                    <a:pt x="394" y="67"/>
                  </a:lnTo>
                  <a:cubicBezTo>
                    <a:pt x="391" y="61"/>
                    <a:pt x="387" y="54"/>
                    <a:pt x="383" y="48"/>
                  </a:cubicBezTo>
                  <a:cubicBezTo>
                    <a:pt x="375" y="37"/>
                    <a:pt x="366" y="27"/>
                    <a:pt x="357" y="18"/>
                  </a:cubicBezTo>
                  <a:cubicBezTo>
                    <a:pt x="345" y="6"/>
                    <a:pt x="32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2519;p61"/>
            <p:cNvSpPr/>
            <p:nvPr/>
          </p:nvSpPr>
          <p:spPr>
            <a:xfrm rot="-617162">
              <a:off x="10638" y="2855"/>
              <a:ext cx="1240" cy="4001"/>
            </a:xfrm>
            <a:custGeom>
              <a:avLst/>
              <a:gdLst/>
              <a:ahLst/>
              <a:cxnLst/>
              <a:rect l="l" t="t" r="r" b="b"/>
              <a:pathLst>
                <a:path w="15207" h="49069" extrusionOk="0">
                  <a:moveTo>
                    <a:pt x="775" y="0"/>
                  </a:moveTo>
                  <a:cubicBezTo>
                    <a:pt x="647" y="0"/>
                    <a:pt x="528" y="54"/>
                    <a:pt x="363" y="215"/>
                  </a:cubicBezTo>
                  <a:cubicBezTo>
                    <a:pt x="0" y="567"/>
                    <a:pt x="384" y="718"/>
                    <a:pt x="384" y="1224"/>
                  </a:cubicBezTo>
                  <a:cubicBezTo>
                    <a:pt x="384" y="1732"/>
                    <a:pt x="290" y="1732"/>
                    <a:pt x="290" y="2238"/>
                  </a:cubicBezTo>
                  <a:cubicBezTo>
                    <a:pt x="290" y="2744"/>
                    <a:pt x="423" y="2744"/>
                    <a:pt x="423" y="3250"/>
                  </a:cubicBezTo>
                  <a:cubicBezTo>
                    <a:pt x="423" y="3758"/>
                    <a:pt x="352" y="3758"/>
                    <a:pt x="352" y="4264"/>
                  </a:cubicBezTo>
                  <a:cubicBezTo>
                    <a:pt x="352" y="4770"/>
                    <a:pt x="373" y="4770"/>
                    <a:pt x="373" y="5276"/>
                  </a:cubicBezTo>
                  <a:cubicBezTo>
                    <a:pt x="373" y="5784"/>
                    <a:pt x="376" y="5782"/>
                    <a:pt x="376" y="6288"/>
                  </a:cubicBezTo>
                  <a:cubicBezTo>
                    <a:pt x="376" y="6794"/>
                    <a:pt x="397" y="6794"/>
                    <a:pt x="397" y="7300"/>
                  </a:cubicBezTo>
                  <a:cubicBezTo>
                    <a:pt x="397" y="7807"/>
                    <a:pt x="335" y="7807"/>
                    <a:pt x="335" y="8314"/>
                  </a:cubicBezTo>
                  <a:cubicBezTo>
                    <a:pt x="335" y="8820"/>
                    <a:pt x="398" y="8820"/>
                    <a:pt x="398" y="9326"/>
                  </a:cubicBezTo>
                  <a:cubicBezTo>
                    <a:pt x="398" y="9832"/>
                    <a:pt x="336" y="9832"/>
                    <a:pt x="336" y="10339"/>
                  </a:cubicBezTo>
                  <a:cubicBezTo>
                    <a:pt x="336" y="10845"/>
                    <a:pt x="310" y="10845"/>
                    <a:pt x="310" y="11351"/>
                  </a:cubicBezTo>
                  <a:cubicBezTo>
                    <a:pt x="310" y="11858"/>
                    <a:pt x="289" y="11857"/>
                    <a:pt x="289" y="12364"/>
                  </a:cubicBezTo>
                  <a:cubicBezTo>
                    <a:pt x="289" y="12870"/>
                    <a:pt x="326" y="12870"/>
                    <a:pt x="326" y="13377"/>
                  </a:cubicBezTo>
                  <a:cubicBezTo>
                    <a:pt x="326" y="13883"/>
                    <a:pt x="353" y="13883"/>
                    <a:pt x="353" y="14390"/>
                  </a:cubicBezTo>
                  <a:cubicBezTo>
                    <a:pt x="353" y="14896"/>
                    <a:pt x="423" y="14896"/>
                    <a:pt x="423" y="15402"/>
                  </a:cubicBezTo>
                  <a:cubicBezTo>
                    <a:pt x="423" y="15910"/>
                    <a:pt x="316" y="15909"/>
                    <a:pt x="316" y="16416"/>
                  </a:cubicBezTo>
                  <a:cubicBezTo>
                    <a:pt x="316" y="16922"/>
                    <a:pt x="286" y="16922"/>
                    <a:pt x="286" y="17428"/>
                  </a:cubicBezTo>
                  <a:cubicBezTo>
                    <a:pt x="286" y="17936"/>
                    <a:pt x="430" y="17934"/>
                    <a:pt x="430" y="18442"/>
                  </a:cubicBezTo>
                  <a:cubicBezTo>
                    <a:pt x="430" y="18948"/>
                    <a:pt x="353" y="18948"/>
                    <a:pt x="353" y="19454"/>
                  </a:cubicBezTo>
                  <a:cubicBezTo>
                    <a:pt x="353" y="19962"/>
                    <a:pt x="315" y="19962"/>
                    <a:pt x="315" y="20468"/>
                  </a:cubicBezTo>
                  <a:cubicBezTo>
                    <a:pt x="315" y="20974"/>
                    <a:pt x="312" y="20974"/>
                    <a:pt x="312" y="21480"/>
                  </a:cubicBezTo>
                  <a:cubicBezTo>
                    <a:pt x="312" y="21988"/>
                    <a:pt x="288" y="21988"/>
                    <a:pt x="288" y="22494"/>
                  </a:cubicBezTo>
                  <a:cubicBezTo>
                    <a:pt x="288" y="23000"/>
                    <a:pt x="370" y="23000"/>
                    <a:pt x="370" y="23506"/>
                  </a:cubicBezTo>
                  <a:cubicBezTo>
                    <a:pt x="370" y="24013"/>
                    <a:pt x="342" y="24013"/>
                    <a:pt x="342" y="24519"/>
                  </a:cubicBezTo>
                  <a:cubicBezTo>
                    <a:pt x="342" y="25026"/>
                    <a:pt x="413" y="25026"/>
                    <a:pt x="413" y="25532"/>
                  </a:cubicBezTo>
                  <a:cubicBezTo>
                    <a:pt x="413" y="26039"/>
                    <a:pt x="296" y="26039"/>
                    <a:pt x="296" y="26545"/>
                  </a:cubicBezTo>
                  <a:cubicBezTo>
                    <a:pt x="296" y="27051"/>
                    <a:pt x="298" y="27051"/>
                    <a:pt x="298" y="27558"/>
                  </a:cubicBezTo>
                  <a:cubicBezTo>
                    <a:pt x="298" y="28065"/>
                    <a:pt x="425" y="28065"/>
                    <a:pt x="425" y="28571"/>
                  </a:cubicBezTo>
                  <a:cubicBezTo>
                    <a:pt x="425" y="29077"/>
                    <a:pt x="428" y="29077"/>
                    <a:pt x="428" y="29583"/>
                  </a:cubicBezTo>
                  <a:cubicBezTo>
                    <a:pt x="428" y="30090"/>
                    <a:pt x="350" y="30091"/>
                    <a:pt x="350" y="30597"/>
                  </a:cubicBezTo>
                  <a:cubicBezTo>
                    <a:pt x="350" y="31103"/>
                    <a:pt x="354" y="31103"/>
                    <a:pt x="354" y="31609"/>
                  </a:cubicBezTo>
                  <a:cubicBezTo>
                    <a:pt x="354" y="32115"/>
                    <a:pt x="367" y="32117"/>
                    <a:pt x="367" y="32623"/>
                  </a:cubicBezTo>
                  <a:cubicBezTo>
                    <a:pt x="367" y="33129"/>
                    <a:pt x="344" y="33129"/>
                    <a:pt x="344" y="33635"/>
                  </a:cubicBezTo>
                  <a:cubicBezTo>
                    <a:pt x="344" y="34143"/>
                    <a:pt x="322" y="34143"/>
                    <a:pt x="322" y="34649"/>
                  </a:cubicBezTo>
                  <a:cubicBezTo>
                    <a:pt x="322" y="35155"/>
                    <a:pt x="416" y="35155"/>
                    <a:pt x="416" y="35661"/>
                  </a:cubicBezTo>
                  <a:cubicBezTo>
                    <a:pt x="416" y="36167"/>
                    <a:pt x="356" y="36168"/>
                    <a:pt x="356" y="36675"/>
                  </a:cubicBezTo>
                  <a:cubicBezTo>
                    <a:pt x="356" y="37181"/>
                    <a:pt x="376" y="37181"/>
                    <a:pt x="376" y="37687"/>
                  </a:cubicBezTo>
                  <a:cubicBezTo>
                    <a:pt x="376" y="38193"/>
                    <a:pt x="330" y="38194"/>
                    <a:pt x="330" y="38702"/>
                  </a:cubicBezTo>
                  <a:cubicBezTo>
                    <a:pt x="330" y="39208"/>
                    <a:pt x="428" y="39208"/>
                    <a:pt x="428" y="39714"/>
                  </a:cubicBezTo>
                  <a:cubicBezTo>
                    <a:pt x="428" y="40220"/>
                    <a:pt x="317" y="40222"/>
                    <a:pt x="317" y="40728"/>
                  </a:cubicBezTo>
                  <a:cubicBezTo>
                    <a:pt x="317" y="41235"/>
                    <a:pt x="356" y="41235"/>
                    <a:pt x="356" y="41743"/>
                  </a:cubicBezTo>
                  <a:cubicBezTo>
                    <a:pt x="356" y="42250"/>
                    <a:pt x="373" y="42250"/>
                    <a:pt x="373" y="42758"/>
                  </a:cubicBezTo>
                  <a:cubicBezTo>
                    <a:pt x="373" y="42758"/>
                    <a:pt x="370" y="42758"/>
                    <a:pt x="366" y="42758"/>
                  </a:cubicBezTo>
                  <a:cubicBezTo>
                    <a:pt x="357" y="42758"/>
                    <a:pt x="344" y="42758"/>
                    <a:pt x="344" y="42758"/>
                  </a:cubicBezTo>
                  <a:lnTo>
                    <a:pt x="344" y="42758"/>
                  </a:lnTo>
                  <a:cubicBezTo>
                    <a:pt x="349" y="43085"/>
                    <a:pt x="437" y="43398"/>
                    <a:pt x="495" y="43712"/>
                  </a:cubicBezTo>
                  <a:cubicBezTo>
                    <a:pt x="555" y="44030"/>
                    <a:pt x="617" y="44343"/>
                    <a:pt x="730" y="44644"/>
                  </a:cubicBezTo>
                  <a:cubicBezTo>
                    <a:pt x="841" y="44944"/>
                    <a:pt x="933" y="45261"/>
                    <a:pt x="1094" y="45541"/>
                  </a:cubicBezTo>
                  <a:cubicBezTo>
                    <a:pt x="1253" y="45822"/>
                    <a:pt x="1490" y="46049"/>
                    <a:pt x="1692" y="46302"/>
                  </a:cubicBezTo>
                  <a:cubicBezTo>
                    <a:pt x="1891" y="46552"/>
                    <a:pt x="2096" y="46797"/>
                    <a:pt x="2333" y="47020"/>
                  </a:cubicBezTo>
                  <a:cubicBezTo>
                    <a:pt x="2566" y="47237"/>
                    <a:pt x="2763" y="47513"/>
                    <a:pt x="3029" y="47701"/>
                  </a:cubicBezTo>
                  <a:cubicBezTo>
                    <a:pt x="3289" y="47886"/>
                    <a:pt x="3577" y="48046"/>
                    <a:pt x="3866" y="48199"/>
                  </a:cubicBezTo>
                  <a:cubicBezTo>
                    <a:pt x="4149" y="48348"/>
                    <a:pt x="4491" y="48368"/>
                    <a:pt x="4797" y="48481"/>
                  </a:cubicBezTo>
                  <a:cubicBezTo>
                    <a:pt x="5096" y="48595"/>
                    <a:pt x="5401" y="48690"/>
                    <a:pt x="5713" y="48766"/>
                  </a:cubicBezTo>
                  <a:cubicBezTo>
                    <a:pt x="6023" y="48840"/>
                    <a:pt x="6322" y="48975"/>
                    <a:pt x="6648" y="49012"/>
                  </a:cubicBezTo>
                  <a:cubicBezTo>
                    <a:pt x="6957" y="49049"/>
                    <a:pt x="7269" y="49068"/>
                    <a:pt x="7580" y="49068"/>
                  </a:cubicBezTo>
                  <a:cubicBezTo>
                    <a:pt x="7914" y="49068"/>
                    <a:pt x="8248" y="49047"/>
                    <a:pt x="8580" y="49003"/>
                  </a:cubicBezTo>
                  <a:cubicBezTo>
                    <a:pt x="8900" y="48968"/>
                    <a:pt x="9218" y="48911"/>
                    <a:pt x="9533" y="48837"/>
                  </a:cubicBezTo>
                  <a:cubicBezTo>
                    <a:pt x="9850" y="48760"/>
                    <a:pt x="10152" y="48649"/>
                    <a:pt x="10451" y="48537"/>
                  </a:cubicBezTo>
                  <a:cubicBezTo>
                    <a:pt x="10757" y="48423"/>
                    <a:pt x="11030" y="48253"/>
                    <a:pt x="11312" y="48103"/>
                  </a:cubicBezTo>
                  <a:cubicBezTo>
                    <a:pt x="11600" y="47953"/>
                    <a:pt x="11920" y="47859"/>
                    <a:pt x="12180" y="47674"/>
                  </a:cubicBezTo>
                  <a:cubicBezTo>
                    <a:pt x="12447" y="47486"/>
                    <a:pt x="12717" y="47297"/>
                    <a:pt x="12950" y="47078"/>
                  </a:cubicBezTo>
                  <a:cubicBezTo>
                    <a:pt x="13186" y="46856"/>
                    <a:pt x="13326" y="46544"/>
                    <a:pt x="13525" y="46293"/>
                  </a:cubicBezTo>
                  <a:cubicBezTo>
                    <a:pt x="13725" y="46039"/>
                    <a:pt x="14004" y="45837"/>
                    <a:pt x="14164" y="45558"/>
                  </a:cubicBezTo>
                  <a:cubicBezTo>
                    <a:pt x="14324" y="45280"/>
                    <a:pt x="14369" y="44940"/>
                    <a:pt x="14481" y="44639"/>
                  </a:cubicBezTo>
                  <a:cubicBezTo>
                    <a:pt x="14591" y="44337"/>
                    <a:pt x="14673" y="44027"/>
                    <a:pt x="14730" y="43712"/>
                  </a:cubicBezTo>
                  <a:cubicBezTo>
                    <a:pt x="14788" y="43399"/>
                    <a:pt x="14837" y="43085"/>
                    <a:pt x="14842" y="42758"/>
                  </a:cubicBezTo>
                  <a:cubicBezTo>
                    <a:pt x="14842" y="42758"/>
                    <a:pt x="14843" y="42757"/>
                    <a:pt x="14844" y="42757"/>
                  </a:cubicBezTo>
                  <a:cubicBezTo>
                    <a:pt x="14846" y="42757"/>
                    <a:pt x="14851" y="42758"/>
                    <a:pt x="14854" y="42758"/>
                  </a:cubicBezTo>
                  <a:cubicBezTo>
                    <a:pt x="14855" y="42758"/>
                    <a:pt x="14855" y="42758"/>
                    <a:pt x="14855" y="42758"/>
                  </a:cubicBezTo>
                  <a:cubicBezTo>
                    <a:pt x="14857" y="42252"/>
                    <a:pt x="14851" y="42252"/>
                    <a:pt x="14851" y="41744"/>
                  </a:cubicBezTo>
                  <a:cubicBezTo>
                    <a:pt x="14851" y="41238"/>
                    <a:pt x="14815" y="41238"/>
                    <a:pt x="14815" y="40732"/>
                  </a:cubicBezTo>
                  <a:cubicBezTo>
                    <a:pt x="14815" y="40226"/>
                    <a:pt x="14810" y="40226"/>
                    <a:pt x="14810" y="39718"/>
                  </a:cubicBezTo>
                  <a:cubicBezTo>
                    <a:pt x="14810" y="39212"/>
                    <a:pt x="14872" y="39212"/>
                    <a:pt x="14872" y="38706"/>
                  </a:cubicBezTo>
                  <a:cubicBezTo>
                    <a:pt x="14872" y="38200"/>
                    <a:pt x="14908" y="38200"/>
                    <a:pt x="14908" y="37693"/>
                  </a:cubicBezTo>
                  <a:lnTo>
                    <a:pt x="14908" y="36682"/>
                  </a:lnTo>
                  <a:cubicBezTo>
                    <a:pt x="14908" y="36176"/>
                    <a:pt x="14831" y="36176"/>
                    <a:pt x="14831" y="35669"/>
                  </a:cubicBezTo>
                  <a:cubicBezTo>
                    <a:pt x="14831" y="35163"/>
                    <a:pt x="14905" y="35163"/>
                    <a:pt x="14905" y="34656"/>
                  </a:cubicBezTo>
                  <a:cubicBezTo>
                    <a:pt x="14905" y="34150"/>
                    <a:pt x="14842" y="34150"/>
                    <a:pt x="14842" y="33644"/>
                  </a:cubicBezTo>
                  <a:cubicBezTo>
                    <a:pt x="14842" y="33138"/>
                    <a:pt x="14864" y="33138"/>
                    <a:pt x="14864" y="32631"/>
                  </a:cubicBezTo>
                  <a:cubicBezTo>
                    <a:pt x="14864" y="32125"/>
                    <a:pt x="14894" y="32125"/>
                    <a:pt x="14894" y="31619"/>
                  </a:cubicBezTo>
                  <a:cubicBezTo>
                    <a:pt x="14894" y="31113"/>
                    <a:pt x="14800" y="31113"/>
                    <a:pt x="14800" y="30607"/>
                  </a:cubicBezTo>
                  <a:cubicBezTo>
                    <a:pt x="14800" y="30099"/>
                    <a:pt x="14838" y="30099"/>
                    <a:pt x="14838" y="29593"/>
                  </a:cubicBezTo>
                  <a:cubicBezTo>
                    <a:pt x="14838" y="29087"/>
                    <a:pt x="14915" y="29087"/>
                    <a:pt x="14915" y="28581"/>
                  </a:cubicBezTo>
                  <a:cubicBezTo>
                    <a:pt x="14915" y="28074"/>
                    <a:pt x="14820" y="28075"/>
                    <a:pt x="14820" y="27567"/>
                  </a:cubicBezTo>
                  <a:cubicBezTo>
                    <a:pt x="14820" y="27061"/>
                    <a:pt x="14813" y="27061"/>
                    <a:pt x="14813" y="26555"/>
                  </a:cubicBezTo>
                  <a:cubicBezTo>
                    <a:pt x="14813" y="26048"/>
                    <a:pt x="14925" y="26049"/>
                    <a:pt x="14925" y="25542"/>
                  </a:cubicBezTo>
                  <a:cubicBezTo>
                    <a:pt x="14925" y="25036"/>
                    <a:pt x="14821" y="25036"/>
                    <a:pt x="14821" y="24529"/>
                  </a:cubicBezTo>
                  <a:cubicBezTo>
                    <a:pt x="14821" y="24022"/>
                    <a:pt x="14859" y="24023"/>
                    <a:pt x="14859" y="23516"/>
                  </a:cubicBezTo>
                  <a:cubicBezTo>
                    <a:pt x="14859" y="23010"/>
                    <a:pt x="14845" y="23010"/>
                    <a:pt x="14845" y="22504"/>
                  </a:cubicBezTo>
                  <a:cubicBezTo>
                    <a:pt x="14845" y="21997"/>
                    <a:pt x="14886" y="21997"/>
                    <a:pt x="14886" y="21490"/>
                  </a:cubicBezTo>
                  <a:cubicBezTo>
                    <a:pt x="14886" y="20984"/>
                    <a:pt x="14801" y="20984"/>
                    <a:pt x="14801" y="20478"/>
                  </a:cubicBezTo>
                  <a:cubicBezTo>
                    <a:pt x="14801" y="19972"/>
                    <a:pt x="14871" y="19972"/>
                    <a:pt x="14871" y="19464"/>
                  </a:cubicBezTo>
                  <a:cubicBezTo>
                    <a:pt x="14871" y="18958"/>
                    <a:pt x="14906" y="18958"/>
                    <a:pt x="14906" y="18452"/>
                  </a:cubicBezTo>
                  <a:cubicBezTo>
                    <a:pt x="14906" y="17946"/>
                    <a:pt x="14874" y="17946"/>
                    <a:pt x="14874" y="17438"/>
                  </a:cubicBezTo>
                  <a:cubicBezTo>
                    <a:pt x="14874" y="16932"/>
                    <a:pt x="14901" y="16932"/>
                    <a:pt x="14901" y="16426"/>
                  </a:cubicBezTo>
                  <a:cubicBezTo>
                    <a:pt x="14901" y="15920"/>
                    <a:pt x="14830" y="15920"/>
                    <a:pt x="14830" y="15412"/>
                  </a:cubicBezTo>
                  <a:cubicBezTo>
                    <a:pt x="14830" y="14906"/>
                    <a:pt x="14801" y="14906"/>
                    <a:pt x="14801" y="14400"/>
                  </a:cubicBezTo>
                  <a:cubicBezTo>
                    <a:pt x="14801" y="13894"/>
                    <a:pt x="14896" y="13893"/>
                    <a:pt x="14896" y="13387"/>
                  </a:cubicBezTo>
                  <a:cubicBezTo>
                    <a:pt x="14896" y="12880"/>
                    <a:pt x="14865" y="12880"/>
                    <a:pt x="14865" y="12374"/>
                  </a:cubicBezTo>
                  <a:cubicBezTo>
                    <a:pt x="14865" y="11868"/>
                    <a:pt x="14808" y="11867"/>
                    <a:pt x="14808" y="11361"/>
                  </a:cubicBezTo>
                  <a:cubicBezTo>
                    <a:pt x="14808" y="10855"/>
                    <a:pt x="14929" y="10855"/>
                    <a:pt x="14929" y="10348"/>
                  </a:cubicBezTo>
                  <a:cubicBezTo>
                    <a:pt x="14929" y="9842"/>
                    <a:pt x="14923" y="9842"/>
                    <a:pt x="14923" y="9335"/>
                  </a:cubicBezTo>
                  <a:cubicBezTo>
                    <a:pt x="14923" y="8829"/>
                    <a:pt x="14899" y="8829"/>
                    <a:pt x="14899" y="8323"/>
                  </a:cubicBezTo>
                  <a:cubicBezTo>
                    <a:pt x="14899" y="7816"/>
                    <a:pt x="14807" y="7815"/>
                    <a:pt x="14807" y="7309"/>
                  </a:cubicBezTo>
                  <a:cubicBezTo>
                    <a:pt x="14807" y="6803"/>
                    <a:pt x="14855" y="6803"/>
                    <a:pt x="14855" y="6297"/>
                  </a:cubicBezTo>
                  <a:cubicBezTo>
                    <a:pt x="14855" y="5791"/>
                    <a:pt x="14804" y="5789"/>
                    <a:pt x="14804" y="5283"/>
                  </a:cubicBezTo>
                  <a:cubicBezTo>
                    <a:pt x="14804" y="4777"/>
                    <a:pt x="14827" y="4777"/>
                    <a:pt x="14827" y="4269"/>
                  </a:cubicBezTo>
                  <a:cubicBezTo>
                    <a:pt x="14827" y="3763"/>
                    <a:pt x="14925" y="3763"/>
                    <a:pt x="14925" y="3257"/>
                  </a:cubicBezTo>
                  <a:cubicBezTo>
                    <a:pt x="14925" y="2751"/>
                    <a:pt x="14797" y="2750"/>
                    <a:pt x="14797" y="2242"/>
                  </a:cubicBezTo>
                  <a:cubicBezTo>
                    <a:pt x="14797" y="1736"/>
                    <a:pt x="14877" y="1735"/>
                    <a:pt x="14877" y="1227"/>
                  </a:cubicBezTo>
                  <a:cubicBezTo>
                    <a:pt x="14877" y="720"/>
                    <a:pt x="15206" y="593"/>
                    <a:pt x="14844" y="238"/>
                  </a:cubicBezTo>
                  <a:cubicBezTo>
                    <a:pt x="14697" y="94"/>
                    <a:pt x="14589" y="51"/>
                    <a:pt x="14480" y="51"/>
                  </a:cubicBezTo>
                  <a:cubicBezTo>
                    <a:pt x="14314" y="51"/>
                    <a:pt x="14145" y="151"/>
                    <a:pt x="13833" y="151"/>
                  </a:cubicBezTo>
                  <a:cubicBezTo>
                    <a:pt x="13314" y="151"/>
                    <a:pt x="13314" y="182"/>
                    <a:pt x="12797" y="182"/>
                  </a:cubicBezTo>
                  <a:cubicBezTo>
                    <a:pt x="12279" y="182"/>
                    <a:pt x="12279" y="249"/>
                    <a:pt x="11760" y="249"/>
                  </a:cubicBezTo>
                  <a:cubicBezTo>
                    <a:pt x="11243" y="249"/>
                    <a:pt x="11243" y="228"/>
                    <a:pt x="10724" y="228"/>
                  </a:cubicBezTo>
                  <a:cubicBezTo>
                    <a:pt x="10206" y="228"/>
                    <a:pt x="10206" y="178"/>
                    <a:pt x="9689" y="178"/>
                  </a:cubicBezTo>
                  <a:cubicBezTo>
                    <a:pt x="9171" y="178"/>
                    <a:pt x="9171" y="263"/>
                    <a:pt x="8654" y="263"/>
                  </a:cubicBezTo>
                  <a:cubicBezTo>
                    <a:pt x="8135" y="263"/>
                    <a:pt x="8135" y="275"/>
                    <a:pt x="7618" y="275"/>
                  </a:cubicBezTo>
                  <a:cubicBezTo>
                    <a:pt x="7099" y="275"/>
                    <a:pt x="7099" y="178"/>
                    <a:pt x="6581" y="178"/>
                  </a:cubicBezTo>
                  <a:cubicBezTo>
                    <a:pt x="6062" y="178"/>
                    <a:pt x="6062" y="253"/>
                    <a:pt x="5545" y="253"/>
                  </a:cubicBezTo>
                  <a:cubicBezTo>
                    <a:pt x="5026" y="253"/>
                    <a:pt x="5026" y="151"/>
                    <a:pt x="4508" y="151"/>
                  </a:cubicBezTo>
                  <a:cubicBezTo>
                    <a:pt x="3990" y="151"/>
                    <a:pt x="3990" y="145"/>
                    <a:pt x="3472" y="145"/>
                  </a:cubicBezTo>
                  <a:cubicBezTo>
                    <a:pt x="2955" y="145"/>
                    <a:pt x="2953" y="184"/>
                    <a:pt x="2436" y="184"/>
                  </a:cubicBezTo>
                  <a:cubicBezTo>
                    <a:pt x="2139" y="184"/>
                    <a:pt x="2013" y="207"/>
                    <a:pt x="1864" y="207"/>
                  </a:cubicBezTo>
                  <a:cubicBezTo>
                    <a:pt x="1752" y="207"/>
                    <a:pt x="1628" y="194"/>
                    <a:pt x="1411" y="148"/>
                  </a:cubicBezTo>
                  <a:cubicBezTo>
                    <a:pt x="1112" y="85"/>
                    <a:pt x="936" y="0"/>
                    <a:pt x="7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62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08" name="Google Shape;2408;p60"/>
            <p:cNvGrpSpPr/>
            <p:nvPr/>
          </p:nvGrpSpPr>
          <p:grpSpPr>
            <a:xfrm>
              <a:off x="12261" y="3523"/>
              <a:ext cx="1050" cy="1008"/>
              <a:chOff x="3218611" y="1769852"/>
              <a:chExt cx="1082346" cy="1082423"/>
            </a:xfrm>
          </p:grpSpPr>
          <p:sp>
            <p:nvSpPr>
              <p:cNvPr id="2409" name="Google Shape;2409;p60"/>
              <p:cNvSpPr/>
              <p:nvPr/>
            </p:nvSpPr>
            <p:spPr>
              <a:xfrm>
                <a:off x="3218611" y="1769852"/>
                <a:ext cx="1082346" cy="1082423"/>
              </a:xfrm>
              <a:custGeom>
                <a:avLst/>
                <a:gdLst/>
                <a:ahLst/>
                <a:cxnLst/>
                <a:rect l="l" t="t" r="r" b="b"/>
                <a:pathLst>
                  <a:path w="14128" h="14129" extrusionOk="0">
                    <a:moveTo>
                      <a:pt x="7065" y="1"/>
                    </a:moveTo>
                    <a:cubicBezTo>
                      <a:pt x="5192" y="1"/>
                      <a:pt x="3394" y="745"/>
                      <a:pt x="2070" y="2069"/>
                    </a:cubicBezTo>
                    <a:cubicBezTo>
                      <a:pt x="744" y="3395"/>
                      <a:pt x="0" y="5191"/>
                      <a:pt x="0" y="7064"/>
                    </a:cubicBezTo>
                    <a:cubicBezTo>
                      <a:pt x="0" y="8938"/>
                      <a:pt x="744" y="10735"/>
                      <a:pt x="2070" y="12060"/>
                    </a:cubicBezTo>
                    <a:cubicBezTo>
                      <a:pt x="3394" y="13384"/>
                      <a:pt x="5192" y="14129"/>
                      <a:pt x="7065" y="14129"/>
                    </a:cubicBezTo>
                    <a:cubicBezTo>
                      <a:pt x="8938" y="14129"/>
                      <a:pt x="10735" y="13384"/>
                      <a:pt x="12059" y="12060"/>
                    </a:cubicBezTo>
                    <a:cubicBezTo>
                      <a:pt x="13384" y="10735"/>
                      <a:pt x="14128" y="8938"/>
                      <a:pt x="14128" y="7064"/>
                    </a:cubicBezTo>
                    <a:cubicBezTo>
                      <a:pt x="14128" y="5191"/>
                      <a:pt x="13384" y="3395"/>
                      <a:pt x="12059" y="2069"/>
                    </a:cubicBezTo>
                    <a:cubicBezTo>
                      <a:pt x="10735" y="745"/>
                      <a:pt x="8938" y="1"/>
                      <a:pt x="70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0" name="Google Shape;2410;p60"/>
              <p:cNvSpPr/>
              <p:nvPr/>
            </p:nvSpPr>
            <p:spPr>
              <a:xfrm>
                <a:off x="3291157" y="1842475"/>
                <a:ext cx="937247" cy="937247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12234" extrusionOk="0">
                    <a:moveTo>
                      <a:pt x="6118" y="0"/>
                    </a:moveTo>
                    <a:cubicBezTo>
                      <a:pt x="2739" y="0"/>
                      <a:pt x="1" y="2739"/>
                      <a:pt x="1" y="6116"/>
                    </a:cubicBezTo>
                    <a:cubicBezTo>
                      <a:pt x="1" y="7739"/>
                      <a:pt x="646" y="9295"/>
                      <a:pt x="1793" y="10442"/>
                    </a:cubicBezTo>
                    <a:cubicBezTo>
                      <a:pt x="2940" y="11589"/>
                      <a:pt x="4495" y="12233"/>
                      <a:pt x="6118" y="12233"/>
                    </a:cubicBezTo>
                    <a:cubicBezTo>
                      <a:pt x="7739" y="12233"/>
                      <a:pt x="9295" y="11589"/>
                      <a:pt x="10442" y="10442"/>
                    </a:cubicBezTo>
                    <a:cubicBezTo>
                      <a:pt x="11589" y="9295"/>
                      <a:pt x="12233" y="7739"/>
                      <a:pt x="12233" y="6116"/>
                    </a:cubicBezTo>
                    <a:cubicBezTo>
                      <a:pt x="12233" y="4495"/>
                      <a:pt x="11589" y="2938"/>
                      <a:pt x="10442" y="1791"/>
                    </a:cubicBezTo>
                    <a:cubicBezTo>
                      <a:pt x="9295" y="644"/>
                      <a:pt x="7739" y="0"/>
                      <a:pt x="6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60"/>
              <p:cNvSpPr/>
              <p:nvPr/>
            </p:nvSpPr>
            <p:spPr>
              <a:xfrm>
                <a:off x="3534304" y="2297672"/>
                <a:ext cx="44740" cy="32636"/>
              </a:xfrm>
              <a:custGeom>
                <a:avLst/>
                <a:gdLst/>
                <a:ahLst/>
                <a:cxnLst/>
                <a:rect l="l" t="t" r="r" b="b"/>
                <a:pathLst>
                  <a:path w="584" h="426" extrusionOk="0">
                    <a:moveTo>
                      <a:pt x="388" y="1"/>
                    </a:moveTo>
                    <a:cubicBezTo>
                      <a:pt x="303" y="1"/>
                      <a:pt x="213" y="68"/>
                      <a:pt x="157" y="121"/>
                    </a:cubicBezTo>
                    <a:cubicBezTo>
                      <a:pt x="81" y="192"/>
                      <a:pt x="0" y="308"/>
                      <a:pt x="115" y="392"/>
                    </a:cubicBezTo>
                    <a:cubicBezTo>
                      <a:pt x="147" y="415"/>
                      <a:pt x="185" y="426"/>
                      <a:pt x="224" y="426"/>
                    </a:cubicBezTo>
                    <a:cubicBezTo>
                      <a:pt x="263" y="426"/>
                      <a:pt x="302" y="416"/>
                      <a:pt x="337" y="398"/>
                    </a:cubicBezTo>
                    <a:cubicBezTo>
                      <a:pt x="407" y="363"/>
                      <a:pt x="461" y="304"/>
                      <a:pt x="510" y="245"/>
                    </a:cubicBezTo>
                    <a:cubicBezTo>
                      <a:pt x="534" y="220"/>
                      <a:pt x="552" y="191"/>
                      <a:pt x="565" y="160"/>
                    </a:cubicBezTo>
                    <a:lnTo>
                      <a:pt x="566" y="157"/>
                    </a:lnTo>
                    <a:cubicBezTo>
                      <a:pt x="583" y="99"/>
                      <a:pt x="553" y="36"/>
                      <a:pt x="496" y="13"/>
                    </a:cubicBezTo>
                    <a:cubicBezTo>
                      <a:pt x="477" y="6"/>
                      <a:pt x="457" y="2"/>
                      <a:pt x="436" y="2"/>
                    </a:cubicBezTo>
                    <a:cubicBezTo>
                      <a:pt x="429" y="2"/>
                      <a:pt x="422" y="2"/>
                      <a:pt x="415" y="3"/>
                    </a:cubicBezTo>
                    <a:cubicBezTo>
                      <a:pt x="406" y="2"/>
                      <a:pt x="397" y="1"/>
                      <a:pt x="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60"/>
              <p:cNvSpPr/>
              <p:nvPr/>
            </p:nvSpPr>
            <p:spPr>
              <a:xfrm>
                <a:off x="3560044" y="2347926"/>
                <a:ext cx="41216" cy="3539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62" extrusionOk="0">
                    <a:moveTo>
                      <a:pt x="334" y="1"/>
                    </a:moveTo>
                    <a:cubicBezTo>
                      <a:pt x="283" y="1"/>
                      <a:pt x="231" y="20"/>
                      <a:pt x="191" y="51"/>
                    </a:cubicBezTo>
                    <a:cubicBezTo>
                      <a:pt x="128" y="98"/>
                      <a:pt x="85" y="165"/>
                      <a:pt x="48" y="234"/>
                    </a:cubicBezTo>
                    <a:cubicBezTo>
                      <a:pt x="28" y="261"/>
                      <a:pt x="15" y="292"/>
                      <a:pt x="7" y="325"/>
                    </a:cubicBezTo>
                    <a:lnTo>
                      <a:pt x="7" y="329"/>
                    </a:lnTo>
                    <a:cubicBezTo>
                      <a:pt x="1" y="390"/>
                      <a:pt x="42" y="446"/>
                      <a:pt x="102" y="459"/>
                    </a:cubicBezTo>
                    <a:cubicBezTo>
                      <a:pt x="112" y="461"/>
                      <a:pt x="121" y="462"/>
                      <a:pt x="131" y="462"/>
                    </a:cubicBezTo>
                    <a:cubicBezTo>
                      <a:pt x="149" y="462"/>
                      <a:pt x="167" y="459"/>
                      <a:pt x="185" y="453"/>
                    </a:cubicBezTo>
                    <a:cubicBezTo>
                      <a:pt x="278" y="453"/>
                      <a:pt x="366" y="361"/>
                      <a:pt x="418" y="291"/>
                    </a:cubicBezTo>
                    <a:cubicBezTo>
                      <a:pt x="479" y="208"/>
                      <a:pt x="538" y="80"/>
                      <a:pt x="410" y="17"/>
                    </a:cubicBezTo>
                    <a:cubicBezTo>
                      <a:pt x="386" y="6"/>
                      <a:pt x="36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60"/>
              <p:cNvSpPr/>
              <p:nvPr/>
            </p:nvSpPr>
            <p:spPr>
              <a:xfrm>
                <a:off x="3501670" y="2248720"/>
                <a:ext cx="29112" cy="4114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537" extrusionOk="0">
                    <a:moveTo>
                      <a:pt x="255" y="1"/>
                    </a:moveTo>
                    <a:cubicBezTo>
                      <a:pt x="245" y="1"/>
                      <a:pt x="234" y="2"/>
                      <a:pt x="223" y="5"/>
                    </a:cubicBezTo>
                    <a:cubicBezTo>
                      <a:pt x="197" y="13"/>
                      <a:pt x="174" y="26"/>
                      <a:pt x="154" y="45"/>
                    </a:cubicBezTo>
                    <a:cubicBezTo>
                      <a:pt x="69" y="88"/>
                      <a:pt x="33" y="210"/>
                      <a:pt x="18" y="296"/>
                    </a:cubicBezTo>
                    <a:cubicBezTo>
                      <a:pt x="0" y="396"/>
                      <a:pt x="5" y="537"/>
                      <a:pt x="145" y="537"/>
                    </a:cubicBezTo>
                    <a:cubicBezTo>
                      <a:pt x="146" y="537"/>
                      <a:pt x="148" y="537"/>
                      <a:pt x="149" y="537"/>
                    </a:cubicBezTo>
                    <a:cubicBezTo>
                      <a:pt x="227" y="535"/>
                      <a:pt x="295" y="478"/>
                      <a:pt x="330" y="408"/>
                    </a:cubicBezTo>
                    <a:cubicBezTo>
                      <a:pt x="364" y="339"/>
                      <a:pt x="372" y="259"/>
                      <a:pt x="376" y="180"/>
                    </a:cubicBezTo>
                    <a:cubicBezTo>
                      <a:pt x="380" y="147"/>
                      <a:pt x="377" y="113"/>
                      <a:pt x="368" y="81"/>
                    </a:cubicBezTo>
                    <a:lnTo>
                      <a:pt x="368" y="78"/>
                    </a:lnTo>
                    <a:cubicBezTo>
                      <a:pt x="350" y="31"/>
                      <a:pt x="304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60"/>
              <p:cNvSpPr/>
              <p:nvPr/>
            </p:nvSpPr>
            <p:spPr>
              <a:xfrm>
                <a:off x="3450115" y="2263199"/>
                <a:ext cx="32942" cy="4152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42" extrusionOk="0">
                    <a:moveTo>
                      <a:pt x="158" y="0"/>
                    </a:moveTo>
                    <a:cubicBezTo>
                      <a:pt x="130" y="0"/>
                      <a:pt x="100" y="12"/>
                      <a:pt x="70" y="40"/>
                    </a:cubicBezTo>
                    <a:cubicBezTo>
                      <a:pt x="12" y="94"/>
                      <a:pt x="1" y="182"/>
                      <a:pt x="22" y="257"/>
                    </a:cubicBezTo>
                    <a:cubicBezTo>
                      <a:pt x="42" y="332"/>
                      <a:pt x="91" y="396"/>
                      <a:pt x="139" y="456"/>
                    </a:cubicBezTo>
                    <a:cubicBezTo>
                      <a:pt x="158" y="483"/>
                      <a:pt x="183" y="507"/>
                      <a:pt x="212" y="525"/>
                    </a:cubicBezTo>
                    <a:lnTo>
                      <a:pt x="214" y="528"/>
                    </a:lnTo>
                    <a:cubicBezTo>
                      <a:pt x="232" y="537"/>
                      <a:pt x="251" y="541"/>
                      <a:pt x="269" y="541"/>
                    </a:cubicBezTo>
                    <a:cubicBezTo>
                      <a:pt x="309" y="541"/>
                      <a:pt x="347" y="521"/>
                      <a:pt x="370" y="486"/>
                    </a:cubicBezTo>
                    <a:cubicBezTo>
                      <a:pt x="385" y="463"/>
                      <a:pt x="393" y="435"/>
                      <a:pt x="394" y="408"/>
                    </a:cubicBezTo>
                    <a:cubicBezTo>
                      <a:pt x="430" y="320"/>
                      <a:pt x="373" y="206"/>
                      <a:pt x="328" y="133"/>
                    </a:cubicBezTo>
                    <a:cubicBezTo>
                      <a:pt x="288" y="70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60"/>
              <p:cNvSpPr/>
              <p:nvPr/>
            </p:nvSpPr>
            <p:spPr>
              <a:xfrm>
                <a:off x="3407598" y="2305026"/>
                <a:ext cx="40297" cy="31717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4" extrusionOk="0">
                    <a:moveTo>
                      <a:pt x="146" y="0"/>
                    </a:moveTo>
                    <a:cubicBezTo>
                      <a:pt x="84" y="0"/>
                      <a:pt x="29" y="27"/>
                      <a:pt x="15" y="109"/>
                    </a:cubicBezTo>
                    <a:cubicBezTo>
                      <a:pt x="0" y="186"/>
                      <a:pt x="43" y="265"/>
                      <a:pt x="105" y="311"/>
                    </a:cubicBezTo>
                    <a:cubicBezTo>
                      <a:pt x="167" y="360"/>
                      <a:pt x="244" y="382"/>
                      <a:pt x="320" y="401"/>
                    </a:cubicBezTo>
                    <a:cubicBezTo>
                      <a:pt x="345" y="410"/>
                      <a:pt x="371" y="414"/>
                      <a:pt x="399" y="414"/>
                    </a:cubicBezTo>
                    <a:cubicBezTo>
                      <a:pt x="405" y="414"/>
                      <a:pt x="412" y="414"/>
                      <a:pt x="419" y="413"/>
                    </a:cubicBezTo>
                    <a:lnTo>
                      <a:pt x="421" y="413"/>
                    </a:lnTo>
                    <a:cubicBezTo>
                      <a:pt x="483" y="404"/>
                      <a:pt x="526" y="348"/>
                      <a:pt x="522" y="287"/>
                    </a:cubicBezTo>
                    <a:cubicBezTo>
                      <a:pt x="519" y="259"/>
                      <a:pt x="510" y="233"/>
                      <a:pt x="494" y="210"/>
                    </a:cubicBezTo>
                    <a:cubicBezTo>
                      <a:pt x="470" y="119"/>
                      <a:pt x="358" y="60"/>
                      <a:pt x="277" y="29"/>
                    </a:cubicBezTo>
                    <a:cubicBezTo>
                      <a:pt x="237" y="13"/>
                      <a:pt x="18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6" name="Google Shape;2416;p60"/>
              <p:cNvSpPr/>
              <p:nvPr/>
            </p:nvSpPr>
            <p:spPr>
              <a:xfrm>
                <a:off x="3394192" y="2362021"/>
                <a:ext cx="47192" cy="2658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347" extrusionOk="0">
                    <a:moveTo>
                      <a:pt x="362" y="0"/>
                    </a:moveTo>
                    <a:cubicBezTo>
                      <a:pt x="316" y="0"/>
                      <a:pt x="270" y="8"/>
                      <a:pt x="231" y="16"/>
                    </a:cubicBezTo>
                    <a:cubicBezTo>
                      <a:pt x="130" y="38"/>
                      <a:pt x="1" y="97"/>
                      <a:pt x="57" y="227"/>
                    </a:cubicBezTo>
                    <a:cubicBezTo>
                      <a:pt x="88" y="299"/>
                      <a:pt x="168" y="340"/>
                      <a:pt x="245" y="346"/>
                    </a:cubicBezTo>
                    <a:cubicBezTo>
                      <a:pt x="252" y="346"/>
                      <a:pt x="259" y="346"/>
                      <a:pt x="267" y="346"/>
                    </a:cubicBezTo>
                    <a:cubicBezTo>
                      <a:pt x="337" y="346"/>
                      <a:pt x="407" y="325"/>
                      <a:pt x="473" y="303"/>
                    </a:cubicBezTo>
                    <a:cubicBezTo>
                      <a:pt x="505" y="293"/>
                      <a:pt x="535" y="278"/>
                      <a:pt x="563" y="258"/>
                    </a:cubicBezTo>
                    <a:lnTo>
                      <a:pt x="565" y="256"/>
                    </a:lnTo>
                    <a:cubicBezTo>
                      <a:pt x="609" y="214"/>
                      <a:pt x="616" y="144"/>
                      <a:pt x="578" y="95"/>
                    </a:cubicBezTo>
                    <a:cubicBezTo>
                      <a:pt x="561" y="73"/>
                      <a:pt x="539" y="58"/>
                      <a:pt x="513" y="46"/>
                    </a:cubicBezTo>
                    <a:cubicBezTo>
                      <a:pt x="474" y="11"/>
                      <a:pt x="418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7" name="Google Shape;2417;p60"/>
              <p:cNvSpPr/>
              <p:nvPr/>
            </p:nvSpPr>
            <p:spPr>
              <a:xfrm>
                <a:off x="3400780" y="2413271"/>
                <a:ext cx="47651" cy="28422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71" extrusionOk="0">
                    <a:moveTo>
                      <a:pt x="400" y="0"/>
                    </a:moveTo>
                    <a:cubicBezTo>
                      <a:pt x="335" y="0"/>
                      <a:pt x="264" y="24"/>
                      <a:pt x="212" y="47"/>
                    </a:cubicBezTo>
                    <a:cubicBezTo>
                      <a:pt x="117" y="88"/>
                      <a:pt x="1" y="169"/>
                      <a:pt x="80" y="288"/>
                    </a:cubicBezTo>
                    <a:cubicBezTo>
                      <a:pt x="119" y="344"/>
                      <a:pt x="189" y="371"/>
                      <a:pt x="257" y="371"/>
                    </a:cubicBezTo>
                    <a:cubicBezTo>
                      <a:pt x="267" y="371"/>
                      <a:pt x="277" y="370"/>
                      <a:pt x="288" y="369"/>
                    </a:cubicBezTo>
                    <a:cubicBezTo>
                      <a:pt x="364" y="361"/>
                      <a:pt x="436" y="323"/>
                      <a:pt x="503" y="284"/>
                    </a:cubicBezTo>
                    <a:cubicBezTo>
                      <a:pt x="533" y="268"/>
                      <a:pt x="560" y="247"/>
                      <a:pt x="582" y="221"/>
                    </a:cubicBezTo>
                    <a:lnTo>
                      <a:pt x="585" y="220"/>
                    </a:lnTo>
                    <a:cubicBezTo>
                      <a:pt x="621" y="169"/>
                      <a:pt x="613" y="100"/>
                      <a:pt x="568" y="60"/>
                    </a:cubicBezTo>
                    <a:cubicBezTo>
                      <a:pt x="547" y="42"/>
                      <a:pt x="521" y="30"/>
                      <a:pt x="495" y="23"/>
                    </a:cubicBezTo>
                    <a:cubicBezTo>
                      <a:pt x="467" y="7"/>
                      <a:pt x="434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8" name="Google Shape;2418;p60"/>
              <p:cNvSpPr/>
              <p:nvPr/>
            </p:nvSpPr>
            <p:spPr>
              <a:xfrm>
                <a:off x="3424835" y="2461763"/>
                <a:ext cx="39684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74" extrusionOk="0">
                    <a:moveTo>
                      <a:pt x="391" y="0"/>
                    </a:moveTo>
                    <a:cubicBezTo>
                      <a:pt x="370" y="0"/>
                      <a:pt x="350" y="4"/>
                      <a:pt x="332" y="12"/>
                    </a:cubicBezTo>
                    <a:cubicBezTo>
                      <a:pt x="237" y="17"/>
                      <a:pt x="156" y="115"/>
                      <a:pt x="109" y="187"/>
                    </a:cubicBezTo>
                    <a:cubicBezTo>
                      <a:pt x="52" y="274"/>
                      <a:pt x="1" y="407"/>
                      <a:pt x="133" y="460"/>
                    </a:cubicBezTo>
                    <a:cubicBezTo>
                      <a:pt x="153" y="469"/>
                      <a:pt x="176" y="473"/>
                      <a:pt x="198" y="473"/>
                    </a:cubicBezTo>
                    <a:cubicBezTo>
                      <a:pt x="252" y="473"/>
                      <a:pt x="307" y="450"/>
                      <a:pt x="349" y="413"/>
                    </a:cubicBezTo>
                    <a:cubicBezTo>
                      <a:pt x="409" y="364"/>
                      <a:pt x="447" y="294"/>
                      <a:pt x="482" y="223"/>
                    </a:cubicBezTo>
                    <a:cubicBezTo>
                      <a:pt x="499" y="195"/>
                      <a:pt x="509" y="162"/>
                      <a:pt x="514" y="128"/>
                    </a:cubicBezTo>
                    <a:lnTo>
                      <a:pt x="514" y="125"/>
                    </a:lnTo>
                    <a:cubicBezTo>
                      <a:pt x="517" y="64"/>
                      <a:pt x="473" y="9"/>
                      <a:pt x="411" y="2"/>
                    </a:cubicBezTo>
                    <a:cubicBezTo>
                      <a:pt x="405" y="1"/>
                      <a:pt x="398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9" name="Google Shape;2419;p60"/>
              <p:cNvSpPr/>
              <p:nvPr/>
            </p:nvSpPr>
            <p:spPr>
              <a:xfrm>
                <a:off x="3471181" y="2502978"/>
                <a:ext cx="32253" cy="3999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2" extrusionOk="0">
                    <a:moveTo>
                      <a:pt x="300" y="1"/>
                    </a:moveTo>
                    <a:cubicBezTo>
                      <a:pt x="294" y="1"/>
                      <a:pt x="288" y="1"/>
                      <a:pt x="282" y="2"/>
                    </a:cubicBezTo>
                    <a:cubicBezTo>
                      <a:pt x="256" y="6"/>
                      <a:pt x="230" y="18"/>
                      <a:pt x="209" y="34"/>
                    </a:cubicBezTo>
                    <a:cubicBezTo>
                      <a:pt x="119" y="66"/>
                      <a:pt x="68" y="183"/>
                      <a:pt x="44" y="265"/>
                    </a:cubicBezTo>
                    <a:cubicBezTo>
                      <a:pt x="12" y="364"/>
                      <a:pt x="1" y="505"/>
                      <a:pt x="143" y="521"/>
                    </a:cubicBezTo>
                    <a:cubicBezTo>
                      <a:pt x="149" y="521"/>
                      <a:pt x="155" y="522"/>
                      <a:pt x="161" y="522"/>
                    </a:cubicBezTo>
                    <a:cubicBezTo>
                      <a:pt x="232" y="522"/>
                      <a:pt x="299" y="475"/>
                      <a:pt x="338" y="415"/>
                    </a:cubicBezTo>
                    <a:cubicBezTo>
                      <a:pt x="381" y="351"/>
                      <a:pt x="398" y="273"/>
                      <a:pt x="413" y="196"/>
                    </a:cubicBezTo>
                    <a:cubicBezTo>
                      <a:pt x="419" y="162"/>
                      <a:pt x="420" y="128"/>
                      <a:pt x="416" y="96"/>
                    </a:cubicBezTo>
                    <a:lnTo>
                      <a:pt x="416" y="92"/>
                    </a:lnTo>
                    <a:cubicBezTo>
                      <a:pt x="404" y="38"/>
                      <a:pt x="355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0" name="Google Shape;2420;p60"/>
              <p:cNvSpPr/>
              <p:nvPr/>
            </p:nvSpPr>
            <p:spPr>
              <a:xfrm>
                <a:off x="3526491" y="2519908"/>
                <a:ext cx="28882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9" extrusionOk="0">
                    <a:moveTo>
                      <a:pt x="182" y="1"/>
                    </a:moveTo>
                    <a:cubicBezTo>
                      <a:pt x="153" y="1"/>
                      <a:pt x="125" y="11"/>
                      <a:pt x="102" y="31"/>
                    </a:cubicBezTo>
                    <a:cubicBezTo>
                      <a:pt x="82" y="49"/>
                      <a:pt x="66" y="73"/>
                      <a:pt x="58" y="99"/>
                    </a:cubicBezTo>
                    <a:cubicBezTo>
                      <a:pt x="1" y="175"/>
                      <a:pt x="23" y="300"/>
                      <a:pt x="48" y="383"/>
                    </a:cubicBezTo>
                    <a:cubicBezTo>
                      <a:pt x="71" y="463"/>
                      <a:pt x="120" y="559"/>
                      <a:pt x="205" y="559"/>
                    </a:cubicBezTo>
                    <a:cubicBezTo>
                      <a:pt x="225" y="559"/>
                      <a:pt x="247" y="553"/>
                      <a:pt x="272" y="541"/>
                    </a:cubicBezTo>
                    <a:cubicBezTo>
                      <a:pt x="341" y="506"/>
                      <a:pt x="376" y="424"/>
                      <a:pt x="376" y="345"/>
                    </a:cubicBezTo>
                    <a:cubicBezTo>
                      <a:pt x="376" y="268"/>
                      <a:pt x="348" y="193"/>
                      <a:pt x="316" y="121"/>
                    </a:cubicBezTo>
                    <a:cubicBezTo>
                      <a:pt x="304" y="90"/>
                      <a:pt x="288" y="61"/>
                      <a:pt x="265" y="35"/>
                    </a:cubicBezTo>
                    <a:cubicBezTo>
                      <a:pt x="264" y="34"/>
                      <a:pt x="264" y="34"/>
                      <a:pt x="263" y="32"/>
                    </a:cubicBezTo>
                    <a:cubicBezTo>
                      <a:pt x="240" y="11"/>
                      <a:pt x="211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60"/>
              <p:cNvSpPr/>
              <p:nvPr/>
            </p:nvSpPr>
            <p:spPr>
              <a:xfrm>
                <a:off x="3588925" y="2515158"/>
                <a:ext cx="36696" cy="37003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83" extrusionOk="0">
                    <a:moveTo>
                      <a:pt x="121" y="1"/>
                    </a:moveTo>
                    <a:cubicBezTo>
                      <a:pt x="66" y="1"/>
                      <a:pt x="16" y="41"/>
                      <a:pt x="6" y="96"/>
                    </a:cubicBezTo>
                    <a:cubicBezTo>
                      <a:pt x="0" y="123"/>
                      <a:pt x="2" y="152"/>
                      <a:pt x="11" y="178"/>
                    </a:cubicBezTo>
                    <a:cubicBezTo>
                      <a:pt x="8" y="272"/>
                      <a:pt x="101" y="360"/>
                      <a:pt x="170" y="413"/>
                    </a:cubicBezTo>
                    <a:cubicBezTo>
                      <a:pt x="217" y="448"/>
                      <a:pt x="279" y="483"/>
                      <a:pt x="335" y="483"/>
                    </a:cubicBezTo>
                    <a:cubicBezTo>
                      <a:pt x="378" y="483"/>
                      <a:pt x="418" y="463"/>
                      <a:pt x="445" y="407"/>
                    </a:cubicBezTo>
                    <a:cubicBezTo>
                      <a:pt x="479" y="337"/>
                      <a:pt x="458" y="250"/>
                      <a:pt x="412" y="187"/>
                    </a:cubicBezTo>
                    <a:cubicBezTo>
                      <a:pt x="365" y="124"/>
                      <a:pt x="298" y="81"/>
                      <a:pt x="231" y="42"/>
                    </a:cubicBezTo>
                    <a:cubicBezTo>
                      <a:pt x="202" y="23"/>
                      <a:pt x="171" y="10"/>
                      <a:pt x="139" y="2"/>
                    </a:cubicBezTo>
                    <a:lnTo>
                      <a:pt x="136" y="2"/>
                    </a:lnTo>
                    <a:cubicBezTo>
                      <a:pt x="131" y="1"/>
                      <a:pt x="12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2" name="Google Shape;2422;p60"/>
              <p:cNvSpPr/>
              <p:nvPr/>
            </p:nvSpPr>
            <p:spPr>
              <a:xfrm>
                <a:off x="3619797" y="2476855"/>
                <a:ext cx="44281" cy="26584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47" extrusionOk="0">
                    <a:moveTo>
                      <a:pt x="258" y="0"/>
                    </a:moveTo>
                    <a:cubicBezTo>
                      <a:pt x="233" y="0"/>
                      <a:pt x="207" y="1"/>
                      <a:pt x="181" y="3"/>
                    </a:cubicBezTo>
                    <a:cubicBezTo>
                      <a:pt x="147" y="3"/>
                      <a:pt x="115" y="9"/>
                      <a:pt x="82" y="21"/>
                    </a:cubicBezTo>
                    <a:lnTo>
                      <a:pt x="81" y="22"/>
                    </a:lnTo>
                    <a:cubicBezTo>
                      <a:pt x="25" y="50"/>
                      <a:pt x="0" y="116"/>
                      <a:pt x="24" y="173"/>
                    </a:cubicBezTo>
                    <a:cubicBezTo>
                      <a:pt x="34" y="198"/>
                      <a:pt x="51" y="220"/>
                      <a:pt x="73" y="239"/>
                    </a:cubicBezTo>
                    <a:cubicBezTo>
                      <a:pt x="124" y="318"/>
                      <a:pt x="249" y="340"/>
                      <a:pt x="335" y="346"/>
                    </a:cubicBezTo>
                    <a:cubicBezTo>
                      <a:pt x="346" y="346"/>
                      <a:pt x="357" y="347"/>
                      <a:pt x="368" y="347"/>
                    </a:cubicBezTo>
                    <a:cubicBezTo>
                      <a:pt x="466" y="347"/>
                      <a:pt x="577" y="317"/>
                      <a:pt x="561" y="189"/>
                    </a:cubicBezTo>
                    <a:cubicBezTo>
                      <a:pt x="552" y="112"/>
                      <a:pt x="486" y="51"/>
                      <a:pt x="413" y="24"/>
                    </a:cubicBezTo>
                    <a:cubicBezTo>
                      <a:pt x="364" y="5"/>
                      <a:pt x="312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3" name="Google Shape;2423;p60"/>
              <p:cNvSpPr/>
              <p:nvPr/>
            </p:nvSpPr>
            <p:spPr>
              <a:xfrm>
                <a:off x="3625159" y="2423690"/>
                <a:ext cx="47192" cy="2987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390" extrusionOk="0">
                    <a:moveTo>
                      <a:pt x="371" y="0"/>
                    </a:moveTo>
                    <a:cubicBezTo>
                      <a:pt x="349" y="0"/>
                      <a:pt x="327" y="3"/>
                      <a:pt x="306" y="9"/>
                    </a:cubicBezTo>
                    <a:cubicBezTo>
                      <a:pt x="230" y="27"/>
                      <a:pt x="165" y="74"/>
                      <a:pt x="104" y="122"/>
                    </a:cubicBezTo>
                    <a:cubicBezTo>
                      <a:pt x="75" y="141"/>
                      <a:pt x="51" y="165"/>
                      <a:pt x="32" y="192"/>
                    </a:cubicBezTo>
                    <a:lnTo>
                      <a:pt x="31" y="195"/>
                    </a:lnTo>
                    <a:cubicBezTo>
                      <a:pt x="1" y="250"/>
                      <a:pt x="18" y="317"/>
                      <a:pt x="70" y="351"/>
                    </a:cubicBezTo>
                    <a:cubicBezTo>
                      <a:pt x="93" y="367"/>
                      <a:pt x="119" y="376"/>
                      <a:pt x="147" y="377"/>
                    </a:cubicBezTo>
                    <a:cubicBezTo>
                      <a:pt x="167" y="386"/>
                      <a:pt x="189" y="390"/>
                      <a:pt x="212" y="390"/>
                    </a:cubicBezTo>
                    <a:cubicBezTo>
                      <a:pt x="286" y="390"/>
                      <a:pt x="367" y="351"/>
                      <a:pt x="423" y="317"/>
                    </a:cubicBezTo>
                    <a:cubicBezTo>
                      <a:pt x="513" y="264"/>
                      <a:pt x="616" y="166"/>
                      <a:pt x="521" y="61"/>
                    </a:cubicBezTo>
                    <a:cubicBezTo>
                      <a:pt x="483" y="19"/>
                      <a:pt x="427" y="0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4" name="Google Shape;2424;p60"/>
              <p:cNvSpPr/>
              <p:nvPr/>
            </p:nvSpPr>
            <p:spPr>
              <a:xfrm>
                <a:off x="3603403" y="2370448"/>
                <a:ext cx="36237" cy="3822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99" extrusionOk="0">
                    <a:moveTo>
                      <a:pt x="293" y="1"/>
                    </a:moveTo>
                    <a:cubicBezTo>
                      <a:pt x="230" y="1"/>
                      <a:pt x="168" y="35"/>
                      <a:pt x="126" y="82"/>
                    </a:cubicBezTo>
                    <a:cubicBezTo>
                      <a:pt x="73" y="139"/>
                      <a:pt x="43" y="215"/>
                      <a:pt x="20" y="288"/>
                    </a:cubicBezTo>
                    <a:cubicBezTo>
                      <a:pt x="7" y="319"/>
                      <a:pt x="0" y="353"/>
                      <a:pt x="0" y="387"/>
                    </a:cubicBezTo>
                    <a:cubicBezTo>
                      <a:pt x="0" y="387"/>
                      <a:pt x="0" y="388"/>
                      <a:pt x="0" y="389"/>
                    </a:cubicBezTo>
                    <a:cubicBezTo>
                      <a:pt x="6" y="451"/>
                      <a:pt x="58" y="499"/>
                      <a:pt x="119" y="499"/>
                    </a:cubicBezTo>
                    <a:cubicBezTo>
                      <a:pt x="146" y="498"/>
                      <a:pt x="174" y="491"/>
                      <a:pt x="197" y="478"/>
                    </a:cubicBezTo>
                    <a:cubicBezTo>
                      <a:pt x="290" y="460"/>
                      <a:pt x="358" y="352"/>
                      <a:pt x="394" y="273"/>
                    </a:cubicBezTo>
                    <a:cubicBezTo>
                      <a:pt x="440" y="180"/>
                      <a:pt x="472" y="43"/>
                      <a:pt x="334" y="6"/>
                    </a:cubicBezTo>
                    <a:cubicBezTo>
                      <a:pt x="320" y="3"/>
                      <a:pt x="307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60"/>
              <p:cNvSpPr/>
              <p:nvPr/>
            </p:nvSpPr>
            <p:spPr>
              <a:xfrm>
                <a:off x="3416484" y="2279056"/>
                <a:ext cx="231515" cy="262772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3430" extrusionOk="0">
                    <a:moveTo>
                      <a:pt x="1076" y="1"/>
                    </a:moveTo>
                    <a:cubicBezTo>
                      <a:pt x="799" y="1"/>
                      <a:pt x="550" y="188"/>
                      <a:pt x="375" y="403"/>
                    </a:cubicBezTo>
                    <a:cubicBezTo>
                      <a:pt x="172" y="650"/>
                      <a:pt x="63" y="965"/>
                      <a:pt x="42" y="1281"/>
                    </a:cubicBezTo>
                    <a:cubicBezTo>
                      <a:pt x="0" y="1906"/>
                      <a:pt x="384" y="2477"/>
                      <a:pt x="796" y="2916"/>
                    </a:cubicBezTo>
                    <a:cubicBezTo>
                      <a:pt x="906" y="3036"/>
                      <a:pt x="1028" y="3148"/>
                      <a:pt x="1166" y="3233"/>
                    </a:cubicBezTo>
                    <a:cubicBezTo>
                      <a:pt x="1376" y="3360"/>
                      <a:pt x="1632" y="3429"/>
                      <a:pt x="1886" y="3429"/>
                    </a:cubicBezTo>
                    <a:cubicBezTo>
                      <a:pt x="2140" y="3429"/>
                      <a:pt x="2391" y="3360"/>
                      <a:pt x="2592" y="3208"/>
                    </a:cubicBezTo>
                    <a:cubicBezTo>
                      <a:pt x="2871" y="2995"/>
                      <a:pt x="3022" y="2655"/>
                      <a:pt x="2994" y="2306"/>
                    </a:cubicBezTo>
                    <a:cubicBezTo>
                      <a:pt x="2964" y="1940"/>
                      <a:pt x="2764" y="1653"/>
                      <a:pt x="2461" y="1455"/>
                    </a:cubicBezTo>
                    <a:cubicBezTo>
                      <a:pt x="2341" y="1375"/>
                      <a:pt x="2206" y="1313"/>
                      <a:pt x="2098" y="1217"/>
                    </a:cubicBezTo>
                    <a:cubicBezTo>
                      <a:pt x="1974" y="1109"/>
                      <a:pt x="1923" y="952"/>
                      <a:pt x="1871" y="802"/>
                    </a:cubicBezTo>
                    <a:cubicBezTo>
                      <a:pt x="1764" y="491"/>
                      <a:pt x="1608" y="142"/>
                      <a:pt x="1267" y="31"/>
                    </a:cubicBezTo>
                    <a:cubicBezTo>
                      <a:pt x="1203" y="10"/>
                      <a:pt x="1139" y="1"/>
                      <a:pt x="10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60"/>
              <p:cNvSpPr/>
              <p:nvPr/>
            </p:nvSpPr>
            <p:spPr>
              <a:xfrm>
                <a:off x="3431652" y="2295986"/>
                <a:ext cx="192904" cy="22209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899" extrusionOk="0">
                    <a:moveTo>
                      <a:pt x="845" y="1"/>
                    </a:moveTo>
                    <a:cubicBezTo>
                      <a:pt x="424" y="1"/>
                      <a:pt x="171" y="544"/>
                      <a:pt x="107" y="884"/>
                    </a:cubicBezTo>
                    <a:cubicBezTo>
                      <a:pt x="1" y="1457"/>
                      <a:pt x="317" y="1970"/>
                      <a:pt x="672" y="2409"/>
                    </a:cubicBezTo>
                    <a:cubicBezTo>
                      <a:pt x="757" y="2514"/>
                      <a:pt x="849" y="2613"/>
                      <a:pt x="959" y="2691"/>
                    </a:cubicBezTo>
                    <a:cubicBezTo>
                      <a:pt x="1145" y="2823"/>
                      <a:pt x="1383" y="2898"/>
                      <a:pt x="1618" y="2898"/>
                    </a:cubicBezTo>
                    <a:cubicBezTo>
                      <a:pt x="1799" y="2898"/>
                      <a:pt x="1979" y="2854"/>
                      <a:pt x="2130" y="2756"/>
                    </a:cubicBezTo>
                    <a:cubicBezTo>
                      <a:pt x="2371" y="2597"/>
                      <a:pt x="2517" y="2327"/>
                      <a:pt x="2515" y="2038"/>
                    </a:cubicBezTo>
                    <a:cubicBezTo>
                      <a:pt x="2512" y="1573"/>
                      <a:pt x="1883" y="1530"/>
                      <a:pt x="1688" y="1184"/>
                    </a:cubicBezTo>
                    <a:cubicBezTo>
                      <a:pt x="1484" y="818"/>
                      <a:pt x="1460" y="91"/>
                      <a:pt x="923" y="7"/>
                    </a:cubicBezTo>
                    <a:cubicBezTo>
                      <a:pt x="897" y="3"/>
                      <a:pt x="870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60"/>
              <p:cNvSpPr/>
              <p:nvPr/>
            </p:nvSpPr>
            <p:spPr>
              <a:xfrm>
                <a:off x="3497457" y="2402240"/>
                <a:ext cx="90247" cy="90247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178" extrusionOk="0">
                    <a:moveTo>
                      <a:pt x="590" y="0"/>
                    </a:moveTo>
                    <a:cubicBezTo>
                      <a:pt x="264" y="0"/>
                      <a:pt x="1" y="264"/>
                      <a:pt x="1" y="588"/>
                    </a:cubicBezTo>
                    <a:cubicBezTo>
                      <a:pt x="1" y="914"/>
                      <a:pt x="264" y="1177"/>
                      <a:pt x="590" y="1177"/>
                    </a:cubicBezTo>
                    <a:cubicBezTo>
                      <a:pt x="914" y="1177"/>
                      <a:pt x="1177" y="914"/>
                      <a:pt x="1177" y="588"/>
                    </a:cubicBezTo>
                    <a:cubicBezTo>
                      <a:pt x="1177" y="264"/>
                      <a:pt x="914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60"/>
              <p:cNvSpPr/>
              <p:nvPr/>
            </p:nvSpPr>
            <p:spPr>
              <a:xfrm>
                <a:off x="3455630" y="2381556"/>
                <a:ext cx="43208" cy="39607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17" extrusionOk="0">
                    <a:moveTo>
                      <a:pt x="398" y="1"/>
                    </a:moveTo>
                    <a:lnTo>
                      <a:pt x="398" y="1"/>
                    </a:lnTo>
                    <a:cubicBezTo>
                      <a:pt x="352" y="42"/>
                      <a:pt x="295" y="63"/>
                      <a:pt x="237" y="63"/>
                    </a:cubicBezTo>
                    <a:cubicBezTo>
                      <a:pt x="196" y="63"/>
                      <a:pt x="154" y="52"/>
                      <a:pt x="116" y="29"/>
                    </a:cubicBezTo>
                    <a:lnTo>
                      <a:pt x="116" y="29"/>
                    </a:lnTo>
                    <a:cubicBezTo>
                      <a:pt x="139" y="132"/>
                      <a:pt x="92" y="237"/>
                      <a:pt x="0" y="287"/>
                    </a:cubicBezTo>
                    <a:cubicBezTo>
                      <a:pt x="99" y="320"/>
                      <a:pt x="167" y="413"/>
                      <a:pt x="167" y="517"/>
                    </a:cubicBezTo>
                    <a:cubicBezTo>
                      <a:pt x="212" y="476"/>
                      <a:pt x="270" y="455"/>
                      <a:pt x="328" y="455"/>
                    </a:cubicBezTo>
                    <a:cubicBezTo>
                      <a:pt x="369" y="455"/>
                      <a:pt x="411" y="466"/>
                      <a:pt x="449" y="488"/>
                    </a:cubicBezTo>
                    <a:cubicBezTo>
                      <a:pt x="427" y="386"/>
                      <a:pt x="472" y="281"/>
                      <a:pt x="563" y="230"/>
                    </a:cubicBezTo>
                    <a:cubicBezTo>
                      <a:pt x="464" y="197"/>
                      <a:pt x="397" y="105"/>
                      <a:pt x="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9" name="Google Shape;2429;p60"/>
              <p:cNvSpPr/>
              <p:nvPr/>
            </p:nvSpPr>
            <p:spPr>
              <a:xfrm>
                <a:off x="3466815" y="2325940"/>
                <a:ext cx="43438" cy="38152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98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157" y="105"/>
                      <a:pt x="97" y="203"/>
                      <a:pt x="0" y="242"/>
                    </a:cubicBezTo>
                    <a:cubicBezTo>
                      <a:pt x="94" y="286"/>
                      <a:pt x="149" y="386"/>
                      <a:pt x="136" y="491"/>
                    </a:cubicBezTo>
                    <a:cubicBezTo>
                      <a:pt x="177" y="462"/>
                      <a:pt x="224" y="447"/>
                      <a:pt x="272" y="447"/>
                    </a:cubicBezTo>
                    <a:cubicBezTo>
                      <a:pt x="324" y="447"/>
                      <a:pt x="376" y="464"/>
                      <a:pt x="419" y="497"/>
                    </a:cubicBezTo>
                    <a:cubicBezTo>
                      <a:pt x="410" y="393"/>
                      <a:pt x="470" y="295"/>
                      <a:pt x="566" y="256"/>
                    </a:cubicBezTo>
                    <a:cubicBezTo>
                      <a:pt x="472" y="212"/>
                      <a:pt x="417" y="111"/>
                      <a:pt x="430" y="7"/>
                    </a:cubicBezTo>
                    <a:lnTo>
                      <a:pt x="430" y="7"/>
                    </a:lnTo>
                    <a:cubicBezTo>
                      <a:pt x="389" y="36"/>
                      <a:pt x="341" y="50"/>
                      <a:pt x="294" y="50"/>
                    </a:cubicBezTo>
                    <a:cubicBezTo>
                      <a:pt x="242" y="50"/>
                      <a:pt x="191" y="34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0" name="Google Shape;2430;p60"/>
              <p:cNvSpPr/>
              <p:nvPr/>
            </p:nvSpPr>
            <p:spPr>
              <a:xfrm>
                <a:off x="3499525" y="2364856"/>
                <a:ext cx="35547" cy="3118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07" extrusionOk="0">
                    <a:moveTo>
                      <a:pt x="122" y="1"/>
                    </a:moveTo>
                    <a:lnTo>
                      <a:pt x="122" y="1"/>
                    </a:lnTo>
                    <a:cubicBezTo>
                      <a:pt x="129" y="86"/>
                      <a:pt x="80" y="165"/>
                      <a:pt x="1" y="198"/>
                    </a:cubicBezTo>
                    <a:cubicBezTo>
                      <a:pt x="78" y="234"/>
                      <a:pt x="123" y="316"/>
                      <a:pt x="112" y="400"/>
                    </a:cubicBezTo>
                    <a:cubicBezTo>
                      <a:pt x="145" y="377"/>
                      <a:pt x="184" y="365"/>
                      <a:pt x="222" y="365"/>
                    </a:cubicBezTo>
                    <a:cubicBezTo>
                      <a:pt x="265" y="365"/>
                      <a:pt x="307" y="379"/>
                      <a:pt x="342" y="406"/>
                    </a:cubicBezTo>
                    <a:cubicBezTo>
                      <a:pt x="336" y="322"/>
                      <a:pt x="384" y="242"/>
                      <a:pt x="464" y="210"/>
                    </a:cubicBezTo>
                    <a:cubicBezTo>
                      <a:pt x="385" y="173"/>
                      <a:pt x="341" y="91"/>
                      <a:pt x="353" y="6"/>
                    </a:cubicBezTo>
                    <a:lnTo>
                      <a:pt x="353" y="6"/>
                    </a:lnTo>
                    <a:cubicBezTo>
                      <a:pt x="319" y="29"/>
                      <a:pt x="280" y="41"/>
                      <a:pt x="241" y="41"/>
                    </a:cubicBezTo>
                    <a:cubicBezTo>
                      <a:pt x="199" y="41"/>
                      <a:pt x="157" y="27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1" name="Google Shape;2431;p60"/>
              <p:cNvSpPr/>
              <p:nvPr/>
            </p:nvSpPr>
            <p:spPr>
              <a:xfrm>
                <a:off x="3830693" y="2123085"/>
                <a:ext cx="35700" cy="37922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95" extrusionOk="0">
                    <a:moveTo>
                      <a:pt x="121" y="1"/>
                    </a:moveTo>
                    <a:cubicBezTo>
                      <a:pt x="68" y="1"/>
                      <a:pt x="21" y="36"/>
                      <a:pt x="7" y="89"/>
                    </a:cubicBezTo>
                    <a:cubicBezTo>
                      <a:pt x="0" y="115"/>
                      <a:pt x="0" y="143"/>
                      <a:pt x="7" y="170"/>
                    </a:cubicBezTo>
                    <a:cubicBezTo>
                      <a:pt x="0" y="265"/>
                      <a:pt x="86" y="357"/>
                      <a:pt x="153" y="415"/>
                    </a:cubicBezTo>
                    <a:cubicBezTo>
                      <a:pt x="199" y="455"/>
                      <a:pt x="262" y="495"/>
                      <a:pt x="320" y="495"/>
                    </a:cubicBezTo>
                    <a:cubicBezTo>
                      <a:pt x="360" y="495"/>
                      <a:pt x="398" y="476"/>
                      <a:pt x="426" y="426"/>
                    </a:cubicBezTo>
                    <a:cubicBezTo>
                      <a:pt x="465" y="359"/>
                      <a:pt x="450" y="270"/>
                      <a:pt x="408" y="205"/>
                    </a:cubicBezTo>
                    <a:cubicBezTo>
                      <a:pt x="366" y="138"/>
                      <a:pt x="301" y="91"/>
                      <a:pt x="236" y="48"/>
                    </a:cubicBezTo>
                    <a:cubicBezTo>
                      <a:pt x="210" y="27"/>
                      <a:pt x="179" y="12"/>
                      <a:pt x="146" y="3"/>
                    </a:cubicBezTo>
                    <a:lnTo>
                      <a:pt x="143" y="3"/>
                    </a:lnTo>
                    <a:cubicBezTo>
                      <a:pt x="136" y="1"/>
                      <a:pt x="128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2" name="Google Shape;2432;p60"/>
              <p:cNvSpPr/>
              <p:nvPr/>
            </p:nvSpPr>
            <p:spPr>
              <a:xfrm>
                <a:off x="3877269" y="2098418"/>
                <a:ext cx="38535" cy="34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54" extrusionOk="0">
                    <a:moveTo>
                      <a:pt x="145" y="1"/>
                    </a:moveTo>
                    <a:cubicBezTo>
                      <a:pt x="95" y="1"/>
                      <a:pt x="51" y="24"/>
                      <a:pt x="27" y="90"/>
                    </a:cubicBezTo>
                    <a:cubicBezTo>
                      <a:pt x="1" y="163"/>
                      <a:pt x="32" y="246"/>
                      <a:pt x="85" y="304"/>
                    </a:cubicBezTo>
                    <a:cubicBezTo>
                      <a:pt x="139" y="360"/>
                      <a:pt x="211" y="395"/>
                      <a:pt x="282" y="426"/>
                    </a:cubicBezTo>
                    <a:cubicBezTo>
                      <a:pt x="312" y="442"/>
                      <a:pt x="345" y="451"/>
                      <a:pt x="379" y="454"/>
                    </a:cubicBezTo>
                    <a:lnTo>
                      <a:pt x="381" y="454"/>
                    </a:lnTo>
                    <a:cubicBezTo>
                      <a:pt x="443" y="454"/>
                      <a:pt x="495" y="407"/>
                      <a:pt x="500" y="346"/>
                    </a:cubicBezTo>
                    <a:cubicBezTo>
                      <a:pt x="503" y="318"/>
                      <a:pt x="497" y="291"/>
                      <a:pt x="486" y="266"/>
                    </a:cubicBezTo>
                    <a:cubicBezTo>
                      <a:pt x="476" y="171"/>
                      <a:pt x="373" y="95"/>
                      <a:pt x="299" y="52"/>
                    </a:cubicBezTo>
                    <a:cubicBezTo>
                      <a:pt x="254" y="25"/>
                      <a:pt x="197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60"/>
              <p:cNvSpPr/>
              <p:nvPr/>
            </p:nvSpPr>
            <p:spPr>
              <a:xfrm>
                <a:off x="3786032" y="2175101"/>
                <a:ext cx="44281" cy="26584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47" extrusionOk="0">
                    <a:moveTo>
                      <a:pt x="254" y="1"/>
                    </a:moveTo>
                    <a:cubicBezTo>
                      <a:pt x="230" y="1"/>
                      <a:pt x="206" y="2"/>
                      <a:pt x="183" y="3"/>
                    </a:cubicBezTo>
                    <a:cubicBezTo>
                      <a:pt x="149" y="3"/>
                      <a:pt x="115" y="9"/>
                      <a:pt x="83" y="21"/>
                    </a:cubicBezTo>
                    <a:lnTo>
                      <a:pt x="80" y="22"/>
                    </a:lnTo>
                    <a:cubicBezTo>
                      <a:pt x="25" y="50"/>
                      <a:pt x="0" y="115"/>
                      <a:pt x="24" y="174"/>
                    </a:cubicBezTo>
                    <a:cubicBezTo>
                      <a:pt x="34" y="198"/>
                      <a:pt x="51" y="220"/>
                      <a:pt x="72" y="239"/>
                    </a:cubicBezTo>
                    <a:cubicBezTo>
                      <a:pt x="123" y="318"/>
                      <a:pt x="249" y="340"/>
                      <a:pt x="335" y="346"/>
                    </a:cubicBezTo>
                    <a:cubicBezTo>
                      <a:pt x="346" y="346"/>
                      <a:pt x="357" y="347"/>
                      <a:pt x="368" y="347"/>
                    </a:cubicBezTo>
                    <a:cubicBezTo>
                      <a:pt x="465" y="347"/>
                      <a:pt x="577" y="317"/>
                      <a:pt x="561" y="190"/>
                    </a:cubicBezTo>
                    <a:cubicBezTo>
                      <a:pt x="552" y="112"/>
                      <a:pt x="487" y="51"/>
                      <a:pt x="414" y="24"/>
                    </a:cubicBezTo>
                    <a:cubicBezTo>
                      <a:pt x="363" y="6"/>
                      <a:pt x="308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4" name="Google Shape;2434;p60"/>
              <p:cNvSpPr/>
              <p:nvPr/>
            </p:nvSpPr>
            <p:spPr>
              <a:xfrm>
                <a:off x="3803574" y="2221218"/>
                <a:ext cx="45966" cy="31563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12" extrusionOk="0">
                    <a:moveTo>
                      <a:pt x="397" y="0"/>
                    </a:moveTo>
                    <a:cubicBezTo>
                      <a:pt x="316" y="0"/>
                      <a:pt x="229" y="55"/>
                      <a:pt x="172" y="102"/>
                    </a:cubicBezTo>
                    <a:cubicBezTo>
                      <a:pt x="91" y="167"/>
                      <a:pt x="1" y="275"/>
                      <a:pt x="108" y="369"/>
                    </a:cubicBezTo>
                    <a:cubicBezTo>
                      <a:pt x="142" y="399"/>
                      <a:pt x="187" y="411"/>
                      <a:pt x="232" y="411"/>
                    </a:cubicBezTo>
                    <a:cubicBezTo>
                      <a:pt x="265" y="411"/>
                      <a:pt x="299" y="405"/>
                      <a:pt x="329" y="393"/>
                    </a:cubicBezTo>
                    <a:cubicBezTo>
                      <a:pt x="401" y="364"/>
                      <a:pt x="460" y="309"/>
                      <a:pt x="514" y="253"/>
                    </a:cubicBezTo>
                    <a:cubicBezTo>
                      <a:pt x="539" y="231"/>
                      <a:pt x="560" y="204"/>
                      <a:pt x="576" y="174"/>
                    </a:cubicBezTo>
                    <a:cubicBezTo>
                      <a:pt x="576" y="172"/>
                      <a:pt x="576" y="172"/>
                      <a:pt x="577" y="171"/>
                    </a:cubicBezTo>
                    <a:cubicBezTo>
                      <a:pt x="599" y="114"/>
                      <a:pt x="573" y="49"/>
                      <a:pt x="518" y="21"/>
                    </a:cubicBezTo>
                    <a:cubicBezTo>
                      <a:pt x="496" y="11"/>
                      <a:pt x="472" y="5"/>
                      <a:pt x="447" y="5"/>
                    </a:cubicBezTo>
                    <a:cubicBezTo>
                      <a:pt x="444" y="5"/>
                      <a:pt x="441" y="5"/>
                      <a:pt x="439" y="6"/>
                    </a:cubicBezTo>
                    <a:cubicBezTo>
                      <a:pt x="425" y="2"/>
                      <a:pt x="411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5" name="Google Shape;2435;p60"/>
              <p:cNvSpPr/>
              <p:nvPr/>
            </p:nvSpPr>
            <p:spPr>
              <a:xfrm>
                <a:off x="3852985" y="2250482"/>
                <a:ext cx="31104" cy="40373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27" extrusionOk="0">
                    <a:moveTo>
                      <a:pt x="285" y="1"/>
                    </a:moveTo>
                    <a:cubicBezTo>
                      <a:pt x="278" y="1"/>
                      <a:pt x="271" y="1"/>
                      <a:pt x="263" y="3"/>
                    </a:cubicBezTo>
                    <a:cubicBezTo>
                      <a:pt x="236" y="8"/>
                      <a:pt x="211" y="20"/>
                      <a:pt x="190" y="37"/>
                    </a:cubicBezTo>
                    <a:cubicBezTo>
                      <a:pt x="101" y="72"/>
                      <a:pt x="56" y="191"/>
                      <a:pt x="34" y="274"/>
                    </a:cubicBezTo>
                    <a:cubicBezTo>
                      <a:pt x="6" y="374"/>
                      <a:pt x="1" y="515"/>
                      <a:pt x="142" y="526"/>
                    </a:cubicBezTo>
                    <a:cubicBezTo>
                      <a:pt x="146" y="526"/>
                      <a:pt x="151" y="526"/>
                      <a:pt x="155" y="526"/>
                    </a:cubicBezTo>
                    <a:cubicBezTo>
                      <a:pt x="228" y="526"/>
                      <a:pt x="295" y="476"/>
                      <a:pt x="333" y="413"/>
                    </a:cubicBezTo>
                    <a:cubicBezTo>
                      <a:pt x="374" y="347"/>
                      <a:pt x="388" y="267"/>
                      <a:pt x="399" y="191"/>
                    </a:cubicBezTo>
                    <a:cubicBezTo>
                      <a:pt x="405" y="158"/>
                      <a:pt x="405" y="124"/>
                      <a:pt x="400" y="90"/>
                    </a:cubicBezTo>
                    <a:lnTo>
                      <a:pt x="400" y="88"/>
                    </a:lnTo>
                    <a:cubicBezTo>
                      <a:pt x="385" y="35"/>
                      <a:pt x="337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6" name="Google Shape;2436;p60"/>
              <p:cNvSpPr/>
              <p:nvPr/>
            </p:nvSpPr>
            <p:spPr>
              <a:xfrm>
                <a:off x="3908754" y="2252474"/>
                <a:ext cx="2949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59" extrusionOk="0">
                    <a:moveTo>
                      <a:pt x="180" y="0"/>
                    </a:moveTo>
                    <a:cubicBezTo>
                      <a:pt x="150" y="0"/>
                      <a:pt x="120" y="12"/>
                      <a:pt x="97" y="34"/>
                    </a:cubicBezTo>
                    <a:cubicBezTo>
                      <a:pt x="77" y="54"/>
                      <a:pt x="63" y="77"/>
                      <a:pt x="55" y="103"/>
                    </a:cubicBezTo>
                    <a:cubicBezTo>
                      <a:pt x="0" y="181"/>
                      <a:pt x="28" y="305"/>
                      <a:pt x="55" y="387"/>
                    </a:cubicBezTo>
                    <a:cubicBezTo>
                      <a:pt x="81" y="465"/>
                      <a:pt x="132" y="558"/>
                      <a:pt x="215" y="558"/>
                    </a:cubicBezTo>
                    <a:cubicBezTo>
                      <a:pt x="236" y="558"/>
                      <a:pt x="260" y="552"/>
                      <a:pt x="286" y="537"/>
                    </a:cubicBezTo>
                    <a:cubicBezTo>
                      <a:pt x="354" y="500"/>
                      <a:pt x="385" y="416"/>
                      <a:pt x="383" y="338"/>
                    </a:cubicBezTo>
                    <a:cubicBezTo>
                      <a:pt x="381" y="260"/>
                      <a:pt x="348" y="187"/>
                      <a:pt x="314" y="116"/>
                    </a:cubicBezTo>
                    <a:cubicBezTo>
                      <a:pt x="301" y="85"/>
                      <a:pt x="283" y="56"/>
                      <a:pt x="260" y="32"/>
                    </a:cubicBezTo>
                    <a:lnTo>
                      <a:pt x="257" y="30"/>
                    </a:lnTo>
                    <a:cubicBezTo>
                      <a:pt x="235" y="10"/>
                      <a:pt x="207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60"/>
              <p:cNvSpPr/>
              <p:nvPr/>
            </p:nvSpPr>
            <p:spPr>
              <a:xfrm>
                <a:off x="3958702" y="2240064"/>
                <a:ext cx="32253" cy="41829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46" extrusionOk="0">
                    <a:moveTo>
                      <a:pt x="164" y="1"/>
                    </a:moveTo>
                    <a:cubicBezTo>
                      <a:pt x="126" y="1"/>
                      <a:pt x="89" y="18"/>
                      <a:pt x="66" y="52"/>
                    </a:cubicBezTo>
                    <a:cubicBezTo>
                      <a:pt x="50" y="75"/>
                      <a:pt x="40" y="101"/>
                      <a:pt x="38" y="128"/>
                    </a:cubicBezTo>
                    <a:cubicBezTo>
                      <a:pt x="0" y="214"/>
                      <a:pt x="50" y="332"/>
                      <a:pt x="91" y="406"/>
                    </a:cubicBezTo>
                    <a:cubicBezTo>
                      <a:pt x="129" y="472"/>
                      <a:pt x="189" y="546"/>
                      <a:pt x="261" y="546"/>
                    </a:cubicBezTo>
                    <a:cubicBezTo>
                      <a:pt x="288" y="546"/>
                      <a:pt x="317" y="535"/>
                      <a:pt x="347" y="510"/>
                    </a:cubicBezTo>
                    <a:cubicBezTo>
                      <a:pt x="405" y="460"/>
                      <a:pt x="421" y="372"/>
                      <a:pt x="404" y="295"/>
                    </a:cubicBezTo>
                    <a:cubicBezTo>
                      <a:pt x="386" y="220"/>
                      <a:pt x="341" y="153"/>
                      <a:pt x="295" y="91"/>
                    </a:cubicBezTo>
                    <a:cubicBezTo>
                      <a:pt x="276" y="63"/>
                      <a:pt x="253" y="38"/>
                      <a:pt x="225" y="19"/>
                    </a:cubicBezTo>
                    <a:lnTo>
                      <a:pt x="223" y="16"/>
                    </a:lnTo>
                    <a:cubicBezTo>
                      <a:pt x="204" y="6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60"/>
              <p:cNvSpPr/>
              <p:nvPr/>
            </p:nvSpPr>
            <p:spPr>
              <a:xfrm>
                <a:off x="4006121" y="2218077"/>
                <a:ext cx="39071" cy="3378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41" extrusionOk="0">
                    <a:moveTo>
                      <a:pt x="112" y="1"/>
                    </a:moveTo>
                    <a:cubicBezTo>
                      <a:pt x="51" y="5"/>
                      <a:pt x="3" y="56"/>
                      <a:pt x="1" y="117"/>
                    </a:cubicBezTo>
                    <a:cubicBezTo>
                      <a:pt x="0" y="144"/>
                      <a:pt x="7" y="172"/>
                      <a:pt x="20" y="196"/>
                    </a:cubicBezTo>
                    <a:cubicBezTo>
                      <a:pt x="35" y="289"/>
                      <a:pt x="142" y="359"/>
                      <a:pt x="219" y="398"/>
                    </a:cubicBezTo>
                    <a:cubicBezTo>
                      <a:pt x="263" y="421"/>
                      <a:pt x="317" y="440"/>
                      <a:pt x="365" y="440"/>
                    </a:cubicBezTo>
                    <a:cubicBezTo>
                      <a:pt x="419" y="440"/>
                      <a:pt x="467" y="416"/>
                      <a:pt x="488" y="344"/>
                    </a:cubicBezTo>
                    <a:cubicBezTo>
                      <a:pt x="510" y="269"/>
                      <a:pt x="475" y="187"/>
                      <a:pt x="417" y="134"/>
                    </a:cubicBezTo>
                    <a:cubicBezTo>
                      <a:pt x="361" y="80"/>
                      <a:pt x="287" y="50"/>
                      <a:pt x="214" y="23"/>
                    </a:cubicBezTo>
                    <a:cubicBezTo>
                      <a:pt x="183" y="10"/>
                      <a:pt x="150" y="2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60"/>
              <p:cNvSpPr/>
              <p:nvPr/>
            </p:nvSpPr>
            <p:spPr>
              <a:xfrm>
                <a:off x="4041972" y="2174718"/>
                <a:ext cx="41982" cy="28269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69" extrusionOk="0">
                    <a:moveTo>
                      <a:pt x="160" y="0"/>
                    </a:moveTo>
                    <a:cubicBezTo>
                      <a:pt x="138" y="0"/>
                      <a:pt x="115" y="3"/>
                      <a:pt x="94" y="9"/>
                    </a:cubicBezTo>
                    <a:lnTo>
                      <a:pt x="91" y="9"/>
                    </a:lnTo>
                    <a:cubicBezTo>
                      <a:pt x="33" y="30"/>
                      <a:pt x="0" y="91"/>
                      <a:pt x="16" y="151"/>
                    </a:cubicBezTo>
                    <a:cubicBezTo>
                      <a:pt x="24" y="177"/>
                      <a:pt x="37" y="202"/>
                      <a:pt x="56" y="222"/>
                    </a:cubicBezTo>
                    <a:cubicBezTo>
                      <a:pt x="97" y="306"/>
                      <a:pt x="219" y="344"/>
                      <a:pt x="302" y="361"/>
                    </a:cubicBezTo>
                    <a:cubicBezTo>
                      <a:pt x="329" y="366"/>
                      <a:pt x="357" y="369"/>
                      <a:pt x="385" y="369"/>
                    </a:cubicBezTo>
                    <a:cubicBezTo>
                      <a:pt x="468" y="369"/>
                      <a:pt x="547" y="340"/>
                      <a:pt x="547" y="233"/>
                    </a:cubicBezTo>
                    <a:cubicBezTo>
                      <a:pt x="547" y="156"/>
                      <a:pt x="490" y="87"/>
                      <a:pt x="421" y="51"/>
                    </a:cubicBezTo>
                    <a:cubicBezTo>
                      <a:pt x="352" y="16"/>
                      <a:pt x="272" y="6"/>
                      <a:pt x="194" y="3"/>
                    </a:cubicBezTo>
                    <a:cubicBezTo>
                      <a:pt x="183" y="1"/>
                      <a:pt x="171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60"/>
              <p:cNvSpPr/>
              <p:nvPr/>
            </p:nvSpPr>
            <p:spPr>
              <a:xfrm>
                <a:off x="4053616" y="2119331"/>
                <a:ext cx="47575" cy="28346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70" extrusionOk="0">
                    <a:moveTo>
                      <a:pt x="366" y="0"/>
                    </a:moveTo>
                    <a:cubicBezTo>
                      <a:pt x="356" y="0"/>
                      <a:pt x="346" y="1"/>
                      <a:pt x="336" y="2"/>
                    </a:cubicBezTo>
                    <a:cubicBezTo>
                      <a:pt x="259" y="10"/>
                      <a:pt x="187" y="48"/>
                      <a:pt x="119" y="86"/>
                    </a:cubicBezTo>
                    <a:cubicBezTo>
                      <a:pt x="89" y="101"/>
                      <a:pt x="62" y="122"/>
                      <a:pt x="40" y="147"/>
                    </a:cubicBezTo>
                    <a:lnTo>
                      <a:pt x="37" y="148"/>
                    </a:lnTo>
                    <a:cubicBezTo>
                      <a:pt x="1" y="198"/>
                      <a:pt x="7" y="268"/>
                      <a:pt x="54" y="308"/>
                    </a:cubicBezTo>
                    <a:cubicBezTo>
                      <a:pt x="75" y="327"/>
                      <a:pt x="100" y="340"/>
                      <a:pt x="126" y="345"/>
                    </a:cubicBezTo>
                    <a:cubicBezTo>
                      <a:pt x="155" y="362"/>
                      <a:pt x="188" y="369"/>
                      <a:pt x="223" y="369"/>
                    </a:cubicBezTo>
                    <a:cubicBezTo>
                      <a:pt x="288" y="369"/>
                      <a:pt x="357" y="346"/>
                      <a:pt x="409" y="324"/>
                    </a:cubicBezTo>
                    <a:cubicBezTo>
                      <a:pt x="505" y="284"/>
                      <a:pt x="621" y="203"/>
                      <a:pt x="541" y="84"/>
                    </a:cubicBezTo>
                    <a:cubicBezTo>
                      <a:pt x="504" y="27"/>
                      <a:pt x="435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60"/>
              <p:cNvSpPr/>
              <p:nvPr/>
            </p:nvSpPr>
            <p:spPr>
              <a:xfrm>
                <a:off x="4043504" y="2051458"/>
                <a:ext cx="38458" cy="3692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2" extrusionOk="0">
                    <a:moveTo>
                      <a:pt x="310" y="1"/>
                    </a:moveTo>
                    <a:cubicBezTo>
                      <a:pt x="254" y="1"/>
                      <a:pt x="196" y="27"/>
                      <a:pt x="153" y="67"/>
                    </a:cubicBezTo>
                    <a:cubicBezTo>
                      <a:pt x="96" y="119"/>
                      <a:pt x="61" y="191"/>
                      <a:pt x="30" y="263"/>
                    </a:cubicBezTo>
                    <a:cubicBezTo>
                      <a:pt x="14" y="292"/>
                      <a:pt x="5" y="325"/>
                      <a:pt x="1" y="359"/>
                    </a:cubicBezTo>
                    <a:lnTo>
                      <a:pt x="1" y="362"/>
                    </a:lnTo>
                    <a:cubicBezTo>
                      <a:pt x="1" y="423"/>
                      <a:pt x="48" y="475"/>
                      <a:pt x="109" y="481"/>
                    </a:cubicBezTo>
                    <a:cubicBezTo>
                      <a:pt x="112" y="482"/>
                      <a:pt x="116" y="482"/>
                      <a:pt x="119" y="482"/>
                    </a:cubicBezTo>
                    <a:cubicBezTo>
                      <a:pt x="143" y="482"/>
                      <a:pt x="167" y="477"/>
                      <a:pt x="189" y="467"/>
                    </a:cubicBezTo>
                    <a:cubicBezTo>
                      <a:pt x="282" y="458"/>
                      <a:pt x="361" y="358"/>
                      <a:pt x="404" y="283"/>
                    </a:cubicBezTo>
                    <a:cubicBezTo>
                      <a:pt x="457" y="193"/>
                      <a:pt x="501" y="59"/>
                      <a:pt x="368" y="11"/>
                    </a:cubicBezTo>
                    <a:cubicBezTo>
                      <a:pt x="350" y="4"/>
                      <a:pt x="330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60"/>
              <p:cNvSpPr/>
              <p:nvPr/>
            </p:nvSpPr>
            <p:spPr>
              <a:xfrm>
                <a:off x="4000069" y="2018211"/>
                <a:ext cx="26890" cy="4259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556" extrusionOk="0">
                    <a:moveTo>
                      <a:pt x="206" y="1"/>
                    </a:moveTo>
                    <a:cubicBezTo>
                      <a:pt x="194" y="1"/>
                      <a:pt x="181" y="2"/>
                      <a:pt x="166" y="6"/>
                    </a:cubicBezTo>
                    <a:cubicBezTo>
                      <a:pt x="91" y="24"/>
                      <a:pt x="36" y="96"/>
                      <a:pt x="19" y="171"/>
                    </a:cubicBezTo>
                    <a:cubicBezTo>
                      <a:pt x="1" y="247"/>
                      <a:pt x="10" y="326"/>
                      <a:pt x="23" y="403"/>
                    </a:cubicBezTo>
                    <a:cubicBezTo>
                      <a:pt x="27" y="437"/>
                      <a:pt x="36" y="470"/>
                      <a:pt x="52" y="500"/>
                    </a:cubicBezTo>
                    <a:cubicBezTo>
                      <a:pt x="52" y="500"/>
                      <a:pt x="53" y="501"/>
                      <a:pt x="53" y="502"/>
                    </a:cubicBezTo>
                    <a:cubicBezTo>
                      <a:pt x="76" y="536"/>
                      <a:pt x="114" y="556"/>
                      <a:pt x="153" y="556"/>
                    </a:cubicBezTo>
                    <a:cubicBezTo>
                      <a:pt x="172" y="556"/>
                      <a:pt x="191" y="551"/>
                      <a:pt x="209" y="541"/>
                    </a:cubicBezTo>
                    <a:cubicBezTo>
                      <a:pt x="234" y="528"/>
                      <a:pt x="254" y="510"/>
                      <a:pt x="268" y="487"/>
                    </a:cubicBezTo>
                    <a:cubicBezTo>
                      <a:pt x="342" y="427"/>
                      <a:pt x="350" y="300"/>
                      <a:pt x="346" y="214"/>
                    </a:cubicBezTo>
                    <a:cubicBezTo>
                      <a:pt x="342" y="121"/>
                      <a:pt x="31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60"/>
              <p:cNvSpPr/>
              <p:nvPr/>
            </p:nvSpPr>
            <p:spPr>
              <a:xfrm>
                <a:off x="3945602" y="2019589"/>
                <a:ext cx="33708" cy="4060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530" extrusionOk="0">
                    <a:moveTo>
                      <a:pt x="150" y="0"/>
                    </a:moveTo>
                    <a:cubicBezTo>
                      <a:pt x="119" y="0"/>
                      <a:pt x="87" y="14"/>
                      <a:pt x="56" y="48"/>
                    </a:cubicBezTo>
                    <a:cubicBezTo>
                      <a:pt x="4" y="106"/>
                      <a:pt x="0" y="195"/>
                      <a:pt x="29" y="268"/>
                    </a:cubicBezTo>
                    <a:cubicBezTo>
                      <a:pt x="56" y="342"/>
                      <a:pt x="110" y="401"/>
                      <a:pt x="163" y="457"/>
                    </a:cubicBezTo>
                    <a:cubicBezTo>
                      <a:pt x="185" y="482"/>
                      <a:pt x="213" y="504"/>
                      <a:pt x="243" y="520"/>
                    </a:cubicBezTo>
                    <a:lnTo>
                      <a:pt x="245" y="521"/>
                    </a:lnTo>
                    <a:cubicBezTo>
                      <a:pt x="260" y="527"/>
                      <a:pt x="275" y="530"/>
                      <a:pt x="290" y="530"/>
                    </a:cubicBezTo>
                    <a:cubicBezTo>
                      <a:pt x="333" y="530"/>
                      <a:pt x="375" y="506"/>
                      <a:pt x="396" y="465"/>
                    </a:cubicBezTo>
                    <a:cubicBezTo>
                      <a:pt x="408" y="440"/>
                      <a:pt x="415" y="413"/>
                      <a:pt x="413" y="385"/>
                    </a:cubicBezTo>
                    <a:cubicBezTo>
                      <a:pt x="440" y="295"/>
                      <a:pt x="374" y="186"/>
                      <a:pt x="322" y="117"/>
                    </a:cubicBezTo>
                    <a:cubicBezTo>
                      <a:pt x="280" y="61"/>
                      <a:pt x="216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60"/>
              <p:cNvSpPr/>
              <p:nvPr/>
            </p:nvSpPr>
            <p:spPr>
              <a:xfrm>
                <a:off x="3895961" y="2056744"/>
                <a:ext cx="40680" cy="31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05" extrusionOk="0">
                    <a:moveTo>
                      <a:pt x="147" y="0"/>
                    </a:moveTo>
                    <a:cubicBezTo>
                      <a:pt x="82" y="0"/>
                      <a:pt x="24" y="27"/>
                      <a:pt x="11" y="113"/>
                    </a:cubicBezTo>
                    <a:cubicBezTo>
                      <a:pt x="0" y="191"/>
                      <a:pt x="46" y="267"/>
                      <a:pt x="109" y="312"/>
                    </a:cubicBezTo>
                    <a:cubicBezTo>
                      <a:pt x="173" y="358"/>
                      <a:pt x="249" y="377"/>
                      <a:pt x="326" y="394"/>
                    </a:cubicBezTo>
                    <a:cubicBezTo>
                      <a:pt x="351" y="401"/>
                      <a:pt x="376" y="404"/>
                      <a:pt x="402" y="404"/>
                    </a:cubicBezTo>
                    <a:cubicBezTo>
                      <a:pt x="410" y="404"/>
                      <a:pt x="418" y="404"/>
                      <a:pt x="427" y="403"/>
                    </a:cubicBezTo>
                    <a:lnTo>
                      <a:pt x="429" y="403"/>
                    </a:lnTo>
                    <a:cubicBezTo>
                      <a:pt x="491" y="392"/>
                      <a:pt x="531" y="334"/>
                      <a:pt x="524" y="273"/>
                    </a:cubicBezTo>
                    <a:cubicBezTo>
                      <a:pt x="521" y="246"/>
                      <a:pt x="511" y="220"/>
                      <a:pt x="494" y="197"/>
                    </a:cubicBezTo>
                    <a:cubicBezTo>
                      <a:pt x="467" y="107"/>
                      <a:pt x="352" y="53"/>
                      <a:pt x="272" y="24"/>
                    </a:cubicBezTo>
                    <a:cubicBezTo>
                      <a:pt x="234" y="11"/>
                      <a:pt x="189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60"/>
              <p:cNvSpPr/>
              <p:nvPr/>
            </p:nvSpPr>
            <p:spPr>
              <a:xfrm>
                <a:off x="3814912" y="2037975"/>
                <a:ext cx="266143" cy="235039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068" extrusionOk="0">
                    <a:moveTo>
                      <a:pt x="2341" y="0"/>
                    </a:moveTo>
                    <a:cubicBezTo>
                      <a:pt x="2276" y="0"/>
                      <a:pt x="2210" y="6"/>
                      <a:pt x="2146" y="19"/>
                    </a:cubicBezTo>
                    <a:cubicBezTo>
                      <a:pt x="1784" y="88"/>
                      <a:pt x="1521" y="320"/>
                      <a:pt x="1358" y="642"/>
                    </a:cubicBezTo>
                    <a:cubicBezTo>
                      <a:pt x="1293" y="770"/>
                      <a:pt x="1245" y="912"/>
                      <a:pt x="1163" y="1030"/>
                    </a:cubicBezTo>
                    <a:cubicBezTo>
                      <a:pt x="1068" y="1165"/>
                      <a:pt x="916" y="1232"/>
                      <a:pt x="773" y="1300"/>
                    </a:cubicBezTo>
                    <a:cubicBezTo>
                      <a:pt x="476" y="1441"/>
                      <a:pt x="146" y="1634"/>
                      <a:pt x="74" y="1984"/>
                    </a:cubicBezTo>
                    <a:cubicBezTo>
                      <a:pt x="0" y="2347"/>
                      <a:pt x="256" y="2647"/>
                      <a:pt x="541" y="2832"/>
                    </a:cubicBezTo>
                    <a:cubicBezTo>
                      <a:pt x="787" y="2991"/>
                      <a:pt x="1082" y="3068"/>
                      <a:pt x="1375" y="3068"/>
                    </a:cubicBezTo>
                    <a:cubicBezTo>
                      <a:pt x="1400" y="3068"/>
                      <a:pt x="1426" y="3067"/>
                      <a:pt x="1451" y="3066"/>
                    </a:cubicBezTo>
                    <a:cubicBezTo>
                      <a:pt x="2075" y="3038"/>
                      <a:pt x="2600" y="2594"/>
                      <a:pt x="2993" y="2137"/>
                    </a:cubicBezTo>
                    <a:cubicBezTo>
                      <a:pt x="3100" y="2013"/>
                      <a:pt x="3197" y="1881"/>
                      <a:pt x="3266" y="1734"/>
                    </a:cubicBezTo>
                    <a:cubicBezTo>
                      <a:pt x="3474" y="1288"/>
                      <a:pt x="3431" y="686"/>
                      <a:pt x="3087" y="320"/>
                    </a:cubicBezTo>
                    <a:cubicBezTo>
                      <a:pt x="2890" y="114"/>
                      <a:pt x="2619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60"/>
              <p:cNvSpPr/>
              <p:nvPr/>
            </p:nvSpPr>
            <p:spPr>
              <a:xfrm>
                <a:off x="3835136" y="2060727"/>
                <a:ext cx="220867" cy="193823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530" extrusionOk="0">
                    <a:moveTo>
                      <a:pt x="1963" y="0"/>
                    </a:moveTo>
                    <a:cubicBezTo>
                      <a:pt x="1931" y="0"/>
                      <a:pt x="1898" y="2"/>
                      <a:pt x="1866" y="6"/>
                    </a:cubicBezTo>
                    <a:cubicBezTo>
                      <a:pt x="1404" y="61"/>
                      <a:pt x="1429" y="692"/>
                      <a:pt x="1109" y="921"/>
                    </a:cubicBezTo>
                    <a:cubicBezTo>
                      <a:pt x="766" y="1165"/>
                      <a:pt x="45" y="1268"/>
                      <a:pt x="22" y="1811"/>
                    </a:cubicBezTo>
                    <a:cubicBezTo>
                      <a:pt x="1" y="2283"/>
                      <a:pt x="617" y="2498"/>
                      <a:pt x="982" y="2525"/>
                    </a:cubicBezTo>
                    <a:cubicBezTo>
                      <a:pt x="1014" y="2528"/>
                      <a:pt x="1045" y="2529"/>
                      <a:pt x="1076" y="2529"/>
                    </a:cubicBezTo>
                    <a:cubicBezTo>
                      <a:pt x="1614" y="2529"/>
                      <a:pt x="2061" y="2175"/>
                      <a:pt x="2435" y="1797"/>
                    </a:cubicBezTo>
                    <a:cubicBezTo>
                      <a:pt x="2531" y="1702"/>
                      <a:pt x="2619" y="1600"/>
                      <a:pt x="2684" y="1483"/>
                    </a:cubicBezTo>
                    <a:cubicBezTo>
                      <a:pt x="2881" y="1128"/>
                      <a:pt x="2883" y="632"/>
                      <a:pt x="2621" y="310"/>
                    </a:cubicBezTo>
                    <a:cubicBezTo>
                      <a:pt x="2458" y="112"/>
                      <a:pt x="2216" y="0"/>
                      <a:pt x="19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60"/>
              <p:cNvSpPr/>
              <p:nvPr/>
            </p:nvSpPr>
            <p:spPr>
              <a:xfrm>
                <a:off x="3934571" y="2097805"/>
                <a:ext cx="95992" cy="90323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179" extrusionOk="0">
                    <a:moveTo>
                      <a:pt x="623" y="1"/>
                    </a:moveTo>
                    <a:cubicBezTo>
                      <a:pt x="602" y="1"/>
                      <a:pt x="580" y="2"/>
                      <a:pt x="559" y="4"/>
                    </a:cubicBezTo>
                    <a:cubicBezTo>
                      <a:pt x="234" y="39"/>
                      <a:pt x="1" y="330"/>
                      <a:pt x="37" y="653"/>
                    </a:cubicBezTo>
                    <a:cubicBezTo>
                      <a:pt x="63" y="891"/>
                      <a:pt x="229" y="1089"/>
                      <a:pt x="457" y="1155"/>
                    </a:cubicBezTo>
                    <a:cubicBezTo>
                      <a:pt x="511" y="1171"/>
                      <a:pt x="567" y="1179"/>
                      <a:pt x="621" y="1179"/>
                    </a:cubicBezTo>
                    <a:cubicBezTo>
                      <a:pt x="797" y="1179"/>
                      <a:pt x="967" y="1100"/>
                      <a:pt x="1081" y="958"/>
                    </a:cubicBezTo>
                    <a:cubicBezTo>
                      <a:pt x="1230" y="772"/>
                      <a:pt x="1252" y="515"/>
                      <a:pt x="1139" y="307"/>
                    </a:cubicBezTo>
                    <a:cubicBezTo>
                      <a:pt x="1034" y="117"/>
                      <a:pt x="835" y="1"/>
                      <a:pt x="6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60"/>
              <p:cNvSpPr/>
              <p:nvPr/>
            </p:nvSpPr>
            <p:spPr>
              <a:xfrm>
                <a:off x="3923080" y="2191725"/>
                <a:ext cx="4136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555" extrusionOk="0">
                    <a:moveTo>
                      <a:pt x="211" y="1"/>
                    </a:moveTo>
                    <a:cubicBezTo>
                      <a:pt x="189" y="103"/>
                      <a:pt x="104" y="179"/>
                      <a:pt x="1" y="191"/>
                    </a:cubicBezTo>
                    <a:cubicBezTo>
                      <a:pt x="79" y="260"/>
                      <a:pt x="103" y="372"/>
                      <a:pt x="61" y="469"/>
                    </a:cubicBezTo>
                    <a:cubicBezTo>
                      <a:pt x="86" y="460"/>
                      <a:pt x="112" y="456"/>
                      <a:pt x="137" y="456"/>
                    </a:cubicBezTo>
                    <a:cubicBezTo>
                      <a:pt x="212" y="456"/>
                      <a:pt x="284" y="492"/>
                      <a:pt x="329" y="555"/>
                    </a:cubicBezTo>
                    <a:cubicBezTo>
                      <a:pt x="350" y="452"/>
                      <a:pt x="435" y="375"/>
                      <a:pt x="539" y="364"/>
                    </a:cubicBezTo>
                    <a:cubicBezTo>
                      <a:pt x="461" y="295"/>
                      <a:pt x="436" y="183"/>
                      <a:pt x="479" y="87"/>
                    </a:cubicBezTo>
                    <a:lnTo>
                      <a:pt x="479" y="87"/>
                    </a:lnTo>
                    <a:cubicBezTo>
                      <a:pt x="454" y="95"/>
                      <a:pt x="428" y="100"/>
                      <a:pt x="403" y="100"/>
                    </a:cubicBezTo>
                    <a:cubicBezTo>
                      <a:pt x="328" y="100"/>
                      <a:pt x="257" y="64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60"/>
              <p:cNvSpPr/>
              <p:nvPr/>
            </p:nvSpPr>
            <p:spPr>
              <a:xfrm>
                <a:off x="3866774" y="2186362"/>
                <a:ext cx="39378" cy="4320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64" extrusionOk="0">
                    <a:moveTo>
                      <a:pt x="234" y="0"/>
                    </a:moveTo>
                    <a:cubicBezTo>
                      <a:pt x="201" y="96"/>
                      <a:pt x="109" y="162"/>
                      <a:pt x="7" y="162"/>
                    </a:cubicBezTo>
                    <a:cubicBezTo>
                      <a:pt x="5" y="162"/>
                      <a:pt x="3" y="162"/>
                      <a:pt x="1" y="162"/>
                    </a:cubicBezTo>
                    <a:lnTo>
                      <a:pt x="1" y="162"/>
                    </a:lnTo>
                    <a:cubicBezTo>
                      <a:pt x="70" y="240"/>
                      <a:pt x="79" y="355"/>
                      <a:pt x="26" y="444"/>
                    </a:cubicBezTo>
                    <a:cubicBezTo>
                      <a:pt x="41" y="441"/>
                      <a:pt x="56" y="439"/>
                      <a:pt x="71" y="439"/>
                    </a:cubicBezTo>
                    <a:cubicBezTo>
                      <a:pt x="157" y="439"/>
                      <a:pt x="239" y="486"/>
                      <a:pt x="281" y="564"/>
                    </a:cubicBezTo>
                    <a:cubicBezTo>
                      <a:pt x="314" y="468"/>
                      <a:pt x="405" y="402"/>
                      <a:pt x="507" y="402"/>
                    </a:cubicBezTo>
                    <a:cubicBezTo>
                      <a:pt x="509" y="402"/>
                      <a:pt x="511" y="402"/>
                      <a:pt x="513" y="402"/>
                    </a:cubicBezTo>
                    <a:cubicBezTo>
                      <a:pt x="445" y="324"/>
                      <a:pt x="435" y="209"/>
                      <a:pt x="490" y="120"/>
                    </a:cubicBezTo>
                    <a:lnTo>
                      <a:pt x="490" y="120"/>
                    </a:lnTo>
                    <a:cubicBezTo>
                      <a:pt x="474" y="123"/>
                      <a:pt x="459" y="125"/>
                      <a:pt x="444" y="125"/>
                    </a:cubicBezTo>
                    <a:cubicBezTo>
                      <a:pt x="357" y="125"/>
                      <a:pt x="276" y="78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0" name="Google Shape;2450;p60"/>
              <p:cNvSpPr/>
              <p:nvPr/>
            </p:nvSpPr>
            <p:spPr>
              <a:xfrm>
                <a:off x="3902549" y="2157788"/>
                <a:ext cx="32023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0" extrusionOk="0">
                    <a:moveTo>
                      <a:pt x="189" y="1"/>
                    </a:moveTo>
                    <a:cubicBezTo>
                      <a:pt x="163" y="80"/>
                      <a:pt x="89" y="132"/>
                      <a:pt x="6" y="132"/>
                    </a:cubicBezTo>
                    <a:cubicBezTo>
                      <a:pt x="4" y="132"/>
                      <a:pt x="2" y="132"/>
                      <a:pt x="0" y="132"/>
                    </a:cubicBezTo>
                    <a:lnTo>
                      <a:pt x="0" y="132"/>
                    </a:lnTo>
                    <a:cubicBezTo>
                      <a:pt x="55" y="196"/>
                      <a:pt x="63" y="290"/>
                      <a:pt x="19" y="362"/>
                    </a:cubicBezTo>
                    <a:cubicBezTo>
                      <a:pt x="31" y="359"/>
                      <a:pt x="43" y="358"/>
                      <a:pt x="55" y="358"/>
                    </a:cubicBezTo>
                    <a:cubicBezTo>
                      <a:pt x="126" y="358"/>
                      <a:pt x="193" y="396"/>
                      <a:pt x="229" y="459"/>
                    </a:cubicBezTo>
                    <a:cubicBezTo>
                      <a:pt x="256" y="381"/>
                      <a:pt x="331" y="328"/>
                      <a:pt x="415" y="328"/>
                    </a:cubicBezTo>
                    <a:cubicBezTo>
                      <a:pt x="416" y="328"/>
                      <a:pt x="417" y="328"/>
                      <a:pt x="418" y="328"/>
                    </a:cubicBezTo>
                    <a:cubicBezTo>
                      <a:pt x="362" y="264"/>
                      <a:pt x="354" y="171"/>
                      <a:pt x="398" y="98"/>
                    </a:cubicBezTo>
                    <a:lnTo>
                      <a:pt x="398" y="98"/>
                    </a:lnTo>
                    <a:cubicBezTo>
                      <a:pt x="386" y="101"/>
                      <a:pt x="374" y="102"/>
                      <a:pt x="361" y="102"/>
                    </a:cubicBezTo>
                    <a:cubicBezTo>
                      <a:pt x="291" y="102"/>
                      <a:pt x="224" y="64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60"/>
              <p:cNvSpPr/>
              <p:nvPr/>
            </p:nvSpPr>
            <p:spPr>
              <a:xfrm>
                <a:off x="3839349" y="2560739"/>
                <a:ext cx="42902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46" extrusionOk="0">
                    <a:moveTo>
                      <a:pt x="347" y="0"/>
                    </a:moveTo>
                    <a:cubicBezTo>
                      <a:pt x="301" y="0"/>
                      <a:pt x="254" y="15"/>
                      <a:pt x="215" y="39"/>
                    </a:cubicBezTo>
                    <a:cubicBezTo>
                      <a:pt x="150" y="81"/>
                      <a:pt x="101" y="146"/>
                      <a:pt x="58" y="210"/>
                    </a:cubicBezTo>
                    <a:cubicBezTo>
                      <a:pt x="38" y="237"/>
                      <a:pt x="23" y="267"/>
                      <a:pt x="12" y="300"/>
                    </a:cubicBezTo>
                    <a:cubicBezTo>
                      <a:pt x="12" y="301"/>
                      <a:pt x="12" y="302"/>
                      <a:pt x="12" y="302"/>
                    </a:cubicBezTo>
                    <a:cubicBezTo>
                      <a:pt x="0" y="364"/>
                      <a:pt x="38" y="424"/>
                      <a:pt x="97" y="439"/>
                    </a:cubicBezTo>
                    <a:cubicBezTo>
                      <a:pt x="111" y="443"/>
                      <a:pt x="125" y="445"/>
                      <a:pt x="140" y="445"/>
                    </a:cubicBezTo>
                    <a:cubicBezTo>
                      <a:pt x="153" y="445"/>
                      <a:pt x="166" y="444"/>
                      <a:pt x="179" y="441"/>
                    </a:cubicBezTo>
                    <a:cubicBezTo>
                      <a:pt x="183" y="441"/>
                      <a:pt x="187" y="441"/>
                      <a:pt x="191" y="441"/>
                    </a:cubicBezTo>
                    <a:cubicBezTo>
                      <a:pt x="281" y="441"/>
                      <a:pt x="369" y="360"/>
                      <a:pt x="423" y="297"/>
                    </a:cubicBezTo>
                    <a:cubicBezTo>
                      <a:pt x="492" y="219"/>
                      <a:pt x="560" y="95"/>
                      <a:pt x="437" y="23"/>
                    </a:cubicBezTo>
                    <a:cubicBezTo>
                      <a:pt x="409" y="7"/>
                      <a:pt x="37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2" name="Google Shape;2452;p60"/>
              <p:cNvSpPr/>
              <p:nvPr/>
            </p:nvSpPr>
            <p:spPr>
              <a:xfrm>
                <a:off x="3812308" y="2510026"/>
                <a:ext cx="38458" cy="3684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1" extrusionOk="0">
                    <a:moveTo>
                      <a:pt x="378" y="0"/>
                    </a:moveTo>
                    <a:cubicBezTo>
                      <a:pt x="356" y="0"/>
                      <a:pt x="334" y="5"/>
                      <a:pt x="313" y="14"/>
                    </a:cubicBezTo>
                    <a:cubicBezTo>
                      <a:pt x="219" y="23"/>
                      <a:pt x="142" y="125"/>
                      <a:pt x="98" y="199"/>
                    </a:cubicBezTo>
                    <a:cubicBezTo>
                      <a:pt x="45" y="288"/>
                      <a:pt x="0" y="422"/>
                      <a:pt x="134" y="470"/>
                    </a:cubicBezTo>
                    <a:cubicBezTo>
                      <a:pt x="153" y="477"/>
                      <a:pt x="173" y="481"/>
                      <a:pt x="192" y="481"/>
                    </a:cubicBezTo>
                    <a:cubicBezTo>
                      <a:pt x="249" y="481"/>
                      <a:pt x="306" y="454"/>
                      <a:pt x="348" y="414"/>
                    </a:cubicBezTo>
                    <a:cubicBezTo>
                      <a:pt x="406" y="362"/>
                      <a:pt x="441" y="291"/>
                      <a:pt x="473" y="219"/>
                    </a:cubicBezTo>
                    <a:cubicBezTo>
                      <a:pt x="488" y="189"/>
                      <a:pt x="498" y="156"/>
                      <a:pt x="502" y="122"/>
                    </a:cubicBezTo>
                    <a:cubicBezTo>
                      <a:pt x="502" y="122"/>
                      <a:pt x="502" y="121"/>
                      <a:pt x="502" y="120"/>
                    </a:cubicBezTo>
                    <a:cubicBezTo>
                      <a:pt x="502" y="59"/>
                      <a:pt x="455" y="6"/>
                      <a:pt x="394" y="1"/>
                    </a:cubicBezTo>
                    <a:cubicBezTo>
                      <a:pt x="388" y="1"/>
                      <a:pt x="38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3" name="Google Shape;2453;p60"/>
              <p:cNvSpPr/>
              <p:nvPr/>
            </p:nvSpPr>
            <p:spPr>
              <a:xfrm>
                <a:off x="3891671" y="2596974"/>
                <a:ext cx="27273" cy="4198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48" extrusionOk="0">
                    <a:moveTo>
                      <a:pt x="217" y="0"/>
                    </a:moveTo>
                    <a:cubicBezTo>
                      <a:pt x="210" y="0"/>
                      <a:pt x="202" y="0"/>
                      <a:pt x="195" y="1"/>
                    </a:cubicBezTo>
                    <a:cubicBezTo>
                      <a:pt x="116" y="11"/>
                      <a:pt x="55" y="74"/>
                      <a:pt x="28" y="147"/>
                    </a:cubicBezTo>
                    <a:cubicBezTo>
                      <a:pt x="0" y="220"/>
                      <a:pt x="0" y="300"/>
                      <a:pt x="4" y="378"/>
                    </a:cubicBezTo>
                    <a:cubicBezTo>
                      <a:pt x="4" y="412"/>
                      <a:pt x="11" y="446"/>
                      <a:pt x="23" y="478"/>
                    </a:cubicBezTo>
                    <a:cubicBezTo>
                      <a:pt x="23" y="478"/>
                      <a:pt x="23" y="480"/>
                      <a:pt x="24" y="481"/>
                    </a:cubicBezTo>
                    <a:cubicBezTo>
                      <a:pt x="44" y="522"/>
                      <a:pt x="86" y="547"/>
                      <a:pt x="130" y="547"/>
                    </a:cubicBezTo>
                    <a:cubicBezTo>
                      <a:pt x="145" y="547"/>
                      <a:pt x="159" y="544"/>
                      <a:pt x="174" y="538"/>
                    </a:cubicBezTo>
                    <a:cubicBezTo>
                      <a:pt x="200" y="528"/>
                      <a:pt x="222" y="512"/>
                      <a:pt x="239" y="490"/>
                    </a:cubicBezTo>
                    <a:cubicBezTo>
                      <a:pt x="318" y="441"/>
                      <a:pt x="342" y="316"/>
                      <a:pt x="348" y="230"/>
                    </a:cubicBezTo>
                    <a:cubicBezTo>
                      <a:pt x="356" y="131"/>
                      <a:pt x="338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4" name="Google Shape;2454;p60"/>
              <p:cNvSpPr/>
              <p:nvPr/>
            </p:nvSpPr>
            <p:spPr>
              <a:xfrm>
                <a:off x="3936562" y="2577976"/>
                <a:ext cx="33862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28" extrusionOk="0">
                    <a:moveTo>
                      <a:pt x="149" y="1"/>
                    </a:moveTo>
                    <a:cubicBezTo>
                      <a:pt x="106" y="1"/>
                      <a:pt x="64" y="25"/>
                      <a:pt x="44" y="67"/>
                    </a:cubicBezTo>
                    <a:cubicBezTo>
                      <a:pt x="31" y="92"/>
                      <a:pt x="26" y="119"/>
                      <a:pt x="27" y="146"/>
                    </a:cubicBezTo>
                    <a:cubicBezTo>
                      <a:pt x="1" y="238"/>
                      <a:pt x="67" y="346"/>
                      <a:pt x="121" y="414"/>
                    </a:cubicBezTo>
                    <a:cubicBezTo>
                      <a:pt x="164" y="468"/>
                      <a:pt x="228" y="527"/>
                      <a:pt x="294" y="527"/>
                    </a:cubicBezTo>
                    <a:cubicBezTo>
                      <a:pt x="325" y="527"/>
                      <a:pt x="358" y="514"/>
                      <a:pt x="388" y="479"/>
                    </a:cubicBezTo>
                    <a:cubicBezTo>
                      <a:pt x="439" y="420"/>
                      <a:pt x="442" y="330"/>
                      <a:pt x="413" y="259"/>
                    </a:cubicBezTo>
                    <a:cubicBezTo>
                      <a:pt x="384" y="186"/>
                      <a:pt x="331" y="127"/>
                      <a:pt x="276" y="72"/>
                    </a:cubicBezTo>
                    <a:cubicBezTo>
                      <a:pt x="253" y="46"/>
                      <a:pt x="226" y="25"/>
                      <a:pt x="196" y="11"/>
                    </a:cubicBezTo>
                    <a:lnTo>
                      <a:pt x="194" y="10"/>
                    </a:lnTo>
                    <a:cubicBezTo>
                      <a:pt x="179" y="4"/>
                      <a:pt x="164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5" name="Google Shape;2455;p60"/>
              <p:cNvSpPr/>
              <p:nvPr/>
            </p:nvSpPr>
            <p:spPr>
              <a:xfrm>
                <a:off x="3967052" y="2542660"/>
                <a:ext cx="41446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88" extrusionOk="0">
                    <a:moveTo>
                      <a:pt x="148" y="0"/>
                    </a:moveTo>
                    <a:cubicBezTo>
                      <a:pt x="132" y="0"/>
                      <a:pt x="116" y="2"/>
                      <a:pt x="101" y="4"/>
                    </a:cubicBezTo>
                    <a:lnTo>
                      <a:pt x="97" y="4"/>
                    </a:lnTo>
                    <a:cubicBezTo>
                      <a:pt x="38" y="21"/>
                      <a:pt x="0" y="80"/>
                      <a:pt x="11" y="141"/>
                    </a:cubicBezTo>
                    <a:cubicBezTo>
                      <a:pt x="16" y="167"/>
                      <a:pt x="28" y="193"/>
                      <a:pt x="46" y="214"/>
                    </a:cubicBezTo>
                    <a:cubicBezTo>
                      <a:pt x="80" y="302"/>
                      <a:pt x="197" y="349"/>
                      <a:pt x="281" y="372"/>
                    </a:cubicBezTo>
                    <a:cubicBezTo>
                      <a:pt x="314" y="381"/>
                      <a:pt x="352" y="388"/>
                      <a:pt x="388" y="388"/>
                    </a:cubicBezTo>
                    <a:cubicBezTo>
                      <a:pt x="461" y="388"/>
                      <a:pt x="527" y="360"/>
                      <a:pt x="534" y="265"/>
                    </a:cubicBezTo>
                    <a:cubicBezTo>
                      <a:pt x="540" y="188"/>
                      <a:pt x="489" y="113"/>
                      <a:pt x="423" y="73"/>
                    </a:cubicBezTo>
                    <a:cubicBezTo>
                      <a:pt x="356" y="31"/>
                      <a:pt x="278" y="17"/>
                      <a:pt x="201" y="5"/>
                    </a:cubicBezTo>
                    <a:cubicBezTo>
                      <a:pt x="183" y="2"/>
                      <a:pt x="165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6" name="Google Shape;2456;p60"/>
              <p:cNvSpPr/>
              <p:nvPr/>
            </p:nvSpPr>
            <p:spPr>
              <a:xfrm>
                <a:off x="3969120" y="2488729"/>
                <a:ext cx="47422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357" extrusionOk="0">
                    <a:moveTo>
                      <a:pt x="360" y="0"/>
                    </a:moveTo>
                    <a:cubicBezTo>
                      <a:pt x="357" y="0"/>
                      <a:pt x="354" y="0"/>
                      <a:pt x="351" y="0"/>
                    </a:cubicBezTo>
                    <a:cubicBezTo>
                      <a:pt x="273" y="3"/>
                      <a:pt x="199" y="34"/>
                      <a:pt x="129" y="67"/>
                    </a:cubicBezTo>
                    <a:cubicBezTo>
                      <a:pt x="97" y="80"/>
                      <a:pt x="69" y="97"/>
                      <a:pt x="44" y="120"/>
                    </a:cubicBezTo>
                    <a:cubicBezTo>
                      <a:pt x="44" y="120"/>
                      <a:pt x="43" y="121"/>
                      <a:pt x="43" y="121"/>
                    </a:cubicBezTo>
                    <a:cubicBezTo>
                      <a:pt x="1" y="168"/>
                      <a:pt x="3" y="239"/>
                      <a:pt x="45" y="283"/>
                    </a:cubicBezTo>
                    <a:cubicBezTo>
                      <a:pt x="65" y="303"/>
                      <a:pt x="88" y="317"/>
                      <a:pt x="114" y="325"/>
                    </a:cubicBezTo>
                    <a:cubicBezTo>
                      <a:pt x="147" y="348"/>
                      <a:pt x="190" y="357"/>
                      <a:pt x="234" y="357"/>
                    </a:cubicBezTo>
                    <a:cubicBezTo>
                      <a:pt x="291" y="357"/>
                      <a:pt x="352" y="342"/>
                      <a:pt x="398" y="327"/>
                    </a:cubicBezTo>
                    <a:cubicBezTo>
                      <a:pt x="497" y="295"/>
                      <a:pt x="619" y="223"/>
                      <a:pt x="550" y="98"/>
                    </a:cubicBezTo>
                    <a:cubicBezTo>
                      <a:pt x="513" y="33"/>
                      <a:pt x="434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7" name="Google Shape;2457;p60"/>
              <p:cNvSpPr/>
              <p:nvPr/>
            </p:nvSpPr>
            <p:spPr>
              <a:xfrm>
                <a:off x="3956940" y="2436483"/>
                <a:ext cx="47345" cy="29571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86" extrusionOk="0">
                    <a:moveTo>
                      <a:pt x="370" y="1"/>
                    </a:moveTo>
                    <a:cubicBezTo>
                      <a:pt x="351" y="1"/>
                      <a:pt x="331" y="3"/>
                      <a:pt x="312" y="7"/>
                    </a:cubicBezTo>
                    <a:cubicBezTo>
                      <a:pt x="235" y="24"/>
                      <a:pt x="169" y="68"/>
                      <a:pt x="106" y="114"/>
                    </a:cubicBezTo>
                    <a:cubicBezTo>
                      <a:pt x="78" y="132"/>
                      <a:pt x="53" y="156"/>
                      <a:pt x="33" y="183"/>
                    </a:cubicBezTo>
                    <a:lnTo>
                      <a:pt x="32" y="186"/>
                    </a:lnTo>
                    <a:cubicBezTo>
                      <a:pt x="1" y="239"/>
                      <a:pt x="15" y="307"/>
                      <a:pt x="66" y="343"/>
                    </a:cubicBezTo>
                    <a:cubicBezTo>
                      <a:pt x="88" y="359"/>
                      <a:pt x="114" y="368"/>
                      <a:pt x="142" y="371"/>
                    </a:cubicBezTo>
                    <a:cubicBezTo>
                      <a:pt x="164" y="381"/>
                      <a:pt x="189" y="386"/>
                      <a:pt x="214" y="386"/>
                    </a:cubicBezTo>
                    <a:cubicBezTo>
                      <a:pt x="286" y="386"/>
                      <a:pt x="365" y="351"/>
                      <a:pt x="421" y="320"/>
                    </a:cubicBezTo>
                    <a:cubicBezTo>
                      <a:pt x="510" y="269"/>
                      <a:pt x="617" y="175"/>
                      <a:pt x="526" y="66"/>
                    </a:cubicBezTo>
                    <a:cubicBezTo>
                      <a:pt x="488" y="21"/>
                      <a:pt x="429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8" name="Google Shape;2458;p60"/>
              <p:cNvSpPr/>
              <p:nvPr/>
            </p:nvSpPr>
            <p:spPr>
              <a:xfrm>
                <a:off x="3936409" y="2382475"/>
                <a:ext cx="37003" cy="3769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92" extrusionOk="0">
                    <a:moveTo>
                      <a:pt x="300" y="0"/>
                    </a:moveTo>
                    <a:cubicBezTo>
                      <a:pt x="239" y="0"/>
                      <a:pt x="178" y="32"/>
                      <a:pt x="135" y="76"/>
                    </a:cubicBezTo>
                    <a:cubicBezTo>
                      <a:pt x="80" y="132"/>
                      <a:pt x="50" y="206"/>
                      <a:pt x="22" y="278"/>
                    </a:cubicBezTo>
                    <a:cubicBezTo>
                      <a:pt x="9" y="309"/>
                      <a:pt x="2" y="343"/>
                      <a:pt x="0" y="376"/>
                    </a:cubicBezTo>
                    <a:lnTo>
                      <a:pt x="0" y="380"/>
                    </a:lnTo>
                    <a:cubicBezTo>
                      <a:pt x="4" y="441"/>
                      <a:pt x="54" y="490"/>
                      <a:pt x="116" y="492"/>
                    </a:cubicBezTo>
                    <a:cubicBezTo>
                      <a:pt x="119" y="492"/>
                      <a:pt x="121" y="492"/>
                      <a:pt x="123" y="492"/>
                    </a:cubicBezTo>
                    <a:cubicBezTo>
                      <a:pt x="148" y="492"/>
                      <a:pt x="173" y="485"/>
                      <a:pt x="195" y="474"/>
                    </a:cubicBezTo>
                    <a:cubicBezTo>
                      <a:pt x="288" y="459"/>
                      <a:pt x="359" y="354"/>
                      <a:pt x="399" y="277"/>
                    </a:cubicBezTo>
                    <a:cubicBezTo>
                      <a:pt x="446" y="184"/>
                      <a:pt x="483" y="47"/>
                      <a:pt x="347" y="7"/>
                    </a:cubicBezTo>
                    <a:cubicBezTo>
                      <a:pt x="331" y="2"/>
                      <a:pt x="316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9" name="Google Shape;2459;p60"/>
              <p:cNvSpPr/>
              <p:nvPr/>
            </p:nvSpPr>
            <p:spPr>
              <a:xfrm>
                <a:off x="3893127" y="2342257"/>
                <a:ext cx="29495" cy="4091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34" extrusionOk="0">
                    <a:moveTo>
                      <a:pt x="239" y="0"/>
                    </a:moveTo>
                    <a:cubicBezTo>
                      <a:pt x="161" y="0"/>
                      <a:pt x="94" y="56"/>
                      <a:pt x="56" y="125"/>
                    </a:cubicBezTo>
                    <a:cubicBezTo>
                      <a:pt x="19" y="194"/>
                      <a:pt x="10" y="274"/>
                      <a:pt x="5" y="351"/>
                    </a:cubicBezTo>
                    <a:cubicBezTo>
                      <a:pt x="1" y="385"/>
                      <a:pt x="2" y="418"/>
                      <a:pt x="10" y="451"/>
                    </a:cubicBezTo>
                    <a:lnTo>
                      <a:pt x="11" y="454"/>
                    </a:lnTo>
                    <a:cubicBezTo>
                      <a:pt x="28" y="503"/>
                      <a:pt x="75" y="534"/>
                      <a:pt x="125" y="534"/>
                    </a:cubicBezTo>
                    <a:cubicBezTo>
                      <a:pt x="134" y="534"/>
                      <a:pt x="144" y="533"/>
                      <a:pt x="153" y="531"/>
                    </a:cubicBezTo>
                    <a:cubicBezTo>
                      <a:pt x="180" y="523"/>
                      <a:pt x="204" y="510"/>
                      <a:pt x="224" y="490"/>
                    </a:cubicBezTo>
                    <a:cubicBezTo>
                      <a:pt x="309" y="451"/>
                      <a:pt x="348" y="330"/>
                      <a:pt x="365" y="244"/>
                    </a:cubicBezTo>
                    <a:cubicBezTo>
                      <a:pt x="384" y="142"/>
                      <a:pt x="382" y="1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0" name="Google Shape;2460;p60"/>
              <p:cNvSpPr/>
              <p:nvPr/>
            </p:nvSpPr>
            <p:spPr>
              <a:xfrm>
                <a:off x="3837664" y="2328544"/>
                <a:ext cx="30491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55" extrusionOk="0">
                    <a:moveTo>
                      <a:pt x="167" y="0"/>
                    </a:moveTo>
                    <a:cubicBezTo>
                      <a:pt x="144" y="0"/>
                      <a:pt x="119" y="8"/>
                      <a:pt x="91" y="25"/>
                    </a:cubicBezTo>
                    <a:cubicBezTo>
                      <a:pt x="26" y="68"/>
                      <a:pt x="0" y="154"/>
                      <a:pt x="8" y="231"/>
                    </a:cubicBezTo>
                    <a:cubicBezTo>
                      <a:pt x="16" y="308"/>
                      <a:pt x="52" y="380"/>
                      <a:pt x="90" y="448"/>
                    </a:cubicBezTo>
                    <a:cubicBezTo>
                      <a:pt x="105" y="479"/>
                      <a:pt x="125" y="506"/>
                      <a:pt x="150" y="528"/>
                    </a:cubicBezTo>
                    <a:lnTo>
                      <a:pt x="151" y="531"/>
                    </a:lnTo>
                    <a:cubicBezTo>
                      <a:pt x="173" y="547"/>
                      <a:pt x="198" y="555"/>
                      <a:pt x="223" y="555"/>
                    </a:cubicBezTo>
                    <a:cubicBezTo>
                      <a:pt x="256" y="555"/>
                      <a:pt x="289" y="541"/>
                      <a:pt x="312" y="515"/>
                    </a:cubicBezTo>
                    <a:cubicBezTo>
                      <a:pt x="331" y="495"/>
                      <a:pt x="343" y="470"/>
                      <a:pt x="350" y="444"/>
                    </a:cubicBezTo>
                    <a:cubicBezTo>
                      <a:pt x="398" y="363"/>
                      <a:pt x="364" y="240"/>
                      <a:pt x="331" y="161"/>
                    </a:cubicBezTo>
                    <a:cubicBezTo>
                      <a:pt x="300" y="86"/>
                      <a:pt x="246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3768872" y="2346623"/>
                <a:ext cx="38228" cy="3508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58" extrusionOk="0">
                    <a:moveTo>
                      <a:pt x="143" y="0"/>
                    </a:moveTo>
                    <a:cubicBezTo>
                      <a:pt x="95" y="0"/>
                      <a:pt x="51" y="23"/>
                      <a:pt x="28" y="86"/>
                    </a:cubicBezTo>
                    <a:cubicBezTo>
                      <a:pt x="0" y="159"/>
                      <a:pt x="29" y="244"/>
                      <a:pt x="81" y="302"/>
                    </a:cubicBezTo>
                    <a:cubicBezTo>
                      <a:pt x="133" y="360"/>
                      <a:pt x="205" y="395"/>
                      <a:pt x="277" y="428"/>
                    </a:cubicBezTo>
                    <a:cubicBezTo>
                      <a:pt x="307" y="444"/>
                      <a:pt x="339" y="454"/>
                      <a:pt x="372" y="458"/>
                    </a:cubicBezTo>
                    <a:lnTo>
                      <a:pt x="376" y="458"/>
                    </a:lnTo>
                    <a:cubicBezTo>
                      <a:pt x="376" y="458"/>
                      <a:pt x="377" y="458"/>
                      <a:pt x="378" y="458"/>
                    </a:cubicBezTo>
                    <a:cubicBezTo>
                      <a:pt x="438" y="458"/>
                      <a:pt x="489" y="411"/>
                      <a:pt x="496" y="351"/>
                    </a:cubicBezTo>
                    <a:cubicBezTo>
                      <a:pt x="498" y="324"/>
                      <a:pt x="493" y="296"/>
                      <a:pt x="482" y="272"/>
                    </a:cubicBezTo>
                    <a:cubicBezTo>
                      <a:pt x="475" y="176"/>
                      <a:pt x="373" y="98"/>
                      <a:pt x="300" y="54"/>
                    </a:cubicBezTo>
                    <a:cubicBezTo>
                      <a:pt x="253" y="26"/>
                      <a:pt x="195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3734476" y="2398256"/>
                <a:ext cx="45813" cy="2612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41" extrusionOk="0">
                    <a:moveTo>
                      <a:pt x="275" y="1"/>
                    </a:moveTo>
                    <a:cubicBezTo>
                      <a:pt x="263" y="1"/>
                      <a:pt x="252" y="1"/>
                      <a:pt x="242" y="2"/>
                    </a:cubicBezTo>
                    <a:cubicBezTo>
                      <a:pt x="138" y="6"/>
                      <a:pt x="1" y="41"/>
                      <a:pt x="33" y="180"/>
                    </a:cubicBezTo>
                    <a:cubicBezTo>
                      <a:pt x="50" y="257"/>
                      <a:pt x="122" y="311"/>
                      <a:pt x="198" y="330"/>
                    </a:cubicBezTo>
                    <a:cubicBezTo>
                      <a:pt x="228" y="338"/>
                      <a:pt x="259" y="341"/>
                      <a:pt x="291" y="341"/>
                    </a:cubicBezTo>
                    <a:cubicBezTo>
                      <a:pt x="337" y="341"/>
                      <a:pt x="384" y="334"/>
                      <a:pt x="430" y="327"/>
                    </a:cubicBezTo>
                    <a:cubicBezTo>
                      <a:pt x="462" y="324"/>
                      <a:pt x="495" y="313"/>
                      <a:pt x="525" y="297"/>
                    </a:cubicBezTo>
                    <a:lnTo>
                      <a:pt x="527" y="296"/>
                    </a:lnTo>
                    <a:cubicBezTo>
                      <a:pt x="580" y="264"/>
                      <a:pt x="598" y="196"/>
                      <a:pt x="569" y="141"/>
                    </a:cubicBezTo>
                    <a:cubicBezTo>
                      <a:pt x="556" y="116"/>
                      <a:pt x="537" y="95"/>
                      <a:pt x="514" y="81"/>
                    </a:cubicBezTo>
                    <a:cubicBezTo>
                      <a:pt x="462" y="16"/>
                      <a:pt x="358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3" name="Google Shape;2463;p60"/>
              <p:cNvSpPr/>
              <p:nvPr/>
            </p:nvSpPr>
            <p:spPr>
              <a:xfrm>
                <a:off x="3733020" y="2447285"/>
                <a:ext cx="46272" cy="312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08" extrusionOk="0">
                    <a:moveTo>
                      <a:pt x="400" y="0"/>
                    </a:moveTo>
                    <a:cubicBezTo>
                      <a:pt x="320" y="0"/>
                      <a:pt x="234" y="53"/>
                      <a:pt x="176" y="95"/>
                    </a:cubicBezTo>
                    <a:cubicBezTo>
                      <a:pt x="93" y="158"/>
                      <a:pt x="0" y="265"/>
                      <a:pt x="106" y="361"/>
                    </a:cubicBezTo>
                    <a:cubicBezTo>
                      <a:pt x="141" y="393"/>
                      <a:pt x="188" y="407"/>
                      <a:pt x="235" y="407"/>
                    </a:cubicBezTo>
                    <a:cubicBezTo>
                      <a:pt x="266" y="407"/>
                      <a:pt x="296" y="401"/>
                      <a:pt x="325" y="391"/>
                    </a:cubicBezTo>
                    <a:cubicBezTo>
                      <a:pt x="399" y="364"/>
                      <a:pt x="459" y="311"/>
                      <a:pt x="515" y="257"/>
                    </a:cubicBezTo>
                    <a:cubicBezTo>
                      <a:pt x="540" y="235"/>
                      <a:pt x="562" y="209"/>
                      <a:pt x="578" y="179"/>
                    </a:cubicBezTo>
                    <a:cubicBezTo>
                      <a:pt x="578" y="179"/>
                      <a:pt x="579" y="178"/>
                      <a:pt x="579" y="176"/>
                    </a:cubicBezTo>
                    <a:cubicBezTo>
                      <a:pt x="604" y="119"/>
                      <a:pt x="579" y="54"/>
                      <a:pt x="524" y="25"/>
                    </a:cubicBezTo>
                    <a:cubicBezTo>
                      <a:pt x="503" y="13"/>
                      <a:pt x="478" y="7"/>
                      <a:pt x="453" y="7"/>
                    </a:cubicBezTo>
                    <a:cubicBezTo>
                      <a:pt x="451" y="7"/>
                      <a:pt x="448" y="7"/>
                      <a:pt x="446" y="7"/>
                    </a:cubicBezTo>
                    <a:cubicBezTo>
                      <a:pt x="431" y="2"/>
                      <a:pt x="41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3772166" y="2489035"/>
                <a:ext cx="33479" cy="39531"/>
              </a:xfrm>
              <a:custGeom>
                <a:avLst/>
                <a:gdLst/>
                <a:ahLst/>
                <a:cxnLst/>
                <a:rect l="l" t="t" r="r" b="b"/>
                <a:pathLst>
                  <a:path w="437" h="516" extrusionOk="0">
                    <a:moveTo>
                      <a:pt x="317" y="1"/>
                    </a:moveTo>
                    <a:cubicBezTo>
                      <a:pt x="312" y="1"/>
                      <a:pt x="308" y="1"/>
                      <a:pt x="304" y="1"/>
                    </a:cubicBezTo>
                    <a:cubicBezTo>
                      <a:pt x="277" y="4"/>
                      <a:pt x="250" y="14"/>
                      <a:pt x="228" y="30"/>
                    </a:cubicBezTo>
                    <a:cubicBezTo>
                      <a:pt x="138" y="57"/>
                      <a:pt x="82" y="172"/>
                      <a:pt x="52" y="253"/>
                    </a:cubicBezTo>
                    <a:cubicBezTo>
                      <a:pt x="18" y="351"/>
                      <a:pt x="0" y="492"/>
                      <a:pt x="141" y="514"/>
                    </a:cubicBezTo>
                    <a:cubicBezTo>
                      <a:pt x="149" y="515"/>
                      <a:pt x="157" y="516"/>
                      <a:pt x="165" y="516"/>
                    </a:cubicBezTo>
                    <a:cubicBezTo>
                      <a:pt x="234" y="516"/>
                      <a:pt x="300" y="473"/>
                      <a:pt x="340" y="417"/>
                    </a:cubicBezTo>
                    <a:cubicBezTo>
                      <a:pt x="387" y="355"/>
                      <a:pt x="407" y="276"/>
                      <a:pt x="424" y="201"/>
                    </a:cubicBezTo>
                    <a:cubicBezTo>
                      <a:pt x="433" y="168"/>
                      <a:pt x="437" y="134"/>
                      <a:pt x="433" y="100"/>
                    </a:cubicBezTo>
                    <a:lnTo>
                      <a:pt x="433" y="98"/>
                    </a:lnTo>
                    <a:cubicBezTo>
                      <a:pt x="423" y="41"/>
                      <a:pt x="373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5" name="Google Shape;2465;p60"/>
              <p:cNvSpPr/>
              <p:nvPr/>
            </p:nvSpPr>
            <p:spPr>
              <a:xfrm>
                <a:off x="3752555" y="2350760"/>
                <a:ext cx="238870" cy="25572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338" extrusionOk="0">
                    <a:moveTo>
                      <a:pt x="1196" y="0"/>
                    </a:moveTo>
                    <a:cubicBezTo>
                      <a:pt x="894" y="0"/>
                      <a:pt x="592" y="96"/>
                      <a:pt x="372" y="300"/>
                    </a:cubicBezTo>
                    <a:cubicBezTo>
                      <a:pt x="117" y="541"/>
                      <a:pt x="1" y="894"/>
                      <a:pt x="63" y="1239"/>
                    </a:cubicBezTo>
                    <a:cubicBezTo>
                      <a:pt x="131" y="1602"/>
                      <a:pt x="360" y="1865"/>
                      <a:pt x="681" y="2032"/>
                    </a:cubicBezTo>
                    <a:cubicBezTo>
                      <a:pt x="809" y="2097"/>
                      <a:pt x="950" y="2147"/>
                      <a:pt x="1068" y="2230"/>
                    </a:cubicBezTo>
                    <a:cubicBezTo>
                      <a:pt x="1201" y="2325"/>
                      <a:pt x="1268" y="2478"/>
                      <a:pt x="1335" y="2621"/>
                    </a:cubicBezTo>
                    <a:cubicBezTo>
                      <a:pt x="1474" y="2918"/>
                      <a:pt x="1664" y="3249"/>
                      <a:pt x="2015" y="3324"/>
                    </a:cubicBezTo>
                    <a:cubicBezTo>
                      <a:pt x="2060" y="3333"/>
                      <a:pt x="2104" y="3338"/>
                      <a:pt x="2147" y="3338"/>
                    </a:cubicBezTo>
                    <a:cubicBezTo>
                      <a:pt x="2450" y="3338"/>
                      <a:pt x="2701" y="3111"/>
                      <a:pt x="2864" y="2864"/>
                    </a:cubicBezTo>
                    <a:cubicBezTo>
                      <a:pt x="3040" y="2598"/>
                      <a:pt x="3117" y="2274"/>
                      <a:pt x="3105" y="1955"/>
                    </a:cubicBezTo>
                    <a:cubicBezTo>
                      <a:pt x="3082" y="1331"/>
                      <a:pt x="2643" y="801"/>
                      <a:pt x="2189" y="407"/>
                    </a:cubicBezTo>
                    <a:cubicBezTo>
                      <a:pt x="2065" y="300"/>
                      <a:pt x="1935" y="201"/>
                      <a:pt x="1788" y="130"/>
                    </a:cubicBezTo>
                    <a:cubicBezTo>
                      <a:pt x="1608" y="45"/>
                      <a:pt x="1402" y="0"/>
                      <a:pt x="1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6" name="Google Shape;2466;p60"/>
              <p:cNvSpPr/>
              <p:nvPr/>
            </p:nvSpPr>
            <p:spPr>
              <a:xfrm>
                <a:off x="3776762" y="2374049"/>
                <a:ext cx="198726" cy="215427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812" extrusionOk="0">
                    <a:moveTo>
                      <a:pt x="951" y="0"/>
                    </a:moveTo>
                    <a:cubicBezTo>
                      <a:pt x="731" y="0"/>
                      <a:pt x="512" y="64"/>
                      <a:pt x="342" y="200"/>
                    </a:cubicBezTo>
                    <a:cubicBezTo>
                      <a:pt x="117" y="383"/>
                      <a:pt x="0" y="667"/>
                      <a:pt x="33" y="954"/>
                    </a:cubicBezTo>
                    <a:cubicBezTo>
                      <a:pt x="84" y="1416"/>
                      <a:pt x="714" y="1396"/>
                      <a:pt x="941" y="1717"/>
                    </a:cubicBezTo>
                    <a:cubicBezTo>
                      <a:pt x="1184" y="2062"/>
                      <a:pt x="1281" y="2784"/>
                      <a:pt x="1824" y="2811"/>
                    </a:cubicBezTo>
                    <a:cubicBezTo>
                      <a:pt x="1833" y="2812"/>
                      <a:pt x="1842" y="2812"/>
                      <a:pt x="1851" y="2812"/>
                    </a:cubicBezTo>
                    <a:cubicBezTo>
                      <a:pt x="2304" y="2812"/>
                      <a:pt x="2515" y="2213"/>
                      <a:pt x="2546" y="1854"/>
                    </a:cubicBezTo>
                    <a:cubicBezTo>
                      <a:pt x="2594" y="1276"/>
                      <a:pt x="2225" y="796"/>
                      <a:pt x="1828" y="396"/>
                    </a:cubicBezTo>
                    <a:cubicBezTo>
                      <a:pt x="1732" y="301"/>
                      <a:pt x="1631" y="212"/>
                      <a:pt x="1515" y="146"/>
                    </a:cubicBezTo>
                    <a:cubicBezTo>
                      <a:pt x="1348" y="51"/>
                      <a:pt x="1149" y="0"/>
                      <a:pt x="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7" name="Google Shape;2467;p60"/>
              <p:cNvSpPr/>
              <p:nvPr/>
            </p:nvSpPr>
            <p:spPr>
              <a:xfrm>
                <a:off x="3814146" y="2398333"/>
                <a:ext cx="95303" cy="9032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179" extrusionOk="0">
                    <a:moveTo>
                      <a:pt x="610" y="0"/>
                    </a:moveTo>
                    <a:cubicBezTo>
                      <a:pt x="515" y="0"/>
                      <a:pt x="419" y="24"/>
                      <a:pt x="331" y="71"/>
                    </a:cubicBezTo>
                    <a:cubicBezTo>
                      <a:pt x="122" y="184"/>
                      <a:pt x="1" y="413"/>
                      <a:pt x="26" y="650"/>
                    </a:cubicBezTo>
                    <a:cubicBezTo>
                      <a:pt x="56" y="953"/>
                      <a:pt x="313" y="1178"/>
                      <a:pt x="611" y="1178"/>
                    </a:cubicBezTo>
                    <a:cubicBezTo>
                      <a:pt x="631" y="1178"/>
                      <a:pt x="651" y="1177"/>
                      <a:pt x="671" y="1175"/>
                    </a:cubicBezTo>
                    <a:cubicBezTo>
                      <a:pt x="908" y="1150"/>
                      <a:pt x="1108" y="986"/>
                      <a:pt x="1175" y="758"/>
                    </a:cubicBezTo>
                    <a:cubicBezTo>
                      <a:pt x="1243" y="530"/>
                      <a:pt x="1168" y="283"/>
                      <a:pt x="982" y="132"/>
                    </a:cubicBezTo>
                    <a:cubicBezTo>
                      <a:pt x="875" y="45"/>
                      <a:pt x="743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8" name="Google Shape;2468;p60"/>
              <p:cNvSpPr/>
              <p:nvPr/>
            </p:nvSpPr>
            <p:spPr>
              <a:xfrm>
                <a:off x="3909521" y="2461840"/>
                <a:ext cx="42519" cy="412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39" extrusionOk="0">
                    <a:moveTo>
                      <a:pt x="366" y="1"/>
                    </a:moveTo>
                    <a:cubicBezTo>
                      <a:pt x="319" y="53"/>
                      <a:pt x="253" y="81"/>
                      <a:pt x="187" y="81"/>
                    </a:cubicBezTo>
                    <a:cubicBezTo>
                      <a:pt x="153" y="81"/>
                      <a:pt x="120" y="74"/>
                      <a:pt x="88" y="59"/>
                    </a:cubicBezTo>
                    <a:lnTo>
                      <a:pt x="88" y="59"/>
                    </a:lnTo>
                    <a:cubicBezTo>
                      <a:pt x="121" y="158"/>
                      <a:pt x="85" y="266"/>
                      <a:pt x="1" y="328"/>
                    </a:cubicBezTo>
                    <a:cubicBezTo>
                      <a:pt x="102" y="349"/>
                      <a:pt x="178" y="435"/>
                      <a:pt x="188" y="539"/>
                    </a:cubicBezTo>
                    <a:cubicBezTo>
                      <a:pt x="235" y="488"/>
                      <a:pt x="301" y="460"/>
                      <a:pt x="367" y="460"/>
                    </a:cubicBezTo>
                    <a:cubicBezTo>
                      <a:pt x="400" y="460"/>
                      <a:pt x="434" y="467"/>
                      <a:pt x="466" y="482"/>
                    </a:cubicBezTo>
                    <a:cubicBezTo>
                      <a:pt x="433" y="383"/>
                      <a:pt x="470" y="273"/>
                      <a:pt x="555" y="213"/>
                    </a:cubicBezTo>
                    <a:cubicBezTo>
                      <a:pt x="452" y="191"/>
                      <a:pt x="375" y="105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9" name="Google Shape;2469;p60"/>
              <p:cNvSpPr/>
              <p:nvPr/>
            </p:nvSpPr>
            <p:spPr>
              <a:xfrm>
                <a:off x="3903622" y="2520138"/>
                <a:ext cx="43361" cy="3914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11" extrusionOk="0">
                    <a:moveTo>
                      <a:pt x="405" y="1"/>
                    </a:moveTo>
                    <a:lnTo>
                      <a:pt x="405" y="1"/>
                    </a:lnTo>
                    <a:cubicBezTo>
                      <a:pt x="361" y="39"/>
                      <a:pt x="306" y="58"/>
                      <a:pt x="250" y="58"/>
                    </a:cubicBezTo>
                    <a:cubicBezTo>
                      <a:pt x="206" y="58"/>
                      <a:pt x="162" y="46"/>
                      <a:pt x="123" y="22"/>
                    </a:cubicBezTo>
                    <a:lnTo>
                      <a:pt x="123" y="22"/>
                    </a:lnTo>
                    <a:cubicBezTo>
                      <a:pt x="143" y="125"/>
                      <a:pt x="93" y="228"/>
                      <a:pt x="1" y="277"/>
                    </a:cubicBezTo>
                    <a:cubicBezTo>
                      <a:pt x="100" y="312"/>
                      <a:pt x="164" y="406"/>
                      <a:pt x="161" y="510"/>
                    </a:cubicBezTo>
                    <a:cubicBezTo>
                      <a:pt x="206" y="472"/>
                      <a:pt x="261" y="453"/>
                      <a:pt x="316" y="453"/>
                    </a:cubicBezTo>
                    <a:cubicBezTo>
                      <a:pt x="360" y="453"/>
                      <a:pt x="404" y="465"/>
                      <a:pt x="443" y="490"/>
                    </a:cubicBezTo>
                    <a:cubicBezTo>
                      <a:pt x="424" y="387"/>
                      <a:pt x="473" y="284"/>
                      <a:pt x="565" y="234"/>
                    </a:cubicBezTo>
                    <a:cubicBezTo>
                      <a:pt x="467" y="199"/>
                      <a:pt x="402" y="105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0" name="Google Shape;2470;p60"/>
              <p:cNvSpPr/>
              <p:nvPr/>
            </p:nvSpPr>
            <p:spPr>
              <a:xfrm>
                <a:off x="3875354" y="2491410"/>
                <a:ext cx="35394" cy="32023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8" extrusionOk="0">
                    <a:moveTo>
                      <a:pt x="331" y="0"/>
                    </a:moveTo>
                    <a:cubicBezTo>
                      <a:pt x="294" y="32"/>
                      <a:pt x="249" y="48"/>
                      <a:pt x="203" y="48"/>
                    </a:cubicBezTo>
                    <a:cubicBezTo>
                      <a:pt x="168" y="48"/>
                      <a:pt x="132" y="38"/>
                      <a:pt x="100" y="19"/>
                    </a:cubicBezTo>
                    <a:lnTo>
                      <a:pt x="100" y="19"/>
                    </a:lnTo>
                    <a:cubicBezTo>
                      <a:pt x="116" y="102"/>
                      <a:pt x="75" y="187"/>
                      <a:pt x="1" y="227"/>
                    </a:cubicBezTo>
                    <a:cubicBezTo>
                      <a:pt x="80" y="256"/>
                      <a:pt x="134" y="333"/>
                      <a:pt x="131" y="418"/>
                    </a:cubicBezTo>
                    <a:cubicBezTo>
                      <a:pt x="167" y="386"/>
                      <a:pt x="212" y="370"/>
                      <a:pt x="258" y="370"/>
                    </a:cubicBezTo>
                    <a:cubicBezTo>
                      <a:pt x="294" y="370"/>
                      <a:pt x="330" y="380"/>
                      <a:pt x="362" y="399"/>
                    </a:cubicBezTo>
                    <a:cubicBezTo>
                      <a:pt x="346" y="316"/>
                      <a:pt x="387" y="231"/>
                      <a:pt x="461" y="192"/>
                    </a:cubicBezTo>
                    <a:cubicBezTo>
                      <a:pt x="380" y="163"/>
                      <a:pt x="328" y="86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1" name="Google Shape;2471;p60"/>
              <p:cNvSpPr/>
              <p:nvPr/>
            </p:nvSpPr>
            <p:spPr>
              <a:xfrm>
                <a:off x="3428588" y="2019360"/>
                <a:ext cx="120354" cy="15536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028" extrusionOk="0">
                    <a:moveTo>
                      <a:pt x="756" y="467"/>
                    </a:moveTo>
                    <a:cubicBezTo>
                      <a:pt x="756" y="467"/>
                      <a:pt x="755" y="467"/>
                      <a:pt x="753" y="468"/>
                    </a:cubicBezTo>
                    <a:lnTo>
                      <a:pt x="753" y="468"/>
                    </a:lnTo>
                    <a:cubicBezTo>
                      <a:pt x="755" y="467"/>
                      <a:pt x="756" y="467"/>
                      <a:pt x="756" y="467"/>
                    </a:cubicBezTo>
                    <a:close/>
                    <a:moveTo>
                      <a:pt x="840" y="470"/>
                    </a:moveTo>
                    <a:lnTo>
                      <a:pt x="840" y="470"/>
                    </a:lnTo>
                    <a:cubicBezTo>
                      <a:pt x="841" y="470"/>
                      <a:pt x="842" y="470"/>
                      <a:pt x="842" y="470"/>
                    </a:cubicBezTo>
                    <a:cubicBezTo>
                      <a:pt x="849" y="470"/>
                      <a:pt x="857" y="472"/>
                      <a:pt x="860" y="474"/>
                    </a:cubicBezTo>
                    <a:lnTo>
                      <a:pt x="860" y="474"/>
                    </a:lnTo>
                    <a:cubicBezTo>
                      <a:pt x="854" y="473"/>
                      <a:pt x="847" y="472"/>
                      <a:pt x="840" y="470"/>
                    </a:cubicBezTo>
                    <a:close/>
                    <a:moveTo>
                      <a:pt x="670" y="490"/>
                    </a:moveTo>
                    <a:cubicBezTo>
                      <a:pt x="664" y="492"/>
                      <a:pt x="658" y="495"/>
                      <a:pt x="651" y="497"/>
                    </a:cubicBezTo>
                    <a:lnTo>
                      <a:pt x="651" y="497"/>
                    </a:lnTo>
                    <a:cubicBezTo>
                      <a:pt x="652" y="497"/>
                      <a:pt x="652" y="497"/>
                      <a:pt x="652" y="496"/>
                    </a:cubicBezTo>
                    <a:cubicBezTo>
                      <a:pt x="658" y="493"/>
                      <a:pt x="668" y="490"/>
                      <a:pt x="670" y="490"/>
                    </a:cubicBezTo>
                    <a:close/>
                    <a:moveTo>
                      <a:pt x="806" y="0"/>
                    </a:moveTo>
                    <a:cubicBezTo>
                      <a:pt x="747" y="0"/>
                      <a:pt x="688" y="6"/>
                      <a:pt x="631" y="17"/>
                    </a:cubicBezTo>
                    <a:cubicBezTo>
                      <a:pt x="353" y="70"/>
                      <a:pt x="116" y="294"/>
                      <a:pt x="60" y="573"/>
                    </a:cubicBezTo>
                    <a:cubicBezTo>
                      <a:pt x="0" y="869"/>
                      <a:pt x="72" y="1216"/>
                      <a:pt x="257" y="1456"/>
                    </a:cubicBezTo>
                    <a:cubicBezTo>
                      <a:pt x="357" y="1586"/>
                      <a:pt x="505" y="1684"/>
                      <a:pt x="640" y="1774"/>
                    </a:cubicBezTo>
                    <a:cubicBezTo>
                      <a:pt x="690" y="1806"/>
                      <a:pt x="734" y="1843"/>
                      <a:pt x="746" y="1904"/>
                    </a:cubicBezTo>
                    <a:cubicBezTo>
                      <a:pt x="752" y="1935"/>
                      <a:pt x="734" y="2015"/>
                      <a:pt x="780" y="2025"/>
                    </a:cubicBezTo>
                    <a:lnTo>
                      <a:pt x="780" y="2024"/>
                    </a:lnTo>
                    <a:cubicBezTo>
                      <a:pt x="788" y="2026"/>
                      <a:pt x="796" y="2027"/>
                      <a:pt x="803" y="2027"/>
                    </a:cubicBezTo>
                    <a:cubicBezTo>
                      <a:pt x="888" y="2027"/>
                      <a:pt x="928" y="1907"/>
                      <a:pt x="935" y="1836"/>
                    </a:cubicBezTo>
                    <a:cubicBezTo>
                      <a:pt x="949" y="1709"/>
                      <a:pt x="905" y="1581"/>
                      <a:pt x="815" y="1487"/>
                    </a:cubicBezTo>
                    <a:cubicBezTo>
                      <a:pt x="734" y="1406"/>
                      <a:pt x="626" y="1349"/>
                      <a:pt x="559" y="1251"/>
                    </a:cubicBezTo>
                    <a:cubicBezTo>
                      <a:pt x="502" y="1159"/>
                      <a:pt x="468" y="1054"/>
                      <a:pt x="460" y="946"/>
                    </a:cubicBezTo>
                    <a:cubicBezTo>
                      <a:pt x="459" y="917"/>
                      <a:pt x="459" y="889"/>
                      <a:pt x="459" y="860"/>
                    </a:cubicBezTo>
                    <a:cubicBezTo>
                      <a:pt x="459" y="852"/>
                      <a:pt x="463" y="805"/>
                      <a:pt x="462" y="805"/>
                    </a:cubicBezTo>
                    <a:lnTo>
                      <a:pt x="462" y="805"/>
                    </a:lnTo>
                    <a:cubicBezTo>
                      <a:pt x="462" y="805"/>
                      <a:pt x="462" y="805"/>
                      <a:pt x="462" y="805"/>
                    </a:cubicBezTo>
                    <a:lnTo>
                      <a:pt x="462" y="805"/>
                    </a:lnTo>
                    <a:cubicBezTo>
                      <a:pt x="467" y="775"/>
                      <a:pt x="475" y="744"/>
                      <a:pt x="484" y="714"/>
                    </a:cubicBezTo>
                    <a:cubicBezTo>
                      <a:pt x="486" y="702"/>
                      <a:pt x="492" y="691"/>
                      <a:pt x="494" y="680"/>
                    </a:cubicBezTo>
                    <a:cubicBezTo>
                      <a:pt x="497" y="672"/>
                      <a:pt x="499" y="668"/>
                      <a:pt x="499" y="668"/>
                    </a:cubicBezTo>
                    <a:lnTo>
                      <a:pt x="499" y="668"/>
                    </a:lnTo>
                    <a:cubicBezTo>
                      <a:pt x="499" y="668"/>
                      <a:pt x="499" y="669"/>
                      <a:pt x="498" y="670"/>
                    </a:cubicBezTo>
                    <a:lnTo>
                      <a:pt x="498" y="670"/>
                    </a:lnTo>
                    <a:cubicBezTo>
                      <a:pt x="500" y="665"/>
                      <a:pt x="502" y="661"/>
                      <a:pt x="505" y="657"/>
                    </a:cubicBezTo>
                    <a:cubicBezTo>
                      <a:pt x="516" y="631"/>
                      <a:pt x="531" y="607"/>
                      <a:pt x="545" y="582"/>
                    </a:cubicBezTo>
                    <a:cubicBezTo>
                      <a:pt x="547" y="578"/>
                      <a:pt x="549" y="576"/>
                      <a:pt x="550" y="574"/>
                    </a:cubicBezTo>
                    <a:lnTo>
                      <a:pt x="550" y="574"/>
                    </a:lnTo>
                    <a:cubicBezTo>
                      <a:pt x="555" y="568"/>
                      <a:pt x="560" y="562"/>
                      <a:pt x="566" y="556"/>
                    </a:cubicBezTo>
                    <a:cubicBezTo>
                      <a:pt x="572" y="550"/>
                      <a:pt x="584" y="541"/>
                      <a:pt x="592" y="532"/>
                    </a:cubicBezTo>
                    <a:cubicBezTo>
                      <a:pt x="592" y="532"/>
                      <a:pt x="592" y="531"/>
                      <a:pt x="592" y="531"/>
                    </a:cubicBezTo>
                    <a:lnTo>
                      <a:pt x="592" y="531"/>
                    </a:lnTo>
                    <a:cubicBezTo>
                      <a:pt x="591" y="532"/>
                      <a:pt x="590" y="532"/>
                      <a:pt x="589" y="533"/>
                    </a:cubicBezTo>
                    <a:cubicBezTo>
                      <a:pt x="590" y="532"/>
                      <a:pt x="591" y="532"/>
                      <a:pt x="592" y="531"/>
                    </a:cubicBezTo>
                    <a:lnTo>
                      <a:pt x="592" y="531"/>
                    </a:lnTo>
                    <a:cubicBezTo>
                      <a:pt x="592" y="531"/>
                      <a:pt x="592" y="531"/>
                      <a:pt x="592" y="531"/>
                    </a:cubicBezTo>
                    <a:lnTo>
                      <a:pt x="592" y="531"/>
                    </a:lnTo>
                    <a:cubicBezTo>
                      <a:pt x="596" y="529"/>
                      <a:pt x="599" y="528"/>
                      <a:pt x="601" y="526"/>
                    </a:cubicBezTo>
                    <a:lnTo>
                      <a:pt x="601" y="526"/>
                    </a:lnTo>
                    <a:cubicBezTo>
                      <a:pt x="598" y="528"/>
                      <a:pt x="595" y="530"/>
                      <a:pt x="592" y="531"/>
                    </a:cubicBezTo>
                    <a:lnTo>
                      <a:pt x="592" y="531"/>
                    </a:lnTo>
                    <a:cubicBezTo>
                      <a:pt x="598" y="526"/>
                      <a:pt x="607" y="521"/>
                      <a:pt x="608" y="521"/>
                    </a:cubicBezTo>
                    <a:lnTo>
                      <a:pt x="608" y="521"/>
                    </a:lnTo>
                    <a:cubicBezTo>
                      <a:pt x="609" y="521"/>
                      <a:pt x="607" y="523"/>
                      <a:pt x="601" y="526"/>
                    </a:cubicBezTo>
                    <a:lnTo>
                      <a:pt x="601" y="526"/>
                    </a:lnTo>
                    <a:cubicBezTo>
                      <a:pt x="618" y="517"/>
                      <a:pt x="634" y="506"/>
                      <a:pt x="651" y="497"/>
                    </a:cubicBezTo>
                    <a:lnTo>
                      <a:pt x="651" y="497"/>
                    </a:lnTo>
                    <a:cubicBezTo>
                      <a:pt x="650" y="497"/>
                      <a:pt x="649" y="497"/>
                      <a:pt x="648" y="498"/>
                    </a:cubicBezTo>
                    <a:cubicBezTo>
                      <a:pt x="649" y="497"/>
                      <a:pt x="650" y="497"/>
                      <a:pt x="651" y="497"/>
                    </a:cubicBezTo>
                    <a:lnTo>
                      <a:pt x="651" y="497"/>
                    </a:lnTo>
                    <a:cubicBezTo>
                      <a:pt x="651" y="497"/>
                      <a:pt x="651" y="497"/>
                      <a:pt x="651" y="497"/>
                    </a:cubicBezTo>
                    <a:lnTo>
                      <a:pt x="651" y="497"/>
                    </a:lnTo>
                    <a:cubicBezTo>
                      <a:pt x="669" y="492"/>
                      <a:pt x="673" y="490"/>
                      <a:pt x="671" y="490"/>
                    </a:cubicBezTo>
                    <a:cubicBezTo>
                      <a:pt x="671" y="490"/>
                      <a:pt x="670" y="490"/>
                      <a:pt x="670" y="490"/>
                    </a:cubicBezTo>
                    <a:lnTo>
                      <a:pt x="670" y="490"/>
                    </a:lnTo>
                    <a:cubicBezTo>
                      <a:pt x="672" y="489"/>
                      <a:pt x="673" y="489"/>
                      <a:pt x="674" y="489"/>
                    </a:cubicBezTo>
                    <a:cubicBezTo>
                      <a:pt x="695" y="482"/>
                      <a:pt x="716" y="477"/>
                      <a:pt x="737" y="472"/>
                    </a:cubicBezTo>
                    <a:cubicBezTo>
                      <a:pt x="737" y="472"/>
                      <a:pt x="737" y="472"/>
                      <a:pt x="737" y="472"/>
                    </a:cubicBezTo>
                    <a:lnTo>
                      <a:pt x="737" y="472"/>
                    </a:lnTo>
                    <a:cubicBezTo>
                      <a:pt x="747" y="471"/>
                      <a:pt x="757" y="470"/>
                      <a:pt x="768" y="469"/>
                    </a:cubicBezTo>
                    <a:cubicBezTo>
                      <a:pt x="775" y="469"/>
                      <a:pt x="782" y="469"/>
                      <a:pt x="790" y="469"/>
                    </a:cubicBezTo>
                    <a:cubicBezTo>
                      <a:pt x="806" y="469"/>
                      <a:pt x="823" y="469"/>
                      <a:pt x="840" y="470"/>
                    </a:cubicBezTo>
                    <a:lnTo>
                      <a:pt x="840" y="470"/>
                    </a:lnTo>
                    <a:cubicBezTo>
                      <a:pt x="839" y="470"/>
                      <a:pt x="837" y="469"/>
                      <a:pt x="836" y="469"/>
                    </a:cubicBezTo>
                    <a:lnTo>
                      <a:pt x="836" y="469"/>
                    </a:lnTo>
                    <a:cubicBezTo>
                      <a:pt x="837" y="469"/>
                      <a:pt x="839" y="470"/>
                      <a:pt x="840" y="470"/>
                    </a:cubicBezTo>
                    <a:lnTo>
                      <a:pt x="840" y="470"/>
                    </a:lnTo>
                    <a:cubicBezTo>
                      <a:pt x="840" y="470"/>
                      <a:pt x="840" y="470"/>
                      <a:pt x="840" y="470"/>
                    </a:cubicBezTo>
                    <a:lnTo>
                      <a:pt x="840" y="470"/>
                    </a:lnTo>
                    <a:cubicBezTo>
                      <a:pt x="853" y="474"/>
                      <a:pt x="860" y="475"/>
                      <a:pt x="862" y="475"/>
                    </a:cubicBezTo>
                    <a:cubicBezTo>
                      <a:pt x="863" y="475"/>
                      <a:pt x="862" y="475"/>
                      <a:pt x="860" y="474"/>
                    </a:cubicBezTo>
                    <a:lnTo>
                      <a:pt x="860" y="474"/>
                    </a:lnTo>
                    <a:cubicBezTo>
                      <a:pt x="861" y="474"/>
                      <a:pt x="862" y="474"/>
                      <a:pt x="863" y="474"/>
                    </a:cubicBezTo>
                    <a:cubicBezTo>
                      <a:pt x="884" y="481"/>
                      <a:pt x="905" y="487"/>
                      <a:pt x="926" y="493"/>
                    </a:cubicBezTo>
                    <a:cubicBezTo>
                      <a:pt x="928" y="493"/>
                      <a:pt x="930" y="494"/>
                      <a:pt x="931" y="494"/>
                    </a:cubicBezTo>
                    <a:lnTo>
                      <a:pt x="931" y="494"/>
                    </a:lnTo>
                    <a:cubicBezTo>
                      <a:pt x="939" y="498"/>
                      <a:pt x="946" y="501"/>
                      <a:pt x="953" y="506"/>
                    </a:cubicBezTo>
                    <a:cubicBezTo>
                      <a:pt x="964" y="512"/>
                      <a:pt x="992" y="532"/>
                      <a:pt x="995" y="532"/>
                    </a:cubicBezTo>
                    <a:cubicBezTo>
                      <a:pt x="995" y="532"/>
                      <a:pt x="995" y="532"/>
                      <a:pt x="995" y="532"/>
                    </a:cubicBezTo>
                    <a:lnTo>
                      <a:pt x="995" y="532"/>
                    </a:lnTo>
                    <a:cubicBezTo>
                      <a:pt x="1008" y="544"/>
                      <a:pt x="1020" y="557"/>
                      <a:pt x="1034" y="569"/>
                    </a:cubicBezTo>
                    <a:cubicBezTo>
                      <a:pt x="1035" y="570"/>
                      <a:pt x="1036" y="571"/>
                      <a:pt x="1037" y="572"/>
                    </a:cubicBezTo>
                    <a:lnTo>
                      <a:pt x="1037" y="572"/>
                    </a:lnTo>
                    <a:cubicBezTo>
                      <a:pt x="1047" y="587"/>
                      <a:pt x="1056" y="601"/>
                      <a:pt x="1064" y="616"/>
                    </a:cubicBezTo>
                    <a:cubicBezTo>
                      <a:pt x="1065" y="618"/>
                      <a:pt x="1066" y="620"/>
                      <a:pt x="1066" y="621"/>
                    </a:cubicBezTo>
                    <a:lnTo>
                      <a:pt x="1066" y="621"/>
                    </a:lnTo>
                    <a:cubicBezTo>
                      <a:pt x="1069" y="630"/>
                      <a:pt x="1073" y="646"/>
                      <a:pt x="1076" y="655"/>
                    </a:cubicBezTo>
                    <a:lnTo>
                      <a:pt x="1076" y="655"/>
                    </a:lnTo>
                    <a:cubicBezTo>
                      <a:pt x="1076" y="661"/>
                      <a:pt x="1077" y="670"/>
                      <a:pt x="1077" y="676"/>
                    </a:cubicBezTo>
                    <a:lnTo>
                      <a:pt x="1077" y="676"/>
                    </a:lnTo>
                    <a:cubicBezTo>
                      <a:pt x="1078" y="670"/>
                      <a:pt x="1080" y="665"/>
                      <a:pt x="1086" y="665"/>
                    </a:cubicBezTo>
                    <a:cubicBezTo>
                      <a:pt x="1087" y="665"/>
                      <a:pt x="1087" y="665"/>
                      <a:pt x="1087" y="665"/>
                    </a:cubicBezTo>
                    <a:cubicBezTo>
                      <a:pt x="1087" y="665"/>
                      <a:pt x="1083" y="671"/>
                      <a:pt x="1077" y="680"/>
                    </a:cubicBezTo>
                    <a:lnTo>
                      <a:pt x="1077" y="680"/>
                    </a:lnTo>
                    <a:cubicBezTo>
                      <a:pt x="1077" y="679"/>
                      <a:pt x="1077" y="678"/>
                      <a:pt x="1077" y="676"/>
                    </a:cubicBezTo>
                    <a:lnTo>
                      <a:pt x="1077" y="676"/>
                    </a:lnTo>
                    <a:cubicBezTo>
                      <a:pt x="1077" y="678"/>
                      <a:pt x="1077" y="679"/>
                      <a:pt x="1077" y="681"/>
                    </a:cubicBezTo>
                    <a:lnTo>
                      <a:pt x="1077" y="681"/>
                    </a:lnTo>
                    <a:cubicBezTo>
                      <a:pt x="1077" y="681"/>
                      <a:pt x="1077" y="680"/>
                      <a:pt x="1077" y="680"/>
                    </a:cubicBezTo>
                    <a:lnTo>
                      <a:pt x="1077" y="680"/>
                    </a:lnTo>
                    <a:cubicBezTo>
                      <a:pt x="1078" y="683"/>
                      <a:pt x="1078" y="685"/>
                      <a:pt x="1078" y="685"/>
                    </a:cubicBezTo>
                    <a:cubicBezTo>
                      <a:pt x="1080" y="693"/>
                      <a:pt x="1080" y="696"/>
                      <a:pt x="1079" y="696"/>
                    </a:cubicBezTo>
                    <a:cubicBezTo>
                      <a:pt x="1079" y="696"/>
                      <a:pt x="1077" y="689"/>
                      <a:pt x="1077" y="681"/>
                    </a:cubicBezTo>
                    <a:lnTo>
                      <a:pt x="1077" y="681"/>
                    </a:lnTo>
                    <a:cubicBezTo>
                      <a:pt x="1071" y="691"/>
                      <a:pt x="1064" y="704"/>
                      <a:pt x="1060" y="712"/>
                    </a:cubicBezTo>
                    <a:lnTo>
                      <a:pt x="1060" y="712"/>
                    </a:lnTo>
                    <a:cubicBezTo>
                      <a:pt x="1028" y="731"/>
                      <a:pt x="1002" y="758"/>
                      <a:pt x="982" y="790"/>
                    </a:cubicBezTo>
                    <a:cubicBezTo>
                      <a:pt x="935" y="871"/>
                      <a:pt x="939" y="993"/>
                      <a:pt x="1016" y="1056"/>
                    </a:cubicBezTo>
                    <a:cubicBezTo>
                      <a:pt x="1059" y="1089"/>
                      <a:pt x="1116" y="1122"/>
                      <a:pt x="1175" y="1122"/>
                    </a:cubicBezTo>
                    <a:cubicBezTo>
                      <a:pt x="1193" y="1122"/>
                      <a:pt x="1211" y="1119"/>
                      <a:pt x="1229" y="1112"/>
                    </a:cubicBezTo>
                    <a:cubicBezTo>
                      <a:pt x="1305" y="1080"/>
                      <a:pt x="1380" y="1049"/>
                      <a:pt x="1438" y="989"/>
                    </a:cubicBezTo>
                    <a:cubicBezTo>
                      <a:pt x="1513" y="910"/>
                      <a:pt x="1546" y="805"/>
                      <a:pt x="1556" y="697"/>
                    </a:cubicBezTo>
                    <a:cubicBezTo>
                      <a:pt x="1571" y="528"/>
                      <a:pt x="1489" y="352"/>
                      <a:pt x="1375" y="229"/>
                    </a:cubicBezTo>
                    <a:cubicBezTo>
                      <a:pt x="1230" y="71"/>
                      <a:pt x="1017" y="0"/>
                      <a:pt x="8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2" name="Google Shape;2472;p60"/>
              <p:cNvSpPr/>
              <p:nvPr/>
            </p:nvSpPr>
            <p:spPr>
              <a:xfrm>
                <a:off x="3628147" y="2528947"/>
                <a:ext cx="151152" cy="121810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590" extrusionOk="0">
                    <a:moveTo>
                      <a:pt x="938" y="232"/>
                    </a:moveTo>
                    <a:cubicBezTo>
                      <a:pt x="937" y="237"/>
                      <a:pt x="936" y="249"/>
                      <a:pt x="934" y="266"/>
                    </a:cubicBezTo>
                    <a:lnTo>
                      <a:pt x="933" y="267"/>
                    </a:lnTo>
                    <a:lnTo>
                      <a:pt x="933" y="267"/>
                    </a:lnTo>
                    <a:cubicBezTo>
                      <a:pt x="934" y="265"/>
                      <a:pt x="934" y="262"/>
                      <a:pt x="934" y="260"/>
                    </a:cubicBezTo>
                    <a:cubicBezTo>
                      <a:pt x="936" y="246"/>
                      <a:pt x="937" y="236"/>
                      <a:pt x="938" y="232"/>
                    </a:cubicBezTo>
                    <a:close/>
                    <a:moveTo>
                      <a:pt x="722" y="485"/>
                    </a:moveTo>
                    <a:cubicBezTo>
                      <a:pt x="723" y="485"/>
                      <a:pt x="723" y="485"/>
                      <a:pt x="723" y="485"/>
                    </a:cubicBezTo>
                    <a:cubicBezTo>
                      <a:pt x="722" y="485"/>
                      <a:pt x="722" y="485"/>
                      <a:pt x="721" y="486"/>
                    </a:cubicBezTo>
                    <a:lnTo>
                      <a:pt x="721" y="486"/>
                    </a:lnTo>
                    <a:cubicBezTo>
                      <a:pt x="722" y="485"/>
                      <a:pt x="722" y="485"/>
                      <a:pt x="722" y="485"/>
                    </a:cubicBezTo>
                    <a:close/>
                    <a:moveTo>
                      <a:pt x="651" y="557"/>
                    </a:moveTo>
                    <a:lnTo>
                      <a:pt x="651" y="557"/>
                    </a:lnTo>
                    <a:cubicBezTo>
                      <a:pt x="643" y="566"/>
                      <a:pt x="641" y="569"/>
                      <a:pt x="642" y="569"/>
                    </a:cubicBezTo>
                    <a:cubicBezTo>
                      <a:pt x="642" y="569"/>
                      <a:pt x="647" y="564"/>
                      <a:pt x="651" y="557"/>
                    </a:cubicBezTo>
                    <a:close/>
                    <a:moveTo>
                      <a:pt x="613" y="608"/>
                    </a:moveTo>
                    <a:cubicBezTo>
                      <a:pt x="614" y="608"/>
                      <a:pt x="610" y="626"/>
                      <a:pt x="604" y="634"/>
                    </a:cubicBezTo>
                    <a:lnTo>
                      <a:pt x="604" y="634"/>
                    </a:lnTo>
                    <a:cubicBezTo>
                      <a:pt x="605" y="630"/>
                      <a:pt x="607" y="626"/>
                      <a:pt x="608" y="622"/>
                    </a:cubicBezTo>
                    <a:cubicBezTo>
                      <a:pt x="611" y="612"/>
                      <a:pt x="613" y="608"/>
                      <a:pt x="613" y="608"/>
                    </a:cubicBezTo>
                    <a:close/>
                    <a:moveTo>
                      <a:pt x="1522" y="844"/>
                    </a:moveTo>
                    <a:lnTo>
                      <a:pt x="1522" y="844"/>
                    </a:lnTo>
                    <a:cubicBezTo>
                      <a:pt x="1522" y="844"/>
                      <a:pt x="1521" y="845"/>
                      <a:pt x="1521" y="846"/>
                    </a:cubicBezTo>
                    <a:lnTo>
                      <a:pt x="1521" y="846"/>
                    </a:lnTo>
                    <a:cubicBezTo>
                      <a:pt x="1521" y="845"/>
                      <a:pt x="1522" y="844"/>
                      <a:pt x="1522" y="844"/>
                    </a:cubicBezTo>
                    <a:close/>
                    <a:moveTo>
                      <a:pt x="1503" y="913"/>
                    </a:moveTo>
                    <a:cubicBezTo>
                      <a:pt x="1503" y="913"/>
                      <a:pt x="1502" y="916"/>
                      <a:pt x="1500" y="919"/>
                    </a:cubicBezTo>
                    <a:lnTo>
                      <a:pt x="1500" y="919"/>
                    </a:lnTo>
                    <a:cubicBezTo>
                      <a:pt x="1502" y="915"/>
                      <a:pt x="1503" y="913"/>
                      <a:pt x="1503" y="913"/>
                    </a:cubicBezTo>
                    <a:close/>
                    <a:moveTo>
                      <a:pt x="872" y="1050"/>
                    </a:moveTo>
                    <a:lnTo>
                      <a:pt x="872" y="1050"/>
                    </a:lnTo>
                    <a:cubicBezTo>
                      <a:pt x="873" y="1050"/>
                      <a:pt x="874" y="1051"/>
                      <a:pt x="875" y="1051"/>
                    </a:cubicBezTo>
                    <a:lnTo>
                      <a:pt x="875" y="1051"/>
                    </a:lnTo>
                    <a:cubicBezTo>
                      <a:pt x="873" y="1050"/>
                      <a:pt x="871" y="1050"/>
                      <a:pt x="871" y="1050"/>
                    </a:cubicBezTo>
                    <a:cubicBezTo>
                      <a:pt x="871" y="1050"/>
                      <a:pt x="872" y="1050"/>
                      <a:pt x="872" y="1050"/>
                    </a:cubicBezTo>
                    <a:close/>
                    <a:moveTo>
                      <a:pt x="1237" y="1097"/>
                    </a:moveTo>
                    <a:lnTo>
                      <a:pt x="1237" y="1097"/>
                    </a:lnTo>
                    <a:cubicBezTo>
                      <a:pt x="1237" y="1097"/>
                      <a:pt x="1236" y="1097"/>
                      <a:pt x="1234" y="1097"/>
                    </a:cubicBezTo>
                    <a:lnTo>
                      <a:pt x="1234" y="1097"/>
                    </a:lnTo>
                    <a:cubicBezTo>
                      <a:pt x="1236" y="1097"/>
                      <a:pt x="1237" y="1097"/>
                      <a:pt x="1237" y="1097"/>
                    </a:cubicBezTo>
                    <a:close/>
                    <a:moveTo>
                      <a:pt x="655" y="1"/>
                    </a:moveTo>
                    <a:cubicBezTo>
                      <a:pt x="614" y="1"/>
                      <a:pt x="573" y="7"/>
                      <a:pt x="530" y="24"/>
                    </a:cubicBezTo>
                    <a:cubicBezTo>
                      <a:pt x="452" y="55"/>
                      <a:pt x="379" y="98"/>
                      <a:pt x="315" y="152"/>
                    </a:cubicBezTo>
                    <a:cubicBezTo>
                      <a:pt x="209" y="238"/>
                      <a:pt x="138" y="365"/>
                      <a:pt x="95" y="492"/>
                    </a:cubicBezTo>
                    <a:cubicBezTo>
                      <a:pt x="1" y="767"/>
                      <a:pt x="104" y="1064"/>
                      <a:pt x="297" y="1269"/>
                    </a:cubicBezTo>
                    <a:cubicBezTo>
                      <a:pt x="491" y="1474"/>
                      <a:pt x="780" y="1590"/>
                      <a:pt x="1063" y="1590"/>
                    </a:cubicBezTo>
                    <a:cubicBezTo>
                      <a:pt x="1316" y="1590"/>
                      <a:pt x="1564" y="1497"/>
                      <a:pt x="1734" y="1291"/>
                    </a:cubicBezTo>
                    <a:cubicBezTo>
                      <a:pt x="1914" y="1073"/>
                      <a:pt x="1973" y="729"/>
                      <a:pt x="1805" y="487"/>
                    </a:cubicBezTo>
                    <a:cubicBezTo>
                      <a:pt x="1765" y="430"/>
                      <a:pt x="1702" y="394"/>
                      <a:pt x="1636" y="394"/>
                    </a:cubicBezTo>
                    <a:cubicBezTo>
                      <a:pt x="1606" y="394"/>
                      <a:pt x="1575" y="401"/>
                      <a:pt x="1545" y="419"/>
                    </a:cubicBezTo>
                    <a:cubicBezTo>
                      <a:pt x="1461" y="467"/>
                      <a:pt x="1419" y="594"/>
                      <a:pt x="1477" y="678"/>
                    </a:cubicBezTo>
                    <a:cubicBezTo>
                      <a:pt x="1488" y="695"/>
                      <a:pt x="1498" y="711"/>
                      <a:pt x="1506" y="729"/>
                    </a:cubicBezTo>
                    <a:lnTo>
                      <a:pt x="1506" y="729"/>
                    </a:lnTo>
                    <a:cubicBezTo>
                      <a:pt x="1510" y="737"/>
                      <a:pt x="1512" y="746"/>
                      <a:pt x="1514" y="756"/>
                    </a:cubicBezTo>
                    <a:cubicBezTo>
                      <a:pt x="1517" y="765"/>
                      <a:pt x="1519" y="775"/>
                      <a:pt x="1521" y="784"/>
                    </a:cubicBezTo>
                    <a:lnTo>
                      <a:pt x="1521" y="784"/>
                    </a:lnTo>
                    <a:cubicBezTo>
                      <a:pt x="1522" y="806"/>
                      <a:pt x="1522" y="828"/>
                      <a:pt x="1521" y="849"/>
                    </a:cubicBezTo>
                    <a:lnTo>
                      <a:pt x="1521" y="849"/>
                    </a:lnTo>
                    <a:cubicBezTo>
                      <a:pt x="1518" y="858"/>
                      <a:pt x="1516" y="868"/>
                      <a:pt x="1513" y="878"/>
                    </a:cubicBezTo>
                    <a:cubicBezTo>
                      <a:pt x="1507" y="892"/>
                      <a:pt x="1504" y="906"/>
                      <a:pt x="1500" y="921"/>
                    </a:cubicBezTo>
                    <a:lnTo>
                      <a:pt x="1500" y="921"/>
                    </a:lnTo>
                    <a:cubicBezTo>
                      <a:pt x="1498" y="924"/>
                      <a:pt x="1496" y="928"/>
                      <a:pt x="1496" y="929"/>
                    </a:cubicBezTo>
                    <a:cubicBezTo>
                      <a:pt x="1489" y="939"/>
                      <a:pt x="1484" y="949"/>
                      <a:pt x="1477" y="960"/>
                    </a:cubicBezTo>
                    <a:cubicBezTo>
                      <a:pt x="1472" y="970"/>
                      <a:pt x="1468" y="974"/>
                      <a:pt x="1464" y="982"/>
                    </a:cubicBezTo>
                    <a:cubicBezTo>
                      <a:pt x="1464" y="983"/>
                      <a:pt x="1463" y="984"/>
                      <a:pt x="1463" y="985"/>
                    </a:cubicBezTo>
                    <a:lnTo>
                      <a:pt x="1463" y="985"/>
                    </a:lnTo>
                    <a:cubicBezTo>
                      <a:pt x="1462" y="986"/>
                      <a:pt x="1460" y="988"/>
                      <a:pt x="1458" y="990"/>
                    </a:cubicBezTo>
                    <a:cubicBezTo>
                      <a:pt x="1451" y="996"/>
                      <a:pt x="1446" y="1003"/>
                      <a:pt x="1440" y="1009"/>
                    </a:cubicBezTo>
                    <a:cubicBezTo>
                      <a:pt x="1439" y="1011"/>
                      <a:pt x="1434" y="1015"/>
                      <a:pt x="1429" y="1020"/>
                    </a:cubicBezTo>
                    <a:lnTo>
                      <a:pt x="1429" y="1020"/>
                    </a:lnTo>
                    <a:cubicBezTo>
                      <a:pt x="1425" y="1023"/>
                      <a:pt x="1417" y="1028"/>
                      <a:pt x="1416" y="1029"/>
                    </a:cubicBezTo>
                    <a:cubicBezTo>
                      <a:pt x="1404" y="1035"/>
                      <a:pt x="1394" y="1042"/>
                      <a:pt x="1384" y="1048"/>
                    </a:cubicBezTo>
                    <a:cubicBezTo>
                      <a:pt x="1371" y="1055"/>
                      <a:pt x="1357" y="1061"/>
                      <a:pt x="1344" y="1067"/>
                    </a:cubicBezTo>
                    <a:lnTo>
                      <a:pt x="1344" y="1067"/>
                    </a:lnTo>
                    <a:cubicBezTo>
                      <a:pt x="1342" y="1068"/>
                      <a:pt x="1303" y="1082"/>
                      <a:pt x="1294" y="1084"/>
                    </a:cubicBezTo>
                    <a:cubicBezTo>
                      <a:pt x="1269" y="1091"/>
                      <a:pt x="1243" y="1095"/>
                      <a:pt x="1218" y="1101"/>
                    </a:cubicBezTo>
                    <a:cubicBezTo>
                      <a:pt x="1226" y="1099"/>
                      <a:pt x="1231" y="1098"/>
                      <a:pt x="1234" y="1097"/>
                    </a:cubicBezTo>
                    <a:lnTo>
                      <a:pt x="1234" y="1097"/>
                    </a:lnTo>
                    <a:cubicBezTo>
                      <a:pt x="1227" y="1098"/>
                      <a:pt x="1213" y="1101"/>
                      <a:pt x="1202" y="1101"/>
                    </a:cubicBezTo>
                    <a:cubicBezTo>
                      <a:pt x="1186" y="1101"/>
                      <a:pt x="1170" y="1102"/>
                      <a:pt x="1154" y="1102"/>
                    </a:cubicBezTo>
                    <a:cubicBezTo>
                      <a:pt x="1121" y="1102"/>
                      <a:pt x="1089" y="1100"/>
                      <a:pt x="1056" y="1097"/>
                    </a:cubicBezTo>
                    <a:cubicBezTo>
                      <a:pt x="1050" y="1097"/>
                      <a:pt x="1024" y="1094"/>
                      <a:pt x="1027" y="1094"/>
                    </a:cubicBezTo>
                    <a:cubicBezTo>
                      <a:pt x="1027" y="1094"/>
                      <a:pt x="1031" y="1095"/>
                      <a:pt x="1040" y="1095"/>
                    </a:cubicBezTo>
                    <a:cubicBezTo>
                      <a:pt x="1050" y="1096"/>
                      <a:pt x="1054" y="1096"/>
                      <a:pt x="1054" y="1096"/>
                    </a:cubicBezTo>
                    <a:cubicBezTo>
                      <a:pt x="1055" y="1096"/>
                      <a:pt x="1039" y="1095"/>
                      <a:pt x="1034" y="1094"/>
                    </a:cubicBezTo>
                    <a:cubicBezTo>
                      <a:pt x="1012" y="1090"/>
                      <a:pt x="991" y="1086"/>
                      <a:pt x="969" y="1081"/>
                    </a:cubicBezTo>
                    <a:cubicBezTo>
                      <a:pt x="948" y="1076"/>
                      <a:pt x="927" y="1069"/>
                      <a:pt x="907" y="1063"/>
                    </a:cubicBezTo>
                    <a:cubicBezTo>
                      <a:pt x="905" y="1062"/>
                      <a:pt x="897" y="1059"/>
                      <a:pt x="890" y="1057"/>
                    </a:cubicBezTo>
                    <a:lnTo>
                      <a:pt x="890" y="1057"/>
                    </a:lnTo>
                    <a:cubicBezTo>
                      <a:pt x="894" y="1059"/>
                      <a:pt x="897" y="1060"/>
                      <a:pt x="896" y="1060"/>
                    </a:cubicBezTo>
                    <a:cubicBezTo>
                      <a:pt x="896" y="1060"/>
                      <a:pt x="891" y="1059"/>
                      <a:pt x="880" y="1054"/>
                    </a:cubicBezTo>
                    <a:cubicBezTo>
                      <a:pt x="879" y="1053"/>
                      <a:pt x="877" y="1052"/>
                      <a:pt x="875" y="1051"/>
                    </a:cubicBezTo>
                    <a:lnTo>
                      <a:pt x="875" y="1051"/>
                    </a:lnTo>
                    <a:cubicBezTo>
                      <a:pt x="879" y="1053"/>
                      <a:pt x="884" y="1055"/>
                      <a:pt x="890" y="1057"/>
                    </a:cubicBezTo>
                    <a:lnTo>
                      <a:pt x="890" y="1057"/>
                    </a:lnTo>
                    <a:cubicBezTo>
                      <a:pt x="883" y="1053"/>
                      <a:pt x="875" y="1050"/>
                      <a:pt x="872" y="1050"/>
                    </a:cubicBezTo>
                    <a:cubicBezTo>
                      <a:pt x="872" y="1050"/>
                      <a:pt x="872" y="1050"/>
                      <a:pt x="872" y="1050"/>
                    </a:cubicBezTo>
                    <a:lnTo>
                      <a:pt x="872" y="1050"/>
                    </a:lnTo>
                    <a:cubicBezTo>
                      <a:pt x="836" y="1032"/>
                      <a:pt x="801" y="1012"/>
                      <a:pt x="767" y="990"/>
                    </a:cubicBezTo>
                    <a:cubicBezTo>
                      <a:pt x="762" y="987"/>
                      <a:pt x="758" y="983"/>
                      <a:pt x="753" y="979"/>
                    </a:cubicBezTo>
                    <a:lnTo>
                      <a:pt x="753" y="979"/>
                    </a:lnTo>
                    <a:cubicBezTo>
                      <a:pt x="753" y="979"/>
                      <a:pt x="753" y="979"/>
                      <a:pt x="753" y="979"/>
                    </a:cubicBezTo>
                    <a:cubicBezTo>
                      <a:pt x="735" y="964"/>
                      <a:pt x="715" y="947"/>
                      <a:pt x="698" y="931"/>
                    </a:cubicBezTo>
                    <a:cubicBezTo>
                      <a:pt x="688" y="921"/>
                      <a:pt x="656" y="897"/>
                      <a:pt x="655" y="883"/>
                    </a:cubicBezTo>
                    <a:lnTo>
                      <a:pt x="655" y="883"/>
                    </a:lnTo>
                    <a:cubicBezTo>
                      <a:pt x="655" y="883"/>
                      <a:pt x="673" y="908"/>
                      <a:pt x="673" y="908"/>
                    </a:cubicBezTo>
                    <a:cubicBezTo>
                      <a:pt x="673" y="908"/>
                      <a:pt x="672" y="906"/>
                      <a:pt x="668" y="900"/>
                    </a:cubicBezTo>
                    <a:cubicBezTo>
                      <a:pt x="662" y="889"/>
                      <a:pt x="654" y="880"/>
                      <a:pt x="647" y="870"/>
                    </a:cubicBezTo>
                    <a:cubicBezTo>
                      <a:pt x="637" y="853"/>
                      <a:pt x="626" y="835"/>
                      <a:pt x="617" y="815"/>
                    </a:cubicBezTo>
                    <a:cubicBezTo>
                      <a:pt x="614" y="810"/>
                      <a:pt x="612" y="805"/>
                      <a:pt x="609" y="799"/>
                    </a:cubicBezTo>
                    <a:lnTo>
                      <a:pt x="609" y="799"/>
                    </a:lnTo>
                    <a:cubicBezTo>
                      <a:pt x="609" y="798"/>
                      <a:pt x="608" y="797"/>
                      <a:pt x="608" y="796"/>
                    </a:cubicBezTo>
                    <a:cubicBezTo>
                      <a:pt x="602" y="776"/>
                      <a:pt x="596" y="755"/>
                      <a:pt x="592" y="736"/>
                    </a:cubicBezTo>
                    <a:cubicBezTo>
                      <a:pt x="592" y="733"/>
                      <a:pt x="591" y="731"/>
                      <a:pt x="591" y="729"/>
                    </a:cubicBezTo>
                    <a:lnTo>
                      <a:pt x="591" y="729"/>
                    </a:lnTo>
                    <a:cubicBezTo>
                      <a:pt x="591" y="728"/>
                      <a:pt x="591" y="727"/>
                      <a:pt x="591" y="725"/>
                    </a:cubicBezTo>
                    <a:cubicBezTo>
                      <a:pt x="592" y="718"/>
                      <a:pt x="592" y="710"/>
                      <a:pt x="593" y="702"/>
                    </a:cubicBezTo>
                    <a:lnTo>
                      <a:pt x="593" y="702"/>
                    </a:lnTo>
                    <a:cubicBezTo>
                      <a:pt x="592" y="705"/>
                      <a:pt x="590" y="706"/>
                      <a:pt x="589" y="706"/>
                    </a:cubicBezTo>
                    <a:cubicBezTo>
                      <a:pt x="588" y="706"/>
                      <a:pt x="587" y="702"/>
                      <a:pt x="590" y="691"/>
                    </a:cubicBezTo>
                    <a:cubicBezTo>
                      <a:pt x="591" y="688"/>
                      <a:pt x="591" y="684"/>
                      <a:pt x="592" y="680"/>
                    </a:cubicBezTo>
                    <a:lnTo>
                      <a:pt x="592" y="680"/>
                    </a:lnTo>
                    <a:cubicBezTo>
                      <a:pt x="593" y="687"/>
                      <a:pt x="593" y="695"/>
                      <a:pt x="593" y="702"/>
                    </a:cubicBezTo>
                    <a:lnTo>
                      <a:pt x="593" y="702"/>
                    </a:lnTo>
                    <a:cubicBezTo>
                      <a:pt x="594" y="697"/>
                      <a:pt x="595" y="688"/>
                      <a:pt x="593" y="677"/>
                    </a:cubicBezTo>
                    <a:lnTo>
                      <a:pt x="593" y="677"/>
                    </a:lnTo>
                    <a:cubicBezTo>
                      <a:pt x="592" y="678"/>
                      <a:pt x="592" y="679"/>
                      <a:pt x="592" y="680"/>
                    </a:cubicBezTo>
                    <a:lnTo>
                      <a:pt x="592" y="680"/>
                    </a:lnTo>
                    <a:cubicBezTo>
                      <a:pt x="592" y="678"/>
                      <a:pt x="592" y="675"/>
                      <a:pt x="591" y="673"/>
                    </a:cubicBezTo>
                    <a:lnTo>
                      <a:pt x="591" y="673"/>
                    </a:lnTo>
                    <a:cubicBezTo>
                      <a:pt x="592" y="675"/>
                      <a:pt x="592" y="676"/>
                      <a:pt x="593" y="677"/>
                    </a:cubicBezTo>
                    <a:lnTo>
                      <a:pt x="593" y="677"/>
                    </a:lnTo>
                    <a:cubicBezTo>
                      <a:pt x="594" y="670"/>
                      <a:pt x="595" y="663"/>
                      <a:pt x="598" y="656"/>
                    </a:cubicBezTo>
                    <a:cubicBezTo>
                      <a:pt x="599" y="649"/>
                      <a:pt x="602" y="642"/>
                      <a:pt x="604" y="635"/>
                    </a:cubicBezTo>
                    <a:lnTo>
                      <a:pt x="604" y="635"/>
                    </a:lnTo>
                    <a:cubicBezTo>
                      <a:pt x="617" y="622"/>
                      <a:pt x="632" y="581"/>
                      <a:pt x="642" y="567"/>
                    </a:cubicBezTo>
                    <a:cubicBezTo>
                      <a:pt x="647" y="561"/>
                      <a:pt x="652" y="553"/>
                      <a:pt x="656" y="545"/>
                    </a:cubicBezTo>
                    <a:lnTo>
                      <a:pt x="656" y="545"/>
                    </a:lnTo>
                    <a:cubicBezTo>
                      <a:pt x="655" y="549"/>
                      <a:pt x="653" y="553"/>
                      <a:pt x="651" y="557"/>
                    </a:cubicBezTo>
                    <a:lnTo>
                      <a:pt x="651" y="557"/>
                    </a:lnTo>
                    <a:cubicBezTo>
                      <a:pt x="652" y="555"/>
                      <a:pt x="653" y="554"/>
                      <a:pt x="655" y="552"/>
                    </a:cubicBezTo>
                    <a:cubicBezTo>
                      <a:pt x="671" y="534"/>
                      <a:pt x="686" y="518"/>
                      <a:pt x="703" y="501"/>
                    </a:cubicBezTo>
                    <a:cubicBezTo>
                      <a:pt x="704" y="500"/>
                      <a:pt x="705" y="499"/>
                      <a:pt x="707" y="497"/>
                    </a:cubicBezTo>
                    <a:lnTo>
                      <a:pt x="707" y="497"/>
                    </a:lnTo>
                    <a:cubicBezTo>
                      <a:pt x="710" y="496"/>
                      <a:pt x="714" y="494"/>
                      <a:pt x="720" y="491"/>
                    </a:cubicBezTo>
                    <a:cubicBezTo>
                      <a:pt x="740" y="480"/>
                      <a:pt x="761" y="470"/>
                      <a:pt x="779" y="458"/>
                    </a:cubicBezTo>
                    <a:cubicBezTo>
                      <a:pt x="802" y="442"/>
                      <a:pt x="826" y="425"/>
                      <a:pt x="849" y="408"/>
                    </a:cubicBezTo>
                    <a:cubicBezTo>
                      <a:pt x="871" y="390"/>
                      <a:pt x="891" y="368"/>
                      <a:pt x="907" y="345"/>
                    </a:cubicBezTo>
                    <a:cubicBezTo>
                      <a:pt x="914" y="333"/>
                      <a:pt x="920" y="321"/>
                      <a:pt x="925" y="308"/>
                    </a:cubicBezTo>
                    <a:lnTo>
                      <a:pt x="925" y="308"/>
                    </a:lnTo>
                    <a:cubicBezTo>
                      <a:pt x="955" y="258"/>
                      <a:pt x="950" y="191"/>
                      <a:pt x="917" y="141"/>
                    </a:cubicBezTo>
                    <a:lnTo>
                      <a:pt x="917" y="141"/>
                    </a:lnTo>
                    <a:cubicBezTo>
                      <a:pt x="889" y="81"/>
                      <a:pt x="837" y="21"/>
                      <a:pt x="770" y="11"/>
                    </a:cubicBezTo>
                    <a:cubicBezTo>
                      <a:pt x="729" y="5"/>
                      <a:pt x="69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3" name="Google Shape;2473;p60"/>
              <p:cNvSpPr/>
              <p:nvPr/>
            </p:nvSpPr>
            <p:spPr>
              <a:xfrm>
                <a:off x="4022438" y="2243281"/>
                <a:ext cx="123495" cy="175054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285" extrusionOk="0">
                    <a:moveTo>
                      <a:pt x="954" y="1410"/>
                    </a:moveTo>
                    <a:cubicBezTo>
                      <a:pt x="956" y="1414"/>
                      <a:pt x="958" y="1419"/>
                      <a:pt x="958" y="1419"/>
                    </a:cubicBezTo>
                    <a:cubicBezTo>
                      <a:pt x="958" y="1419"/>
                      <a:pt x="957" y="1417"/>
                      <a:pt x="955" y="1413"/>
                    </a:cubicBezTo>
                    <a:cubicBezTo>
                      <a:pt x="954" y="1412"/>
                      <a:pt x="954" y="1410"/>
                      <a:pt x="954" y="1410"/>
                    </a:cubicBezTo>
                    <a:close/>
                    <a:moveTo>
                      <a:pt x="980" y="1553"/>
                    </a:moveTo>
                    <a:cubicBezTo>
                      <a:pt x="980" y="1554"/>
                      <a:pt x="979" y="1555"/>
                      <a:pt x="979" y="1556"/>
                    </a:cubicBezTo>
                    <a:lnTo>
                      <a:pt x="979" y="1556"/>
                    </a:lnTo>
                    <a:cubicBezTo>
                      <a:pt x="979" y="1555"/>
                      <a:pt x="980" y="1554"/>
                      <a:pt x="980" y="1553"/>
                    </a:cubicBezTo>
                    <a:close/>
                    <a:moveTo>
                      <a:pt x="856" y="1772"/>
                    </a:moveTo>
                    <a:cubicBezTo>
                      <a:pt x="856" y="1772"/>
                      <a:pt x="855" y="1772"/>
                      <a:pt x="855" y="1772"/>
                    </a:cubicBezTo>
                    <a:lnTo>
                      <a:pt x="855" y="1772"/>
                    </a:lnTo>
                    <a:cubicBezTo>
                      <a:pt x="855" y="1772"/>
                      <a:pt x="856" y="1772"/>
                      <a:pt x="856" y="1772"/>
                    </a:cubicBezTo>
                    <a:close/>
                    <a:moveTo>
                      <a:pt x="810" y="1802"/>
                    </a:moveTo>
                    <a:lnTo>
                      <a:pt x="810" y="1802"/>
                    </a:lnTo>
                    <a:cubicBezTo>
                      <a:pt x="810" y="1802"/>
                      <a:pt x="809" y="1802"/>
                      <a:pt x="809" y="1802"/>
                    </a:cubicBezTo>
                    <a:lnTo>
                      <a:pt x="809" y="1802"/>
                    </a:lnTo>
                    <a:cubicBezTo>
                      <a:pt x="809" y="1802"/>
                      <a:pt x="810" y="1802"/>
                      <a:pt x="810" y="1802"/>
                    </a:cubicBezTo>
                    <a:close/>
                    <a:moveTo>
                      <a:pt x="1152" y="0"/>
                    </a:moveTo>
                    <a:cubicBezTo>
                      <a:pt x="1013" y="0"/>
                      <a:pt x="879" y="49"/>
                      <a:pt x="773" y="136"/>
                    </a:cubicBezTo>
                    <a:cubicBezTo>
                      <a:pt x="539" y="326"/>
                      <a:pt x="494" y="647"/>
                      <a:pt x="615" y="911"/>
                    </a:cubicBezTo>
                    <a:cubicBezTo>
                      <a:pt x="666" y="1022"/>
                      <a:pt x="748" y="1116"/>
                      <a:pt x="823" y="1210"/>
                    </a:cubicBezTo>
                    <a:cubicBezTo>
                      <a:pt x="840" y="1231"/>
                      <a:pt x="882" y="1286"/>
                      <a:pt x="905" y="1323"/>
                    </a:cubicBezTo>
                    <a:cubicBezTo>
                      <a:pt x="921" y="1348"/>
                      <a:pt x="934" y="1373"/>
                      <a:pt x="947" y="1396"/>
                    </a:cubicBezTo>
                    <a:cubicBezTo>
                      <a:pt x="947" y="1396"/>
                      <a:pt x="950" y="1403"/>
                      <a:pt x="953" y="1409"/>
                    </a:cubicBezTo>
                    <a:lnTo>
                      <a:pt x="953" y="1409"/>
                    </a:lnTo>
                    <a:cubicBezTo>
                      <a:pt x="953" y="1409"/>
                      <a:pt x="953" y="1409"/>
                      <a:pt x="953" y="1409"/>
                    </a:cubicBezTo>
                    <a:lnTo>
                      <a:pt x="953" y="1409"/>
                    </a:lnTo>
                    <a:cubicBezTo>
                      <a:pt x="953" y="1409"/>
                      <a:pt x="963" y="1437"/>
                      <a:pt x="964" y="1441"/>
                    </a:cubicBezTo>
                    <a:cubicBezTo>
                      <a:pt x="967" y="1451"/>
                      <a:pt x="975" y="1493"/>
                      <a:pt x="976" y="1493"/>
                    </a:cubicBezTo>
                    <a:cubicBezTo>
                      <a:pt x="977" y="1493"/>
                      <a:pt x="977" y="1489"/>
                      <a:pt x="976" y="1480"/>
                    </a:cubicBezTo>
                    <a:lnTo>
                      <a:pt x="976" y="1480"/>
                    </a:lnTo>
                    <a:cubicBezTo>
                      <a:pt x="978" y="1506"/>
                      <a:pt x="978" y="1533"/>
                      <a:pt x="977" y="1561"/>
                    </a:cubicBezTo>
                    <a:cubicBezTo>
                      <a:pt x="977" y="1564"/>
                      <a:pt x="977" y="1566"/>
                      <a:pt x="977" y="1568"/>
                    </a:cubicBezTo>
                    <a:lnTo>
                      <a:pt x="977" y="1568"/>
                    </a:lnTo>
                    <a:cubicBezTo>
                      <a:pt x="975" y="1578"/>
                      <a:pt x="972" y="1589"/>
                      <a:pt x="969" y="1598"/>
                    </a:cubicBezTo>
                    <a:cubicBezTo>
                      <a:pt x="965" y="1610"/>
                      <a:pt x="962" y="1622"/>
                      <a:pt x="959" y="1632"/>
                    </a:cubicBezTo>
                    <a:cubicBezTo>
                      <a:pt x="958" y="1636"/>
                      <a:pt x="957" y="1638"/>
                      <a:pt x="957" y="1639"/>
                    </a:cubicBezTo>
                    <a:lnTo>
                      <a:pt x="957" y="1639"/>
                    </a:lnTo>
                    <a:cubicBezTo>
                      <a:pt x="955" y="1642"/>
                      <a:pt x="953" y="1645"/>
                      <a:pt x="951" y="1649"/>
                    </a:cubicBezTo>
                    <a:cubicBezTo>
                      <a:pt x="941" y="1666"/>
                      <a:pt x="931" y="1684"/>
                      <a:pt x="920" y="1701"/>
                    </a:cubicBezTo>
                    <a:lnTo>
                      <a:pt x="920" y="1701"/>
                    </a:lnTo>
                    <a:cubicBezTo>
                      <a:pt x="921" y="1700"/>
                      <a:pt x="921" y="1699"/>
                      <a:pt x="921" y="1699"/>
                    </a:cubicBezTo>
                    <a:lnTo>
                      <a:pt x="921" y="1699"/>
                    </a:lnTo>
                    <a:cubicBezTo>
                      <a:pt x="919" y="1699"/>
                      <a:pt x="892" y="1733"/>
                      <a:pt x="886" y="1740"/>
                    </a:cubicBezTo>
                    <a:cubicBezTo>
                      <a:pt x="879" y="1747"/>
                      <a:pt x="846" y="1776"/>
                      <a:pt x="846" y="1778"/>
                    </a:cubicBezTo>
                    <a:lnTo>
                      <a:pt x="846" y="1778"/>
                    </a:lnTo>
                    <a:cubicBezTo>
                      <a:pt x="829" y="1788"/>
                      <a:pt x="800" y="1803"/>
                      <a:pt x="801" y="1805"/>
                    </a:cubicBezTo>
                    <a:lnTo>
                      <a:pt x="801" y="1805"/>
                    </a:lnTo>
                    <a:cubicBezTo>
                      <a:pt x="780" y="1811"/>
                      <a:pt x="738" y="1820"/>
                      <a:pt x="751" y="1820"/>
                    </a:cubicBezTo>
                    <a:cubicBezTo>
                      <a:pt x="753" y="1820"/>
                      <a:pt x="754" y="1820"/>
                      <a:pt x="757" y="1820"/>
                    </a:cubicBezTo>
                    <a:lnTo>
                      <a:pt x="757" y="1820"/>
                    </a:lnTo>
                    <a:cubicBezTo>
                      <a:pt x="744" y="1821"/>
                      <a:pt x="732" y="1821"/>
                      <a:pt x="719" y="1821"/>
                    </a:cubicBezTo>
                    <a:cubicBezTo>
                      <a:pt x="715" y="1821"/>
                      <a:pt x="691" y="1819"/>
                      <a:pt x="686" y="1819"/>
                    </a:cubicBezTo>
                    <a:cubicBezTo>
                      <a:pt x="683" y="1819"/>
                      <a:pt x="685" y="1820"/>
                      <a:pt x="696" y="1821"/>
                    </a:cubicBezTo>
                    <a:cubicBezTo>
                      <a:pt x="645" y="1816"/>
                      <a:pt x="595" y="1798"/>
                      <a:pt x="552" y="1769"/>
                    </a:cubicBezTo>
                    <a:cubicBezTo>
                      <a:pt x="531" y="1759"/>
                      <a:pt x="513" y="1743"/>
                      <a:pt x="497" y="1726"/>
                    </a:cubicBezTo>
                    <a:cubicBezTo>
                      <a:pt x="483" y="1712"/>
                      <a:pt x="468" y="1697"/>
                      <a:pt x="451" y="1683"/>
                    </a:cubicBezTo>
                    <a:cubicBezTo>
                      <a:pt x="446" y="1680"/>
                      <a:pt x="442" y="1677"/>
                      <a:pt x="440" y="1675"/>
                    </a:cubicBezTo>
                    <a:lnTo>
                      <a:pt x="440" y="1675"/>
                    </a:lnTo>
                    <a:cubicBezTo>
                      <a:pt x="412" y="1620"/>
                      <a:pt x="389" y="1563"/>
                      <a:pt x="371" y="1505"/>
                    </a:cubicBezTo>
                    <a:cubicBezTo>
                      <a:pt x="349" y="1434"/>
                      <a:pt x="286" y="1398"/>
                      <a:pt x="224" y="1398"/>
                    </a:cubicBezTo>
                    <a:cubicBezTo>
                      <a:pt x="163" y="1398"/>
                      <a:pt x="102" y="1433"/>
                      <a:pt x="82" y="1505"/>
                    </a:cubicBezTo>
                    <a:cubicBezTo>
                      <a:pt x="1" y="1783"/>
                      <a:pt x="206" y="2092"/>
                      <a:pt x="451" y="2214"/>
                    </a:cubicBezTo>
                    <a:cubicBezTo>
                      <a:pt x="548" y="2261"/>
                      <a:pt x="652" y="2284"/>
                      <a:pt x="755" y="2284"/>
                    </a:cubicBezTo>
                    <a:cubicBezTo>
                      <a:pt x="946" y="2284"/>
                      <a:pt x="1134" y="2205"/>
                      <a:pt x="1269" y="2056"/>
                    </a:cubicBezTo>
                    <a:cubicBezTo>
                      <a:pt x="1474" y="1827"/>
                      <a:pt x="1534" y="1486"/>
                      <a:pt x="1380" y="1214"/>
                    </a:cubicBezTo>
                    <a:cubicBezTo>
                      <a:pt x="1317" y="1100"/>
                      <a:pt x="1223" y="1011"/>
                      <a:pt x="1136" y="917"/>
                    </a:cubicBezTo>
                    <a:cubicBezTo>
                      <a:pt x="1098" y="878"/>
                      <a:pt x="1053" y="828"/>
                      <a:pt x="1025" y="792"/>
                    </a:cubicBezTo>
                    <a:cubicBezTo>
                      <a:pt x="998" y="756"/>
                      <a:pt x="976" y="719"/>
                      <a:pt x="958" y="678"/>
                    </a:cubicBezTo>
                    <a:cubicBezTo>
                      <a:pt x="902" y="527"/>
                      <a:pt x="1015" y="370"/>
                      <a:pt x="1170" y="370"/>
                    </a:cubicBezTo>
                    <a:cubicBezTo>
                      <a:pt x="1179" y="370"/>
                      <a:pt x="1189" y="371"/>
                      <a:pt x="1199" y="372"/>
                    </a:cubicBezTo>
                    <a:cubicBezTo>
                      <a:pt x="1277" y="378"/>
                      <a:pt x="1334" y="432"/>
                      <a:pt x="1415" y="432"/>
                    </a:cubicBezTo>
                    <a:cubicBezTo>
                      <a:pt x="1416" y="432"/>
                      <a:pt x="1418" y="432"/>
                      <a:pt x="1419" y="432"/>
                    </a:cubicBezTo>
                    <a:cubicBezTo>
                      <a:pt x="1556" y="432"/>
                      <a:pt x="1611" y="289"/>
                      <a:pt x="1561" y="176"/>
                    </a:cubicBezTo>
                    <a:cubicBezTo>
                      <a:pt x="1504" y="47"/>
                      <a:pt x="1300" y="4"/>
                      <a:pt x="1173" y="0"/>
                    </a:cubicBezTo>
                    <a:cubicBezTo>
                      <a:pt x="1166" y="0"/>
                      <a:pt x="1159" y="0"/>
                      <a:pt x="1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4" name="Google Shape;2474;p60"/>
              <p:cNvSpPr/>
              <p:nvPr/>
            </p:nvSpPr>
            <p:spPr>
              <a:xfrm>
                <a:off x="3574140" y="2140551"/>
                <a:ext cx="140043" cy="169998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2219" extrusionOk="0">
                    <a:moveTo>
                      <a:pt x="528" y="532"/>
                    </a:moveTo>
                    <a:cubicBezTo>
                      <a:pt x="528" y="533"/>
                      <a:pt x="527" y="533"/>
                      <a:pt x="527" y="533"/>
                    </a:cubicBezTo>
                    <a:cubicBezTo>
                      <a:pt x="527" y="533"/>
                      <a:pt x="528" y="533"/>
                      <a:pt x="528" y="532"/>
                    </a:cubicBezTo>
                    <a:close/>
                    <a:moveTo>
                      <a:pt x="510" y="559"/>
                    </a:moveTo>
                    <a:cubicBezTo>
                      <a:pt x="511" y="559"/>
                      <a:pt x="509" y="564"/>
                      <a:pt x="508" y="570"/>
                    </a:cubicBezTo>
                    <a:lnTo>
                      <a:pt x="508" y="570"/>
                    </a:lnTo>
                    <a:cubicBezTo>
                      <a:pt x="510" y="562"/>
                      <a:pt x="510" y="559"/>
                      <a:pt x="510" y="559"/>
                    </a:cubicBezTo>
                    <a:close/>
                    <a:moveTo>
                      <a:pt x="565" y="868"/>
                    </a:moveTo>
                    <a:lnTo>
                      <a:pt x="565" y="868"/>
                    </a:lnTo>
                    <a:cubicBezTo>
                      <a:pt x="565" y="868"/>
                      <a:pt x="565" y="868"/>
                      <a:pt x="565" y="868"/>
                    </a:cubicBezTo>
                    <a:cubicBezTo>
                      <a:pt x="565" y="868"/>
                      <a:pt x="565" y="868"/>
                      <a:pt x="565" y="868"/>
                    </a:cubicBezTo>
                    <a:close/>
                    <a:moveTo>
                      <a:pt x="696" y="0"/>
                    </a:moveTo>
                    <a:cubicBezTo>
                      <a:pt x="622" y="0"/>
                      <a:pt x="548" y="12"/>
                      <a:pt x="480" y="34"/>
                    </a:cubicBezTo>
                    <a:cubicBezTo>
                      <a:pt x="197" y="125"/>
                      <a:pt x="4" y="389"/>
                      <a:pt x="4" y="687"/>
                    </a:cubicBezTo>
                    <a:cubicBezTo>
                      <a:pt x="1" y="980"/>
                      <a:pt x="191" y="1276"/>
                      <a:pt x="466" y="1381"/>
                    </a:cubicBezTo>
                    <a:cubicBezTo>
                      <a:pt x="558" y="1415"/>
                      <a:pt x="654" y="1425"/>
                      <a:pt x="751" y="1425"/>
                    </a:cubicBezTo>
                    <a:cubicBezTo>
                      <a:pt x="807" y="1425"/>
                      <a:pt x="863" y="1422"/>
                      <a:pt x="918" y="1418"/>
                    </a:cubicBezTo>
                    <a:cubicBezTo>
                      <a:pt x="977" y="1414"/>
                      <a:pt x="1043" y="1406"/>
                      <a:pt x="1108" y="1406"/>
                    </a:cubicBezTo>
                    <a:cubicBezTo>
                      <a:pt x="1174" y="1406"/>
                      <a:pt x="1239" y="1414"/>
                      <a:pt x="1295" y="1440"/>
                    </a:cubicBezTo>
                    <a:cubicBezTo>
                      <a:pt x="1380" y="1481"/>
                      <a:pt x="1434" y="1590"/>
                      <a:pt x="1421" y="1676"/>
                    </a:cubicBezTo>
                    <a:cubicBezTo>
                      <a:pt x="1412" y="1734"/>
                      <a:pt x="1382" y="1786"/>
                      <a:pt x="1338" y="1825"/>
                    </a:cubicBezTo>
                    <a:cubicBezTo>
                      <a:pt x="1273" y="1880"/>
                      <a:pt x="1202" y="1881"/>
                      <a:pt x="1151" y="1963"/>
                    </a:cubicBezTo>
                    <a:cubicBezTo>
                      <a:pt x="1107" y="2034"/>
                      <a:pt x="1131" y="2156"/>
                      <a:pt x="1211" y="2193"/>
                    </a:cubicBezTo>
                    <a:cubicBezTo>
                      <a:pt x="1251" y="2210"/>
                      <a:pt x="1285" y="2218"/>
                      <a:pt x="1318" y="2218"/>
                    </a:cubicBezTo>
                    <a:cubicBezTo>
                      <a:pt x="1363" y="2218"/>
                      <a:pt x="1406" y="2203"/>
                      <a:pt x="1458" y="2180"/>
                    </a:cubicBezTo>
                    <a:cubicBezTo>
                      <a:pt x="1524" y="2147"/>
                      <a:pt x="1583" y="2104"/>
                      <a:pt x="1634" y="2052"/>
                    </a:cubicBezTo>
                    <a:cubicBezTo>
                      <a:pt x="1734" y="1946"/>
                      <a:pt x="1794" y="1811"/>
                      <a:pt x="1804" y="1666"/>
                    </a:cubicBezTo>
                    <a:cubicBezTo>
                      <a:pt x="1828" y="1365"/>
                      <a:pt x="1606" y="1095"/>
                      <a:pt x="1322" y="1021"/>
                    </a:cubicBezTo>
                    <a:cubicBezTo>
                      <a:pt x="1176" y="982"/>
                      <a:pt x="1025" y="992"/>
                      <a:pt x="875" y="984"/>
                    </a:cubicBezTo>
                    <a:cubicBezTo>
                      <a:pt x="820" y="983"/>
                      <a:pt x="766" y="975"/>
                      <a:pt x="712" y="960"/>
                    </a:cubicBezTo>
                    <a:cubicBezTo>
                      <a:pt x="698" y="957"/>
                      <a:pt x="684" y="952"/>
                      <a:pt x="671" y="947"/>
                    </a:cubicBezTo>
                    <a:lnTo>
                      <a:pt x="671" y="947"/>
                    </a:lnTo>
                    <a:cubicBezTo>
                      <a:pt x="670" y="946"/>
                      <a:pt x="667" y="945"/>
                      <a:pt x="661" y="941"/>
                    </a:cubicBezTo>
                    <a:cubicBezTo>
                      <a:pt x="652" y="936"/>
                      <a:pt x="607" y="904"/>
                      <a:pt x="604" y="904"/>
                    </a:cubicBezTo>
                    <a:cubicBezTo>
                      <a:pt x="603" y="904"/>
                      <a:pt x="604" y="906"/>
                      <a:pt x="607" y="908"/>
                    </a:cubicBezTo>
                    <a:lnTo>
                      <a:pt x="607" y="908"/>
                    </a:lnTo>
                    <a:cubicBezTo>
                      <a:pt x="590" y="893"/>
                      <a:pt x="574" y="877"/>
                      <a:pt x="560" y="860"/>
                    </a:cubicBezTo>
                    <a:cubicBezTo>
                      <a:pt x="559" y="860"/>
                      <a:pt x="559" y="860"/>
                      <a:pt x="559" y="860"/>
                    </a:cubicBezTo>
                    <a:lnTo>
                      <a:pt x="559" y="860"/>
                    </a:lnTo>
                    <a:cubicBezTo>
                      <a:pt x="552" y="850"/>
                      <a:pt x="547" y="841"/>
                      <a:pt x="541" y="832"/>
                    </a:cubicBezTo>
                    <a:cubicBezTo>
                      <a:pt x="535" y="821"/>
                      <a:pt x="531" y="812"/>
                      <a:pt x="525" y="802"/>
                    </a:cubicBezTo>
                    <a:cubicBezTo>
                      <a:pt x="523" y="800"/>
                      <a:pt x="522" y="798"/>
                      <a:pt x="521" y="797"/>
                    </a:cubicBezTo>
                    <a:lnTo>
                      <a:pt x="521" y="797"/>
                    </a:lnTo>
                    <a:cubicBezTo>
                      <a:pt x="513" y="771"/>
                      <a:pt x="506" y="745"/>
                      <a:pt x="500" y="718"/>
                    </a:cubicBezTo>
                    <a:cubicBezTo>
                      <a:pt x="499" y="715"/>
                      <a:pt x="498" y="707"/>
                      <a:pt x="496" y="700"/>
                    </a:cubicBezTo>
                    <a:lnTo>
                      <a:pt x="496" y="700"/>
                    </a:lnTo>
                    <a:cubicBezTo>
                      <a:pt x="496" y="694"/>
                      <a:pt x="496" y="689"/>
                      <a:pt x="496" y="687"/>
                    </a:cubicBezTo>
                    <a:cubicBezTo>
                      <a:pt x="496" y="664"/>
                      <a:pt x="495" y="640"/>
                      <a:pt x="496" y="617"/>
                    </a:cubicBezTo>
                    <a:lnTo>
                      <a:pt x="496" y="617"/>
                    </a:lnTo>
                    <a:cubicBezTo>
                      <a:pt x="496" y="616"/>
                      <a:pt x="497" y="614"/>
                      <a:pt x="497" y="613"/>
                    </a:cubicBezTo>
                    <a:cubicBezTo>
                      <a:pt x="501" y="602"/>
                      <a:pt x="504" y="592"/>
                      <a:pt x="505" y="582"/>
                    </a:cubicBezTo>
                    <a:cubicBezTo>
                      <a:pt x="506" y="579"/>
                      <a:pt x="506" y="576"/>
                      <a:pt x="507" y="574"/>
                    </a:cubicBezTo>
                    <a:lnTo>
                      <a:pt x="507" y="574"/>
                    </a:lnTo>
                    <a:cubicBezTo>
                      <a:pt x="514" y="558"/>
                      <a:pt x="523" y="544"/>
                      <a:pt x="532" y="529"/>
                    </a:cubicBezTo>
                    <a:cubicBezTo>
                      <a:pt x="533" y="527"/>
                      <a:pt x="534" y="526"/>
                      <a:pt x="535" y="525"/>
                    </a:cubicBezTo>
                    <a:lnTo>
                      <a:pt x="535" y="525"/>
                    </a:lnTo>
                    <a:cubicBezTo>
                      <a:pt x="545" y="514"/>
                      <a:pt x="555" y="504"/>
                      <a:pt x="565" y="494"/>
                    </a:cubicBezTo>
                    <a:cubicBezTo>
                      <a:pt x="573" y="488"/>
                      <a:pt x="581" y="480"/>
                      <a:pt x="588" y="473"/>
                    </a:cubicBezTo>
                    <a:cubicBezTo>
                      <a:pt x="591" y="471"/>
                      <a:pt x="594" y="469"/>
                      <a:pt x="596" y="467"/>
                    </a:cubicBezTo>
                    <a:lnTo>
                      <a:pt x="596" y="467"/>
                    </a:lnTo>
                    <a:cubicBezTo>
                      <a:pt x="597" y="466"/>
                      <a:pt x="599" y="465"/>
                      <a:pt x="603" y="463"/>
                    </a:cubicBezTo>
                    <a:cubicBezTo>
                      <a:pt x="614" y="456"/>
                      <a:pt x="627" y="449"/>
                      <a:pt x="641" y="442"/>
                    </a:cubicBezTo>
                    <a:cubicBezTo>
                      <a:pt x="644" y="439"/>
                      <a:pt x="670" y="428"/>
                      <a:pt x="668" y="428"/>
                    </a:cubicBezTo>
                    <a:cubicBezTo>
                      <a:pt x="667" y="428"/>
                      <a:pt x="664" y="429"/>
                      <a:pt x="656" y="432"/>
                    </a:cubicBezTo>
                    <a:cubicBezTo>
                      <a:pt x="684" y="421"/>
                      <a:pt x="711" y="413"/>
                      <a:pt x="740" y="408"/>
                    </a:cubicBezTo>
                    <a:cubicBezTo>
                      <a:pt x="768" y="403"/>
                      <a:pt x="797" y="399"/>
                      <a:pt x="826" y="398"/>
                    </a:cubicBezTo>
                    <a:cubicBezTo>
                      <a:pt x="839" y="397"/>
                      <a:pt x="844" y="396"/>
                      <a:pt x="847" y="396"/>
                    </a:cubicBezTo>
                    <a:cubicBezTo>
                      <a:pt x="849" y="396"/>
                      <a:pt x="850" y="396"/>
                      <a:pt x="852" y="396"/>
                    </a:cubicBezTo>
                    <a:cubicBezTo>
                      <a:pt x="912" y="413"/>
                      <a:pt x="972" y="434"/>
                      <a:pt x="1030" y="459"/>
                    </a:cubicBezTo>
                    <a:cubicBezTo>
                      <a:pt x="1045" y="465"/>
                      <a:pt x="1060" y="468"/>
                      <a:pt x="1075" y="468"/>
                    </a:cubicBezTo>
                    <a:cubicBezTo>
                      <a:pt x="1177" y="468"/>
                      <a:pt x="1259" y="328"/>
                      <a:pt x="1198" y="239"/>
                    </a:cubicBezTo>
                    <a:lnTo>
                      <a:pt x="1200" y="239"/>
                    </a:lnTo>
                    <a:cubicBezTo>
                      <a:pt x="1091" y="78"/>
                      <a:pt x="891" y="0"/>
                      <a:pt x="6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60"/>
              <p:cNvSpPr/>
              <p:nvPr/>
            </p:nvSpPr>
            <p:spPr>
              <a:xfrm>
                <a:off x="3703527" y="1942600"/>
                <a:ext cx="99440" cy="20523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679" extrusionOk="0">
                    <a:moveTo>
                      <a:pt x="413" y="1"/>
                    </a:moveTo>
                    <a:cubicBezTo>
                      <a:pt x="370" y="1"/>
                      <a:pt x="330" y="7"/>
                      <a:pt x="293" y="22"/>
                    </a:cubicBezTo>
                    <a:cubicBezTo>
                      <a:pt x="37" y="122"/>
                      <a:pt x="1" y="419"/>
                      <a:pt x="220" y="580"/>
                    </a:cubicBezTo>
                    <a:cubicBezTo>
                      <a:pt x="268" y="614"/>
                      <a:pt x="362" y="636"/>
                      <a:pt x="397" y="648"/>
                    </a:cubicBezTo>
                    <a:lnTo>
                      <a:pt x="397" y="648"/>
                    </a:lnTo>
                    <a:cubicBezTo>
                      <a:pt x="398" y="650"/>
                      <a:pt x="446" y="674"/>
                      <a:pt x="452" y="677"/>
                    </a:cubicBezTo>
                    <a:cubicBezTo>
                      <a:pt x="453" y="678"/>
                      <a:pt x="501" y="711"/>
                      <a:pt x="503" y="711"/>
                    </a:cubicBezTo>
                    <a:cubicBezTo>
                      <a:pt x="504" y="711"/>
                      <a:pt x="504" y="710"/>
                      <a:pt x="503" y="710"/>
                    </a:cubicBezTo>
                    <a:lnTo>
                      <a:pt x="503" y="710"/>
                    </a:lnTo>
                    <a:cubicBezTo>
                      <a:pt x="520" y="724"/>
                      <a:pt x="536" y="740"/>
                      <a:pt x="551" y="757"/>
                    </a:cubicBezTo>
                    <a:cubicBezTo>
                      <a:pt x="559" y="765"/>
                      <a:pt x="579" y="792"/>
                      <a:pt x="580" y="792"/>
                    </a:cubicBezTo>
                    <a:cubicBezTo>
                      <a:pt x="581" y="792"/>
                      <a:pt x="579" y="789"/>
                      <a:pt x="573" y="780"/>
                    </a:cubicBezTo>
                    <a:lnTo>
                      <a:pt x="573" y="780"/>
                    </a:lnTo>
                    <a:cubicBezTo>
                      <a:pt x="591" y="808"/>
                      <a:pt x="607" y="835"/>
                      <a:pt x="621" y="865"/>
                    </a:cubicBezTo>
                    <a:cubicBezTo>
                      <a:pt x="617" y="856"/>
                      <a:pt x="615" y="852"/>
                      <a:pt x="614" y="852"/>
                    </a:cubicBezTo>
                    <a:lnTo>
                      <a:pt x="614" y="852"/>
                    </a:lnTo>
                    <a:cubicBezTo>
                      <a:pt x="613" y="852"/>
                      <a:pt x="627" y="885"/>
                      <a:pt x="630" y="896"/>
                    </a:cubicBezTo>
                    <a:cubicBezTo>
                      <a:pt x="655" y="984"/>
                      <a:pt x="659" y="1076"/>
                      <a:pt x="643" y="1166"/>
                    </a:cubicBezTo>
                    <a:cubicBezTo>
                      <a:pt x="620" y="1282"/>
                      <a:pt x="556" y="1381"/>
                      <a:pt x="482" y="1472"/>
                    </a:cubicBezTo>
                    <a:cubicBezTo>
                      <a:pt x="340" y="1646"/>
                      <a:pt x="144" y="1814"/>
                      <a:pt x="138" y="2058"/>
                    </a:cubicBezTo>
                    <a:cubicBezTo>
                      <a:pt x="134" y="2191"/>
                      <a:pt x="188" y="2325"/>
                      <a:pt x="268" y="2430"/>
                    </a:cubicBezTo>
                    <a:cubicBezTo>
                      <a:pt x="346" y="2535"/>
                      <a:pt x="453" y="2600"/>
                      <a:pt x="563" y="2673"/>
                    </a:cubicBezTo>
                    <a:cubicBezTo>
                      <a:pt x="569" y="2677"/>
                      <a:pt x="575" y="2679"/>
                      <a:pt x="582" y="2679"/>
                    </a:cubicBezTo>
                    <a:cubicBezTo>
                      <a:pt x="609" y="2679"/>
                      <a:pt x="635" y="2645"/>
                      <a:pt x="617" y="2618"/>
                    </a:cubicBezTo>
                    <a:lnTo>
                      <a:pt x="617" y="2618"/>
                    </a:lnTo>
                    <a:lnTo>
                      <a:pt x="617" y="2619"/>
                    </a:lnTo>
                    <a:cubicBezTo>
                      <a:pt x="543" y="2511"/>
                      <a:pt x="457" y="2353"/>
                      <a:pt x="452" y="2219"/>
                    </a:cubicBezTo>
                    <a:cubicBezTo>
                      <a:pt x="445" y="2105"/>
                      <a:pt x="530" y="2025"/>
                      <a:pt x="615" y="1964"/>
                    </a:cubicBezTo>
                    <a:cubicBezTo>
                      <a:pt x="720" y="1888"/>
                      <a:pt x="840" y="1826"/>
                      <a:pt x="931" y="1733"/>
                    </a:cubicBezTo>
                    <a:cubicBezTo>
                      <a:pt x="1037" y="1622"/>
                      <a:pt x="1120" y="1493"/>
                      <a:pt x="1176" y="1351"/>
                    </a:cubicBezTo>
                    <a:cubicBezTo>
                      <a:pt x="1298" y="1058"/>
                      <a:pt x="1289" y="737"/>
                      <a:pt x="1120" y="461"/>
                    </a:cubicBezTo>
                    <a:cubicBezTo>
                      <a:pt x="1041" y="331"/>
                      <a:pt x="933" y="220"/>
                      <a:pt x="806" y="135"/>
                    </a:cubicBezTo>
                    <a:cubicBezTo>
                      <a:pt x="704" y="67"/>
                      <a:pt x="550" y="1"/>
                      <a:pt x="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60"/>
              <p:cNvSpPr/>
              <p:nvPr/>
            </p:nvSpPr>
            <p:spPr>
              <a:xfrm>
                <a:off x="3594210" y="1991781"/>
                <a:ext cx="76457" cy="6711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876" extrusionOk="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277" y="184"/>
                      <a:pt x="171" y="356"/>
                      <a:pt x="1" y="425"/>
                    </a:cubicBezTo>
                    <a:cubicBezTo>
                      <a:pt x="167" y="505"/>
                      <a:pt x="264" y="682"/>
                      <a:pt x="239" y="863"/>
                    </a:cubicBezTo>
                    <a:cubicBezTo>
                      <a:pt x="311" y="813"/>
                      <a:pt x="395" y="788"/>
                      <a:pt x="479" y="788"/>
                    </a:cubicBezTo>
                    <a:cubicBezTo>
                      <a:pt x="570" y="788"/>
                      <a:pt x="661" y="818"/>
                      <a:pt x="737" y="876"/>
                    </a:cubicBezTo>
                    <a:cubicBezTo>
                      <a:pt x="721" y="692"/>
                      <a:pt x="827" y="520"/>
                      <a:pt x="998" y="451"/>
                    </a:cubicBezTo>
                    <a:cubicBezTo>
                      <a:pt x="831" y="373"/>
                      <a:pt x="736" y="196"/>
                      <a:pt x="760" y="13"/>
                    </a:cubicBezTo>
                    <a:lnTo>
                      <a:pt x="759" y="13"/>
                    </a:lnTo>
                    <a:cubicBezTo>
                      <a:pt x="687" y="64"/>
                      <a:pt x="603" y="89"/>
                      <a:pt x="519" y="89"/>
                    </a:cubicBezTo>
                    <a:cubicBezTo>
                      <a:pt x="428" y="89"/>
                      <a:pt x="337" y="59"/>
                      <a:pt x="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60"/>
              <p:cNvSpPr/>
              <p:nvPr/>
            </p:nvSpPr>
            <p:spPr>
              <a:xfrm>
                <a:off x="3380020" y="2183375"/>
                <a:ext cx="76457" cy="6718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877" extrusionOk="0">
                    <a:moveTo>
                      <a:pt x="759" y="13"/>
                    </a:moveTo>
                    <a:cubicBezTo>
                      <a:pt x="759" y="14"/>
                      <a:pt x="759" y="14"/>
                      <a:pt x="759" y="14"/>
                    </a:cubicBezTo>
                    <a:lnTo>
                      <a:pt x="759" y="14"/>
                    </a:lnTo>
                    <a:cubicBezTo>
                      <a:pt x="760" y="14"/>
                      <a:pt x="760" y="14"/>
                      <a:pt x="761" y="13"/>
                    </a:cubicBezTo>
                    <a:close/>
                    <a:moveTo>
                      <a:pt x="261" y="0"/>
                    </a:moveTo>
                    <a:cubicBezTo>
                      <a:pt x="277" y="184"/>
                      <a:pt x="171" y="356"/>
                      <a:pt x="1" y="425"/>
                    </a:cubicBezTo>
                    <a:cubicBezTo>
                      <a:pt x="168" y="505"/>
                      <a:pt x="264" y="681"/>
                      <a:pt x="239" y="863"/>
                    </a:cubicBezTo>
                    <a:cubicBezTo>
                      <a:pt x="312" y="813"/>
                      <a:pt x="395" y="788"/>
                      <a:pt x="479" y="788"/>
                    </a:cubicBezTo>
                    <a:cubicBezTo>
                      <a:pt x="570" y="788"/>
                      <a:pt x="661" y="818"/>
                      <a:pt x="737" y="876"/>
                    </a:cubicBezTo>
                    <a:cubicBezTo>
                      <a:pt x="721" y="692"/>
                      <a:pt x="827" y="520"/>
                      <a:pt x="998" y="451"/>
                    </a:cubicBezTo>
                    <a:cubicBezTo>
                      <a:pt x="831" y="373"/>
                      <a:pt x="735" y="197"/>
                      <a:pt x="759" y="14"/>
                    </a:cubicBezTo>
                    <a:lnTo>
                      <a:pt x="759" y="14"/>
                    </a:lnTo>
                    <a:cubicBezTo>
                      <a:pt x="687" y="64"/>
                      <a:pt x="604" y="88"/>
                      <a:pt x="520" y="88"/>
                    </a:cubicBezTo>
                    <a:cubicBezTo>
                      <a:pt x="429" y="88"/>
                      <a:pt x="337" y="59"/>
                      <a:pt x="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60"/>
              <p:cNvSpPr/>
              <p:nvPr/>
            </p:nvSpPr>
            <p:spPr>
              <a:xfrm>
                <a:off x="3830923" y="1969182"/>
                <a:ext cx="76533" cy="67187"/>
              </a:xfrm>
              <a:custGeom>
                <a:avLst/>
                <a:gdLst/>
                <a:ahLst/>
                <a:cxnLst/>
                <a:rect l="l" t="t" r="r" b="b"/>
                <a:pathLst>
                  <a:path w="999" h="87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277" y="184"/>
                      <a:pt x="172" y="356"/>
                      <a:pt x="1" y="425"/>
                    </a:cubicBezTo>
                    <a:cubicBezTo>
                      <a:pt x="168" y="504"/>
                      <a:pt x="264" y="681"/>
                      <a:pt x="239" y="863"/>
                    </a:cubicBezTo>
                    <a:cubicBezTo>
                      <a:pt x="312" y="813"/>
                      <a:pt x="396" y="789"/>
                      <a:pt x="480" y="789"/>
                    </a:cubicBezTo>
                    <a:cubicBezTo>
                      <a:pt x="571" y="789"/>
                      <a:pt x="662" y="818"/>
                      <a:pt x="737" y="876"/>
                    </a:cubicBezTo>
                    <a:cubicBezTo>
                      <a:pt x="723" y="693"/>
                      <a:pt x="827" y="521"/>
                      <a:pt x="998" y="451"/>
                    </a:cubicBezTo>
                    <a:cubicBezTo>
                      <a:pt x="833" y="373"/>
                      <a:pt x="736" y="196"/>
                      <a:pt x="761" y="14"/>
                    </a:cubicBezTo>
                    <a:lnTo>
                      <a:pt x="761" y="14"/>
                    </a:lnTo>
                    <a:cubicBezTo>
                      <a:pt x="688" y="63"/>
                      <a:pt x="604" y="88"/>
                      <a:pt x="520" y="88"/>
                    </a:cubicBezTo>
                    <a:cubicBezTo>
                      <a:pt x="429" y="88"/>
                      <a:pt x="338" y="59"/>
                      <a:pt x="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60"/>
              <p:cNvSpPr/>
              <p:nvPr/>
            </p:nvSpPr>
            <p:spPr>
              <a:xfrm>
                <a:off x="3729496" y="2239757"/>
                <a:ext cx="76457" cy="6718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877" extrusionOk="0">
                    <a:moveTo>
                      <a:pt x="759" y="14"/>
                    </a:moveTo>
                    <a:cubicBezTo>
                      <a:pt x="759" y="14"/>
                      <a:pt x="759" y="14"/>
                      <a:pt x="759" y="15"/>
                    </a:cubicBezTo>
                    <a:lnTo>
                      <a:pt x="759" y="15"/>
                    </a:lnTo>
                    <a:cubicBezTo>
                      <a:pt x="760" y="14"/>
                      <a:pt x="760" y="14"/>
                      <a:pt x="761" y="14"/>
                    </a:cubicBezTo>
                    <a:close/>
                    <a:moveTo>
                      <a:pt x="261" y="1"/>
                    </a:moveTo>
                    <a:lnTo>
                      <a:pt x="261" y="1"/>
                    </a:lnTo>
                    <a:cubicBezTo>
                      <a:pt x="277" y="183"/>
                      <a:pt x="171" y="355"/>
                      <a:pt x="1" y="426"/>
                    </a:cubicBezTo>
                    <a:cubicBezTo>
                      <a:pt x="167" y="504"/>
                      <a:pt x="264" y="681"/>
                      <a:pt x="239" y="864"/>
                    </a:cubicBezTo>
                    <a:cubicBezTo>
                      <a:pt x="312" y="813"/>
                      <a:pt x="395" y="788"/>
                      <a:pt x="479" y="788"/>
                    </a:cubicBezTo>
                    <a:cubicBezTo>
                      <a:pt x="570" y="788"/>
                      <a:pt x="661" y="818"/>
                      <a:pt x="737" y="877"/>
                    </a:cubicBezTo>
                    <a:cubicBezTo>
                      <a:pt x="721" y="693"/>
                      <a:pt x="827" y="521"/>
                      <a:pt x="998" y="452"/>
                    </a:cubicBezTo>
                    <a:cubicBezTo>
                      <a:pt x="831" y="372"/>
                      <a:pt x="736" y="196"/>
                      <a:pt x="759" y="15"/>
                    </a:cubicBezTo>
                    <a:lnTo>
                      <a:pt x="759" y="15"/>
                    </a:lnTo>
                    <a:cubicBezTo>
                      <a:pt x="687" y="64"/>
                      <a:pt x="604" y="89"/>
                      <a:pt x="520" y="89"/>
                    </a:cubicBezTo>
                    <a:cubicBezTo>
                      <a:pt x="429" y="89"/>
                      <a:pt x="337" y="59"/>
                      <a:pt x="2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60"/>
              <p:cNvSpPr/>
              <p:nvPr/>
            </p:nvSpPr>
            <p:spPr>
              <a:xfrm>
                <a:off x="4033929" y="2442688"/>
                <a:ext cx="76380" cy="671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877" extrusionOk="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276" y="184"/>
                      <a:pt x="170" y="356"/>
                      <a:pt x="1" y="425"/>
                    </a:cubicBezTo>
                    <a:cubicBezTo>
                      <a:pt x="166" y="503"/>
                      <a:pt x="263" y="681"/>
                      <a:pt x="238" y="863"/>
                    </a:cubicBezTo>
                    <a:cubicBezTo>
                      <a:pt x="310" y="813"/>
                      <a:pt x="394" y="788"/>
                      <a:pt x="478" y="788"/>
                    </a:cubicBezTo>
                    <a:cubicBezTo>
                      <a:pt x="570" y="788"/>
                      <a:pt x="661" y="818"/>
                      <a:pt x="736" y="876"/>
                    </a:cubicBezTo>
                    <a:cubicBezTo>
                      <a:pt x="722" y="692"/>
                      <a:pt x="827" y="520"/>
                      <a:pt x="997" y="451"/>
                    </a:cubicBezTo>
                    <a:cubicBezTo>
                      <a:pt x="831" y="372"/>
                      <a:pt x="735" y="196"/>
                      <a:pt x="759" y="13"/>
                    </a:cubicBezTo>
                    <a:lnTo>
                      <a:pt x="759" y="13"/>
                    </a:lnTo>
                    <a:cubicBezTo>
                      <a:pt x="687" y="63"/>
                      <a:pt x="603" y="88"/>
                      <a:pt x="519" y="88"/>
                    </a:cubicBezTo>
                    <a:cubicBezTo>
                      <a:pt x="428" y="88"/>
                      <a:pt x="337" y="59"/>
                      <a:pt x="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 17"/>
          <p:cNvGrpSpPr/>
          <p:nvPr/>
        </p:nvGrpSpPr>
        <p:grpSpPr>
          <a:xfrm>
            <a:off x="2907665" y="540385"/>
            <a:ext cx="6272530" cy="1103630"/>
            <a:chOff x="4579" y="851"/>
            <a:chExt cx="9878" cy="1738"/>
          </a:xfrm>
        </p:grpSpPr>
        <p:pic>
          <p:nvPicPr>
            <p:cNvPr id="391" name="Google Shape;391;p41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2008"/>
              <a:ext cx="5193" cy="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2"/>
            <p:cNvPicPr preferRelativeResize="0"/>
            <p:nvPr/>
          </p:nvPicPr>
          <p:blipFill>
            <a:blip r:embed="rId2">
              <a:alphaModFix amt="86000"/>
            </a:blip>
            <a:stretch>
              <a:fillRect/>
            </a:stretch>
          </p:blipFill>
          <p:spPr>
            <a:xfrm rot="624116">
              <a:off x="4579" y="851"/>
              <a:ext cx="2520" cy="1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3"/>
            <p:cNvSpPr txBox="1"/>
            <p:nvPr/>
          </p:nvSpPr>
          <p:spPr>
            <a:xfrm>
              <a:off x="4705" y="1328"/>
              <a:ext cx="9753" cy="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 panose="020B0604020202020204"/>
                <a:buNone/>
                <a:defRPr sz="28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just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altLang="en-GB" sz="1800"/>
                <a:t>Pencegahan &amp; Pengobatan</a:t>
              </a:r>
              <a:endParaRPr lang="en-US" altLang="en-GB" sz="1800"/>
            </a:p>
          </p:txBody>
        </p:sp>
      </p:grpSp>
      <p:sp>
        <p:nvSpPr>
          <p:cNvPr id="20" name="Kotak Teks 19"/>
          <p:cNvSpPr txBox="1"/>
          <p:nvPr/>
        </p:nvSpPr>
        <p:spPr>
          <a:xfrm>
            <a:off x="2835910" y="1635125"/>
            <a:ext cx="3571875" cy="364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Rutin Melakukan Uji tertentu untuk deteksi Pullorum pada pembibitan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Menggunakan bibit DOC bebas </a:t>
            </a:r>
            <a:r>
              <a:rPr lang="en-US" altLang="en-GB" i="1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salmonella pullorum</a:t>
            </a:r>
            <a:endParaRPr lang="id-ID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Rutin sanitasi kandang, membersikan peralatan peternakan  dan alat makan</a:t>
            </a:r>
            <a:endParaRPr lang="en-US" altLang="en-GB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Memperbaiki manajemen perawatan dan pemeliharaan</a:t>
            </a:r>
            <a:endParaRPr lang="en-US" altLang="en-GB" i="1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altLang="en-US"/>
          </a:p>
        </p:txBody>
      </p:sp>
      <p:grpSp>
        <p:nvGrpSpPr>
          <p:cNvPr id="24" name="Grup 23"/>
          <p:cNvGrpSpPr/>
          <p:nvPr/>
        </p:nvGrpSpPr>
        <p:grpSpPr>
          <a:xfrm>
            <a:off x="6300470" y="1995170"/>
            <a:ext cx="2461260" cy="1890395"/>
            <a:chOff x="10148" y="2916"/>
            <a:chExt cx="3876" cy="2977"/>
          </a:xfrm>
        </p:grpSpPr>
        <p:pic>
          <p:nvPicPr>
            <p:cNvPr id="181" name="Google Shape;181;p29"/>
            <p:cNvPicPr preferRelativeResize="0"/>
            <p:nvPr/>
          </p:nvPicPr>
          <p:blipFill rotWithShape="1">
            <a:blip r:embed="rId3"/>
            <a:srcRect t="16970" r="8892" b="21025"/>
            <a:stretch>
              <a:fillRect/>
            </a:stretch>
          </p:blipFill>
          <p:spPr>
            <a:xfrm>
              <a:off x="10148" y="3709"/>
              <a:ext cx="3208" cy="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 rotWithShape="1">
            <a:blip r:embed="rId4"/>
            <a:srcRect t="16734" r="8892" b="18300"/>
            <a:stretch>
              <a:fillRect/>
            </a:stretch>
          </p:blipFill>
          <p:spPr>
            <a:xfrm>
              <a:off x="10148" y="2916"/>
              <a:ext cx="3208" cy="1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81;p29"/>
            <p:cNvPicPr preferRelativeResize="0"/>
            <p:nvPr/>
          </p:nvPicPr>
          <p:blipFill rotWithShape="1">
            <a:blip r:embed="rId3"/>
            <a:srcRect t="16970" r="8892" b="21025"/>
            <a:stretch>
              <a:fillRect/>
            </a:stretch>
          </p:blipFill>
          <p:spPr>
            <a:xfrm>
              <a:off x="10148" y="4617"/>
              <a:ext cx="3208" cy="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Kotak Teks 18"/>
            <p:cNvSpPr txBox="1"/>
            <p:nvPr/>
          </p:nvSpPr>
          <p:spPr>
            <a:xfrm>
              <a:off x="10716" y="3093"/>
              <a:ext cx="1881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altLang="en-GB" sz="1800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1. sulfamix</a:t>
              </a:r>
              <a:endParaRPr lang="en-US" altLang="en-GB" sz="18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</p:txBody>
        </p:sp>
        <p:sp>
          <p:nvSpPr>
            <p:cNvPr id="22" name="Kotak Teks 21"/>
            <p:cNvSpPr txBox="1"/>
            <p:nvPr/>
          </p:nvSpPr>
          <p:spPr>
            <a:xfrm>
              <a:off x="10715" y="3936"/>
              <a:ext cx="330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altLang="en-GB" sz="1600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2. Neo-Meditril</a:t>
              </a:r>
              <a:endParaRPr lang="en-US" altLang="en-GB" sz="16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</p:txBody>
        </p:sp>
        <p:sp>
          <p:nvSpPr>
            <p:cNvPr id="23" name="Kotak Teks 22"/>
            <p:cNvSpPr txBox="1"/>
            <p:nvPr/>
          </p:nvSpPr>
          <p:spPr>
            <a:xfrm>
              <a:off x="10716" y="4730"/>
              <a:ext cx="330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altLang="en-GB" sz="1600">
                  <a:solidFill>
                    <a:schemeClr val="bg2"/>
                  </a:solidFill>
                  <a:latin typeface="Franklin Gothic Demi Cond" panose="020B0706030402020204" charset="0"/>
                  <a:cs typeface="Franklin Gothic Demi Cond" panose="020B0706030402020204" charset="0"/>
                  <a:sym typeface="+mn-ea"/>
                </a:rPr>
                <a:t>3. Vita-Stress</a:t>
              </a:r>
              <a:endParaRPr lang="en-US" altLang="en-GB" sz="1600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endParaRPr>
            </a:p>
          </p:txBody>
        </p:sp>
      </p:grpSp>
      <p:cxnSp>
        <p:nvCxnSpPr>
          <p:cNvPr id="29" name="Konektor Lengkung 28"/>
          <p:cNvCxnSpPr/>
          <p:nvPr/>
        </p:nvCxnSpPr>
        <p:spPr>
          <a:xfrm rot="5400000" flipV="1">
            <a:off x="5981065" y="1233170"/>
            <a:ext cx="875665" cy="814705"/>
          </a:xfrm>
          <a:prstGeom prst="curvedConnector3">
            <a:avLst>
              <a:gd name="adj1" fmla="val 35532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body" idx="1"/>
          </p:nvPr>
        </p:nvSpPr>
        <p:spPr>
          <a:xfrm>
            <a:off x="575310" y="1635125"/>
            <a:ext cx="3512820" cy="227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r>
              <a:rPr lang="en-US" sz="1400">
                <a:latin typeface="Franklin Gothic Demi Cond" panose="020B0706030402020204" charset="0"/>
                <a:cs typeface="Franklin Gothic Demi Cond" panose="020B0706030402020204" charset="0"/>
              </a:rPr>
              <a:t>Ayam broiler betina berumur kurang lebih 3 minggu </a:t>
            </a:r>
            <a:endParaRPr lang="en-US" sz="1400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r>
              <a:rPr lang="en-US" sz="1400">
                <a:latin typeface="Franklin Gothic Demi Cond" panose="020B0706030402020204" charset="0"/>
                <a:cs typeface="Franklin Gothic Demi Cond" panose="020B0706030402020204" charset="0"/>
              </a:rPr>
              <a:t>Sulit berjalan terjadi arthritis pada kaki kananya</a:t>
            </a:r>
            <a:endParaRPr lang="en-US" sz="1400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r>
              <a:rPr lang="en-US" sz="1400">
                <a:latin typeface="Franklin Gothic Demi Cond" panose="020B0706030402020204" charset="0"/>
                <a:cs typeface="Franklin Gothic Demi Cond" panose="020B0706030402020204" charset="0"/>
              </a:rPr>
              <a:t>Jengger berwarna pucat, berbau busuk, bulu kusam, serta mengalami berak kapur. </a:t>
            </a:r>
            <a:endParaRPr lang="en-US" sz="1400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endParaRPr lang="en-US" sz="1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611505" y="628015"/>
            <a:ext cx="3869055" cy="583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Anamnesa</a:t>
            </a:r>
            <a:endParaRPr lang="en-US" altLang="en-GB" sz="20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 rot="10800000">
            <a:off x="541655" y="1059815"/>
            <a:ext cx="1634490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0;p33"/>
          <p:cNvSpPr txBox="1"/>
          <p:nvPr/>
        </p:nvSpPr>
        <p:spPr>
          <a:xfrm>
            <a:off x="5088890" y="779780"/>
            <a:ext cx="2969260" cy="1907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n-US" sz="1400"/>
          </a:p>
        </p:txBody>
      </p:sp>
      <p:sp>
        <p:nvSpPr>
          <p:cNvPr id="5" name="Google Shape;226;p33"/>
          <p:cNvSpPr/>
          <p:nvPr/>
        </p:nvSpPr>
        <p:spPr>
          <a:xfrm rot="-2148808">
            <a:off x="4776684" y="672810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rgbClr val="595959">
              <a:alpha val="2678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" name="Google Shape;227;p33"/>
          <p:cNvSpPr/>
          <p:nvPr/>
        </p:nvSpPr>
        <p:spPr>
          <a:xfrm>
            <a:off x="7734355" y="508571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595959">
              <a:alpha val="267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" name="Google Shape;224;p33"/>
          <p:cNvSpPr/>
          <p:nvPr/>
        </p:nvSpPr>
        <p:spPr>
          <a:xfrm rot="928958">
            <a:off x="7166854" y="2383070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rgbClr val="595959">
              <a:alpha val="267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220;p33"/>
          <p:cNvSpPr txBox="1"/>
          <p:nvPr/>
        </p:nvSpPr>
        <p:spPr>
          <a:xfrm>
            <a:off x="4946650" y="2853690"/>
            <a:ext cx="3512820" cy="2270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r>
              <a:rPr lang="en-US" sz="14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Hati nampak membengkak, dan mengalami perubahan warna kekuningan dan konsistensinya menjadi keras. </a:t>
            </a:r>
            <a:endParaRPr lang="en-US" sz="1400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lvl="0" indent="-285750" algn="just" rtl="0">
              <a:lnSpc>
                <a:spcPct val="115000"/>
              </a:lnSpc>
              <a:spcAft>
                <a:spcPts val="1600"/>
              </a:spcAft>
            </a:pPr>
            <a:r>
              <a:rPr lang="en-US" sz="14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Limpa mengalami pembengkakan dan ditemukan adanya bitnik-bitnik pada organ tersebut.</a:t>
            </a:r>
            <a:endParaRPr lang="en-US" sz="1400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pic>
        <p:nvPicPr>
          <p:cNvPr id="3" name="Gamba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923925"/>
            <a:ext cx="2821305" cy="1542415"/>
          </a:xfrm>
          <a:prstGeom prst="rect">
            <a:avLst/>
          </a:prstGeom>
        </p:spPr>
      </p:pic>
      <p:pic>
        <p:nvPicPr>
          <p:cNvPr id="228" name="Google Shape;228;p3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663605" flipH="1">
            <a:off x="4601210" y="2488565"/>
            <a:ext cx="87693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36"/>
          <p:cNvGrpSpPr/>
          <p:nvPr/>
        </p:nvGrpSpPr>
        <p:grpSpPr>
          <a:xfrm>
            <a:off x="2167890" y="433705"/>
            <a:ext cx="843280" cy="1132205"/>
            <a:chOff x="1312450" y="4093350"/>
            <a:chExt cx="685350" cy="1090200"/>
          </a:xfrm>
        </p:grpSpPr>
        <p:sp>
          <p:nvSpPr>
            <p:cNvPr id="268" name="Google Shape;268;p36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rup 28"/>
          <p:cNvGrpSpPr/>
          <p:nvPr/>
        </p:nvGrpSpPr>
        <p:grpSpPr>
          <a:xfrm>
            <a:off x="3870960" y="1491615"/>
            <a:ext cx="504190" cy="328930"/>
            <a:chOff x="4932" y="2236"/>
            <a:chExt cx="794" cy="518"/>
          </a:xfrm>
        </p:grpSpPr>
        <p:cxnSp>
          <p:nvCxnSpPr>
            <p:cNvPr id="30" name="Konektor Garis Lurus 29"/>
            <p:cNvCxnSpPr/>
            <p:nvPr/>
          </p:nvCxnSpPr>
          <p:spPr>
            <a:xfrm flipH="1" flipV="1">
              <a:off x="4932" y="2236"/>
              <a:ext cx="137" cy="28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Konektor Garis Lurus 30"/>
            <p:cNvCxnSpPr/>
            <p:nvPr/>
          </p:nvCxnSpPr>
          <p:spPr>
            <a:xfrm flipV="1">
              <a:off x="5248" y="2236"/>
              <a:ext cx="138" cy="34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Konektor Garis Lurus 31"/>
            <p:cNvCxnSpPr/>
            <p:nvPr/>
          </p:nvCxnSpPr>
          <p:spPr>
            <a:xfrm flipV="1">
              <a:off x="5362" y="2576"/>
              <a:ext cx="365" cy="179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 32"/>
          <p:cNvGrpSpPr/>
          <p:nvPr/>
        </p:nvGrpSpPr>
        <p:grpSpPr>
          <a:xfrm rot="15840000" flipH="1">
            <a:off x="528320" y="3616325"/>
            <a:ext cx="504190" cy="328930"/>
            <a:chOff x="4932" y="2236"/>
            <a:chExt cx="794" cy="518"/>
          </a:xfrm>
        </p:grpSpPr>
        <p:cxnSp>
          <p:nvCxnSpPr>
            <p:cNvPr id="34" name="Konektor Garis Lurus 33"/>
            <p:cNvCxnSpPr/>
            <p:nvPr/>
          </p:nvCxnSpPr>
          <p:spPr>
            <a:xfrm flipH="1" flipV="1">
              <a:off x="4932" y="2236"/>
              <a:ext cx="137" cy="28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Konektor Garis Lurus 34"/>
            <p:cNvCxnSpPr/>
            <p:nvPr/>
          </p:nvCxnSpPr>
          <p:spPr>
            <a:xfrm flipV="1">
              <a:off x="5248" y="2236"/>
              <a:ext cx="138" cy="347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Konektor Garis Lurus 35"/>
            <p:cNvCxnSpPr/>
            <p:nvPr/>
          </p:nvCxnSpPr>
          <p:spPr>
            <a:xfrm flipV="1">
              <a:off x="5362" y="2576"/>
              <a:ext cx="365" cy="179"/>
            </a:xfrm>
            <a:prstGeom prst="line">
              <a:avLst/>
            </a:prstGeom>
            <a:ln w="57150">
              <a:solidFill>
                <a:srgbClr val="FFAD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oogle Shape;613;p38"/>
          <p:cNvSpPr/>
          <p:nvPr/>
        </p:nvSpPr>
        <p:spPr>
          <a:xfrm>
            <a:off x="4088130" y="4104005"/>
            <a:ext cx="141605" cy="131445"/>
          </a:xfrm>
          <a:custGeom>
            <a:avLst/>
            <a:gdLst/>
            <a:ahLst/>
            <a:cxnLst/>
            <a:rect l="l" t="t" r="r" b="b"/>
            <a:pathLst>
              <a:path w="1067" h="991" extrusionOk="0">
                <a:moveTo>
                  <a:pt x="314" y="1"/>
                </a:moveTo>
                <a:cubicBezTo>
                  <a:pt x="302" y="1"/>
                  <a:pt x="291" y="4"/>
                  <a:pt x="281" y="10"/>
                </a:cubicBezTo>
                <a:cubicBezTo>
                  <a:pt x="272" y="16"/>
                  <a:pt x="264" y="24"/>
                  <a:pt x="259" y="33"/>
                </a:cubicBezTo>
                <a:cubicBezTo>
                  <a:pt x="250" y="48"/>
                  <a:pt x="248" y="66"/>
                  <a:pt x="254" y="82"/>
                </a:cubicBezTo>
                <a:cubicBezTo>
                  <a:pt x="258" y="93"/>
                  <a:pt x="264" y="105"/>
                  <a:pt x="269" y="117"/>
                </a:cubicBezTo>
                <a:cubicBezTo>
                  <a:pt x="275" y="123"/>
                  <a:pt x="278" y="129"/>
                  <a:pt x="284" y="135"/>
                </a:cubicBezTo>
                <a:lnTo>
                  <a:pt x="312" y="172"/>
                </a:lnTo>
                <a:cubicBezTo>
                  <a:pt x="260" y="207"/>
                  <a:pt x="216" y="252"/>
                  <a:pt x="183" y="307"/>
                </a:cubicBezTo>
                <a:cubicBezTo>
                  <a:pt x="162" y="295"/>
                  <a:pt x="142" y="286"/>
                  <a:pt x="121" y="277"/>
                </a:cubicBezTo>
                <a:cubicBezTo>
                  <a:pt x="103" y="271"/>
                  <a:pt x="86" y="266"/>
                  <a:pt x="68" y="266"/>
                </a:cubicBezTo>
                <a:cubicBezTo>
                  <a:pt x="53" y="266"/>
                  <a:pt x="39" y="270"/>
                  <a:pt x="24" y="280"/>
                </a:cubicBezTo>
                <a:cubicBezTo>
                  <a:pt x="9" y="290"/>
                  <a:pt x="1" y="311"/>
                  <a:pt x="6" y="329"/>
                </a:cubicBezTo>
                <a:cubicBezTo>
                  <a:pt x="22" y="364"/>
                  <a:pt x="54" y="389"/>
                  <a:pt x="92" y="394"/>
                </a:cubicBezTo>
                <a:cubicBezTo>
                  <a:pt x="105" y="397"/>
                  <a:pt x="117" y="399"/>
                  <a:pt x="130" y="399"/>
                </a:cubicBezTo>
                <a:cubicBezTo>
                  <a:pt x="134" y="399"/>
                  <a:pt x="138" y="399"/>
                  <a:pt x="142" y="398"/>
                </a:cubicBezTo>
                <a:lnTo>
                  <a:pt x="142" y="398"/>
                </a:lnTo>
                <a:cubicBezTo>
                  <a:pt x="126" y="448"/>
                  <a:pt x="121" y="500"/>
                  <a:pt x="126" y="552"/>
                </a:cubicBezTo>
                <a:cubicBezTo>
                  <a:pt x="129" y="573"/>
                  <a:pt x="132" y="593"/>
                  <a:pt x="138" y="612"/>
                </a:cubicBezTo>
                <a:lnTo>
                  <a:pt x="126" y="615"/>
                </a:lnTo>
                <a:cubicBezTo>
                  <a:pt x="116" y="617"/>
                  <a:pt x="106" y="623"/>
                  <a:pt x="96" y="626"/>
                </a:cubicBezTo>
                <a:cubicBezTo>
                  <a:pt x="92" y="629"/>
                  <a:pt x="87" y="632"/>
                  <a:pt x="82" y="634"/>
                </a:cubicBezTo>
                <a:cubicBezTo>
                  <a:pt x="71" y="641"/>
                  <a:pt x="62" y="651"/>
                  <a:pt x="56" y="664"/>
                </a:cubicBezTo>
                <a:cubicBezTo>
                  <a:pt x="50" y="675"/>
                  <a:pt x="49" y="689"/>
                  <a:pt x="52" y="701"/>
                </a:cubicBezTo>
                <a:cubicBezTo>
                  <a:pt x="57" y="712"/>
                  <a:pt x="65" y="723"/>
                  <a:pt x="75" y="729"/>
                </a:cubicBezTo>
                <a:cubicBezTo>
                  <a:pt x="87" y="737"/>
                  <a:pt x="100" y="741"/>
                  <a:pt x="114" y="741"/>
                </a:cubicBezTo>
                <a:lnTo>
                  <a:pt x="131" y="741"/>
                </a:lnTo>
                <a:cubicBezTo>
                  <a:pt x="147" y="740"/>
                  <a:pt x="164" y="737"/>
                  <a:pt x="179" y="732"/>
                </a:cubicBezTo>
                <a:lnTo>
                  <a:pt x="191" y="729"/>
                </a:lnTo>
                <a:cubicBezTo>
                  <a:pt x="218" y="772"/>
                  <a:pt x="255" y="809"/>
                  <a:pt x="297" y="839"/>
                </a:cubicBezTo>
                <a:lnTo>
                  <a:pt x="295" y="840"/>
                </a:lnTo>
                <a:cubicBezTo>
                  <a:pt x="294" y="844"/>
                  <a:pt x="291" y="848"/>
                  <a:pt x="290" y="852"/>
                </a:cubicBezTo>
                <a:cubicBezTo>
                  <a:pt x="286" y="861"/>
                  <a:pt x="284" y="869"/>
                  <a:pt x="281" y="879"/>
                </a:cubicBezTo>
                <a:cubicBezTo>
                  <a:pt x="280" y="887"/>
                  <a:pt x="278" y="895"/>
                  <a:pt x="277" y="904"/>
                </a:cubicBezTo>
                <a:cubicBezTo>
                  <a:pt x="275" y="916"/>
                  <a:pt x="276" y="929"/>
                  <a:pt x="281" y="939"/>
                </a:cubicBezTo>
                <a:cubicBezTo>
                  <a:pt x="285" y="951"/>
                  <a:pt x="294" y="960"/>
                  <a:pt x="304" y="967"/>
                </a:cubicBezTo>
                <a:cubicBezTo>
                  <a:pt x="314" y="971"/>
                  <a:pt x="324" y="973"/>
                  <a:pt x="333" y="973"/>
                </a:cubicBezTo>
                <a:cubicBezTo>
                  <a:pt x="348" y="973"/>
                  <a:pt x="362" y="967"/>
                  <a:pt x="372" y="958"/>
                </a:cubicBezTo>
                <a:lnTo>
                  <a:pt x="388" y="939"/>
                </a:lnTo>
                <a:cubicBezTo>
                  <a:pt x="398" y="930"/>
                  <a:pt x="406" y="918"/>
                  <a:pt x="413" y="907"/>
                </a:cubicBezTo>
                <a:lnTo>
                  <a:pt x="417" y="899"/>
                </a:lnTo>
                <a:cubicBezTo>
                  <a:pt x="428" y="903"/>
                  <a:pt x="440" y="907"/>
                  <a:pt x="453" y="909"/>
                </a:cubicBezTo>
                <a:cubicBezTo>
                  <a:pt x="475" y="913"/>
                  <a:pt x="497" y="915"/>
                  <a:pt x="519" y="915"/>
                </a:cubicBezTo>
                <a:cubicBezTo>
                  <a:pt x="544" y="915"/>
                  <a:pt x="570" y="912"/>
                  <a:pt x="595" y="907"/>
                </a:cubicBezTo>
                <a:cubicBezTo>
                  <a:pt x="598" y="912"/>
                  <a:pt x="600" y="917"/>
                  <a:pt x="603" y="924"/>
                </a:cubicBezTo>
                <a:cubicBezTo>
                  <a:pt x="606" y="929"/>
                  <a:pt x="607" y="931"/>
                  <a:pt x="609" y="935"/>
                </a:cubicBezTo>
                <a:cubicBezTo>
                  <a:pt x="611" y="938"/>
                  <a:pt x="613" y="942"/>
                  <a:pt x="616" y="945"/>
                </a:cubicBezTo>
                <a:cubicBezTo>
                  <a:pt x="621" y="952"/>
                  <a:pt x="628" y="959"/>
                  <a:pt x="633" y="967"/>
                </a:cubicBezTo>
                <a:lnTo>
                  <a:pt x="641" y="977"/>
                </a:lnTo>
                <a:cubicBezTo>
                  <a:pt x="646" y="982"/>
                  <a:pt x="651" y="985"/>
                  <a:pt x="659" y="988"/>
                </a:cubicBezTo>
                <a:cubicBezTo>
                  <a:pt x="663" y="990"/>
                  <a:pt x="667" y="990"/>
                  <a:pt x="672" y="990"/>
                </a:cubicBezTo>
                <a:cubicBezTo>
                  <a:pt x="675" y="991"/>
                  <a:pt x="678" y="991"/>
                  <a:pt x="681" y="991"/>
                </a:cubicBezTo>
                <a:cubicBezTo>
                  <a:pt x="685" y="991"/>
                  <a:pt x="689" y="990"/>
                  <a:pt x="693" y="989"/>
                </a:cubicBezTo>
                <a:cubicBezTo>
                  <a:pt x="701" y="986"/>
                  <a:pt x="709" y="981"/>
                  <a:pt x="715" y="974"/>
                </a:cubicBezTo>
                <a:cubicBezTo>
                  <a:pt x="720" y="971"/>
                  <a:pt x="724" y="964"/>
                  <a:pt x="727" y="958"/>
                </a:cubicBezTo>
                <a:cubicBezTo>
                  <a:pt x="729" y="951"/>
                  <a:pt x="731" y="943"/>
                  <a:pt x="731" y="937"/>
                </a:cubicBezTo>
                <a:lnTo>
                  <a:pt x="727" y="911"/>
                </a:lnTo>
                <a:cubicBezTo>
                  <a:pt x="727" y="901"/>
                  <a:pt x="726" y="892"/>
                  <a:pt x="723" y="885"/>
                </a:cubicBezTo>
                <a:cubicBezTo>
                  <a:pt x="722" y="879"/>
                  <a:pt x="720" y="875"/>
                  <a:pt x="719" y="872"/>
                </a:cubicBezTo>
                <a:lnTo>
                  <a:pt x="715" y="862"/>
                </a:lnTo>
                <a:cubicBezTo>
                  <a:pt x="742" y="847"/>
                  <a:pt x="769" y="827"/>
                  <a:pt x="791" y="805"/>
                </a:cubicBezTo>
                <a:cubicBezTo>
                  <a:pt x="804" y="813"/>
                  <a:pt x="817" y="822"/>
                  <a:pt x="830" y="830"/>
                </a:cubicBezTo>
                <a:cubicBezTo>
                  <a:pt x="838" y="835"/>
                  <a:pt x="845" y="840"/>
                  <a:pt x="853" y="847"/>
                </a:cubicBezTo>
                <a:lnTo>
                  <a:pt x="856" y="848"/>
                </a:lnTo>
                <a:lnTo>
                  <a:pt x="857" y="848"/>
                </a:lnTo>
                <a:lnTo>
                  <a:pt x="871" y="860"/>
                </a:lnTo>
                <a:cubicBezTo>
                  <a:pt x="885" y="868"/>
                  <a:pt x="898" y="873"/>
                  <a:pt x="911" y="875"/>
                </a:cubicBezTo>
                <a:lnTo>
                  <a:pt x="924" y="881"/>
                </a:lnTo>
                <a:lnTo>
                  <a:pt x="931" y="883"/>
                </a:lnTo>
                <a:cubicBezTo>
                  <a:pt x="937" y="886"/>
                  <a:pt x="944" y="888"/>
                  <a:pt x="950" y="888"/>
                </a:cubicBezTo>
                <a:cubicBezTo>
                  <a:pt x="960" y="888"/>
                  <a:pt x="970" y="884"/>
                  <a:pt x="978" y="877"/>
                </a:cubicBezTo>
                <a:cubicBezTo>
                  <a:pt x="990" y="864"/>
                  <a:pt x="991" y="844"/>
                  <a:pt x="982" y="830"/>
                </a:cubicBezTo>
                <a:cubicBezTo>
                  <a:pt x="971" y="810"/>
                  <a:pt x="958" y="792"/>
                  <a:pt x="942" y="776"/>
                </a:cubicBezTo>
                <a:cubicBezTo>
                  <a:pt x="922" y="762"/>
                  <a:pt x="903" y="749"/>
                  <a:pt x="881" y="740"/>
                </a:cubicBezTo>
                <a:cubicBezTo>
                  <a:pt x="871" y="735"/>
                  <a:pt x="862" y="729"/>
                  <a:pt x="853" y="726"/>
                </a:cubicBezTo>
                <a:cubicBezTo>
                  <a:pt x="856" y="722"/>
                  <a:pt x="858" y="719"/>
                  <a:pt x="860" y="715"/>
                </a:cubicBezTo>
                <a:cubicBezTo>
                  <a:pt x="871" y="696"/>
                  <a:pt x="881" y="675"/>
                  <a:pt x="887" y="653"/>
                </a:cubicBezTo>
                <a:cubicBezTo>
                  <a:pt x="901" y="658"/>
                  <a:pt x="916" y="660"/>
                  <a:pt x="930" y="664"/>
                </a:cubicBezTo>
                <a:lnTo>
                  <a:pt x="944" y="666"/>
                </a:lnTo>
                <a:cubicBezTo>
                  <a:pt x="952" y="666"/>
                  <a:pt x="959" y="664"/>
                  <a:pt x="965" y="660"/>
                </a:cubicBezTo>
                <a:cubicBezTo>
                  <a:pt x="976" y="656"/>
                  <a:pt x="985" y="649"/>
                  <a:pt x="990" y="638"/>
                </a:cubicBezTo>
                <a:cubicBezTo>
                  <a:pt x="995" y="629"/>
                  <a:pt x="998" y="620"/>
                  <a:pt x="998" y="610"/>
                </a:cubicBezTo>
                <a:cubicBezTo>
                  <a:pt x="997" y="595"/>
                  <a:pt x="991" y="582"/>
                  <a:pt x="981" y="572"/>
                </a:cubicBezTo>
                <a:cubicBezTo>
                  <a:pt x="976" y="567"/>
                  <a:pt x="969" y="561"/>
                  <a:pt x="963" y="556"/>
                </a:cubicBezTo>
                <a:cubicBezTo>
                  <a:pt x="954" y="547"/>
                  <a:pt x="943" y="538"/>
                  <a:pt x="931" y="531"/>
                </a:cubicBezTo>
                <a:cubicBezTo>
                  <a:pt x="924" y="527"/>
                  <a:pt x="916" y="523"/>
                  <a:pt x="909" y="520"/>
                </a:cubicBezTo>
                <a:cubicBezTo>
                  <a:pt x="909" y="494"/>
                  <a:pt x="912" y="467"/>
                  <a:pt x="916" y="443"/>
                </a:cubicBezTo>
                <a:cubicBezTo>
                  <a:pt x="924" y="445"/>
                  <a:pt x="931" y="447"/>
                  <a:pt x="941" y="447"/>
                </a:cubicBezTo>
                <a:cubicBezTo>
                  <a:pt x="954" y="447"/>
                  <a:pt x="967" y="443"/>
                  <a:pt x="977" y="435"/>
                </a:cubicBezTo>
                <a:lnTo>
                  <a:pt x="1008" y="419"/>
                </a:lnTo>
                <a:lnTo>
                  <a:pt x="1016" y="415"/>
                </a:lnTo>
                <a:cubicBezTo>
                  <a:pt x="1024" y="411"/>
                  <a:pt x="1031" y="406"/>
                  <a:pt x="1036" y="400"/>
                </a:cubicBezTo>
                <a:lnTo>
                  <a:pt x="1047" y="388"/>
                </a:lnTo>
                <a:cubicBezTo>
                  <a:pt x="1062" y="374"/>
                  <a:pt x="1067" y="351"/>
                  <a:pt x="1060" y="332"/>
                </a:cubicBezTo>
                <a:cubicBezTo>
                  <a:pt x="1055" y="312"/>
                  <a:pt x="1038" y="298"/>
                  <a:pt x="1019" y="293"/>
                </a:cubicBezTo>
                <a:lnTo>
                  <a:pt x="1003" y="290"/>
                </a:lnTo>
                <a:cubicBezTo>
                  <a:pt x="998" y="289"/>
                  <a:pt x="991" y="288"/>
                  <a:pt x="986" y="288"/>
                </a:cubicBezTo>
                <a:cubicBezTo>
                  <a:pt x="983" y="288"/>
                  <a:pt x="981" y="289"/>
                  <a:pt x="978" y="289"/>
                </a:cubicBezTo>
                <a:lnTo>
                  <a:pt x="971" y="290"/>
                </a:lnTo>
                <a:lnTo>
                  <a:pt x="935" y="295"/>
                </a:lnTo>
                <a:cubicBezTo>
                  <a:pt x="922" y="295"/>
                  <a:pt x="909" y="299"/>
                  <a:pt x="899" y="306"/>
                </a:cubicBezTo>
                <a:cubicBezTo>
                  <a:pt x="895" y="308"/>
                  <a:pt x="892" y="311"/>
                  <a:pt x="890" y="314"/>
                </a:cubicBezTo>
                <a:cubicBezTo>
                  <a:pt x="875" y="291"/>
                  <a:pt x="861" y="272"/>
                  <a:pt x="844" y="252"/>
                </a:cubicBezTo>
                <a:cubicBezTo>
                  <a:pt x="821" y="224"/>
                  <a:pt x="793" y="199"/>
                  <a:pt x="763" y="179"/>
                </a:cubicBezTo>
                <a:cubicBezTo>
                  <a:pt x="770" y="162"/>
                  <a:pt x="774" y="144"/>
                  <a:pt x="774" y="127"/>
                </a:cubicBezTo>
                <a:cubicBezTo>
                  <a:pt x="774" y="110"/>
                  <a:pt x="770" y="93"/>
                  <a:pt x="769" y="76"/>
                </a:cubicBezTo>
                <a:cubicBezTo>
                  <a:pt x="767" y="56"/>
                  <a:pt x="754" y="37"/>
                  <a:pt x="735" y="30"/>
                </a:cubicBezTo>
                <a:cubicBezTo>
                  <a:pt x="729" y="27"/>
                  <a:pt x="722" y="26"/>
                  <a:pt x="716" y="26"/>
                </a:cubicBezTo>
                <a:cubicBezTo>
                  <a:pt x="702" y="26"/>
                  <a:pt x="688" y="32"/>
                  <a:pt x="677" y="43"/>
                </a:cubicBezTo>
                <a:cubicBezTo>
                  <a:pt x="664" y="58"/>
                  <a:pt x="651" y="74"/>
                  <a:pt x="638" y="91"/>
                </a:cubicBezTo>
                <a:cubicBezTo>
                  <a:pt x="634" y="99"/>
                  <a:pt x="630" y="108"/>
                  <a:pt x="628" y="116"/>
                </a:cubicBezTo>
                <a:cubicBezTo>
                  <a:pt x="595" y="106"/>
                  <a:pt x="560" y="102"/>
                  <a:pt x="525" y="102"/>
                </a:cubicBezTo>
                <a:cubicBezTo>
                  <a:pt x="491" y="102"/>
                  <a:pt x="456" y="106"/>
                  <a:pt x="423" y="116"/>
                </a:cubicBezTo>
                <a:lnTo>
                  <a:pt x="419" y="109"/>
                </a:lnTo>
                <a:lnTo>
                  <a:pt x="394" y="67"/>
                </a:lnTo>
                <a:cubicBezTo>
                  <a:pt x="391" y="61"/>
                  <a:pt x="387" y="54"/>
                  <a:pt x="383" y="48"/>
                </a:cubicBezTo>
                <a:cubicBezTo>
                  <a:pt x="375" y="37"/>
                  <a:pt x="366" y="27"/>
                  <a:pt x="357" y="18"/>
                </a:cubicBezTo>
                <a:cubicBezTo>
                  <a:pt x="345" y="6"/>
                  <a:pt x="329" y="1"/>
                  <a:pt x="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14;p38"/>
          <p:cNvSpPr/>
          <p:nvPr/>
        </p:nvSpPr>
        <p:spPr>
          <a:xfrm>
            <a:off x="3697605" y="3979545"/>
            <a:ext cx="141605" cy="124460"/>
          </a:xfrm>
          <a:custGeom>
            <a:avLst/>
            <a:gdLst/>
            <a:ahLst/>
            <a:cxnLst/>
            <a:rect l="l" t="t" r="r" b="b"/>
            <a:pathLst>
              <a:path w="997" h="877" extrusionOk="0">
                <a:moveTo>
                  <a:pt x="261" y="0"/>
                </a:moveTo>
                <a:lnTo>
                  <a:pt x="261" y="0"/>
                </a:lnTo>
                <a:cubicBezTo>
                  <a:pt x="276" y="184"/>
                  <a:pt x="170" y="356"/>
                  <a:pt x="1" y="425"/>
                </a:cubicBezTo>
                <a:cubicBezTo>
                  <a:pt x="166" y="503"/>
                  <a:pt x="263" y="681"/>
                  <a:pt x="238" y="863"/>
                </a:cubicBezTo>
                <a:cubicBezTo>
                  <a:pt x="310" y="813"/>
                  <a:pt x="394" y="788"/>
                  <a:pt x="478" y="788"/>
                </a:cubicBezTo>
                <a:cubicBezTo>
                  <a:pt x="570" y="788"/>
                  <a:pt x="661" y="818"/>
                  <a:pt x="736" y="876"/>
                </a:cubicBezTo>
                <a:cubicBezTo>
                  <a:pt x="722" y="692"/>
                  <a:pt x="827" y="520"/>
                  <a:pt x="997" y="451"/>
                </a:cubicBezTo>
                <a:cubicBezTo>
                  <a:pt x="831" y="372"/>
                  <a:pt x="735" y="196"/>
                  <a:pt x="759" y="13"/>
                </a:cubicBezTo>
                <a:lnTo>
                  <a:pt x="759" y="13"/>
                </a:lnTo>
                <a:cubicBezTo>
                  <a:pt x="687" y="63"/>
                  <a:pt x="603" y="88"/>
                  <a:pt x="519" y="88"/>
                </a:cubicBezTo>
                <a:cubicBezTo>
                  <a:pt x="428" y="88"/>
                  <a:pt x="337" y="59"/>
                  <a:pt x="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618;p38"/>
          <p:cNvSpPr/>
          <p:nvPr/>
        </p:nvSpPr>
        <p:spPr>
          <a:xfrm>
            <a:off x="4088130" y="4515485"/>
            <a:ext cx="141605" cy="131445"/>
          </a:xfrm>
          <a:custGeom>
            <a:avLst/>
            <a:gdLst/>
            <a:ahLst/>
            <a:cxnLst/>
            <a:rect l="l" t="t" r="r" b="b"/>
            <a:pathLst>
              <a:path w="1067" h="991" extrusionOk="0">
                <a:moveTo>
                  <a:pt x="314" y="1"/>
                </a:moveTo>
                <a:cubicBezTo>
                  <a:pt x="302" y="1"/>
                  <a:pt x="291" y="4"/>
                  <a:pt x="281" y="10"/>
                </a:cubicBezTo>
                <a:cubicBezTo>
                  <a:pt x="272" y="16"/>
                  <a:pt x="264" y="24"/>
                  <a:pt x="259" y="33"/>
                </a:cubicBezTo>
                <a:cubicBezTo>
                  <a:pt x="250" y="48"/>
                  <a:pt x="248" y="66"/>
                  <a:pt x="254" y="82"/>
                </a:cubicBezTo>
                <a:cubicBezTo>
                  <a:pt x="258" y="93"/>
                  <a:pt x="264" y="105"/>
                  <a:pt x="269" y="117"/>
                </a:cubicBezTo>
                <a:cubicBezTo>
                  <a:pt x="275" y="123"/>
                  <a:pt x="278" y="129"/>
                  <a:pt x="284" y="135"/>
                </a:cubicBezTo>
                <a:lnTo>
                  <a:pt x="312" y="172"/>
                </a:lnTo>
                <a:cubicBezTo>
                  <a:pt x="260" y="207"/>
                  <a:pt x="216" y="252"/>
                  <a:pt x="183" y="307"/>
                </a:cubicBezTo>
                <a:cubicBezTo>
                  <a:pt x="162" y="295"/>
                  <a:pt x="142" y="286"/>
                  <a:pt x="121" y="277"/>
                </a:cubicBezTo>
                <a:cubicBezTo>
                  <a:pt x="103" y="271"/>
                  <a:pt x="86" y="266"/>
                  <a:pt x="68" y="266"/>
                </a:cubicBezTo>
                <a:cubicBezTo>
                  <a:pt x="53" y="266"/>
                  <a:pt x="39" y="270"/>
                  <a:pt x="24" y="280"/>
                </a:cubicBezTo>
                <a:cubicBezTo>
                  <a:pt x="9" y="290"/>
                  <a:pt x="1" y="311"/>
                  <a:pt x="6" y="329"/>
                </a:cubicBezTo>
                <a:cubicBezTo>
                  <a:pt x="22" y="364"/>
                  <a:pt x="54" y="389"/>
                  <a:pt x="92" y="394"/>
                </a:cubicBezTo>
                <a:cubicBezTo>
                  <a:pt x="105" y="397"/>
                  <a:pt x="117" y="399"/>
                  <a:pt x="130" y="399"/>
                </a:cubicBezTo>
                <a:cubicBezTo>
                  <a:pt x="134" y="399"/>
                  <a:pt x="138" y="399"/>
                  <a:pt x="142" y="398"/>
                </a:cubicBezTo>
                <a:lnTo>
                  <a:pt x="142" y="398"/>
                </a:lnTo>
                <a:cubicBezTo>
                  <a:pt x="126" y="448"/>
                  <a:pt x="121" y="500"/>
                  <a:pt x="126" y="552"/>
                </a:cubicBezTo>
                <a:cubicBezTo>
                  <a:pt x="129" y="573"/>
                  <a:pt x="132" y="593"/>
                  <a:pt x="138" y="612"/>
                </a:cubicBezTo>
                <a:lnTo>
                  <a:pt x="126" y="615"/>
                </a:lnTo>
                <a:cubicBezTo>
                  <a:pt x="116" y="617"/>
                  <a:pt x="106" y="623"/>
                  <a:pt x="96" y="626"/>
                </a:cubicBezTo>
                <a:cubicBezTo>
                  <a:pt x="92" y="629"/>
                  <a:pt x="87" y="632"/>
                  <a:pt x="82" y="634"/>
                </a:cubicBezTo>
                <a:cubicBezTo>
                  <a:pt x="71" y="641"/>
                  <a:pt x="62" y="651"/>
                  <a:pt x="56" y="664"/>
                </a:cubicBezTo>
                <a:cubicBezTo>
                  <a:pt x="50" y="675"/>
                  <a:pt x="49" y="689"/>
                  <a:pt x="52" y="701"/>
                </a:cubicBezTo>
                <a:cubicBezTo>
                  <a:pt x="57" y="712"/>
                  <a:pt x="65" y="723"/>
                  <a:pt x="75" y="729"/>
                </a:cubicBezTo>
                <a:cubicBezTo>
                  <a:pt x="87" y="737"/>
                  <a:pt x="100" y="741"/>
                  <a:pt x="114" y="741"/>
                </a:cubicBezTo>
                <a:lnTo>
                  <a:pt x="131" y="741"/>
                </a:lnTo>
                <a:cubicBezTo>
                  <a:pt x="147" y="740"/>
                  <a:pt x="164" y="737"/>
                  <a:pt x="179" y="732"/>
                </a:cubicBezTo>
                <a:lnTo>
                  <a:pt x="191" y="729"/>
                </a:lnTo>
                <a:cubicBezTo>
                  <a:pt x="218" y="772"/>
                  <a:pt x="255" y="809"/>
                  <a:pt x="297" y="839"/>
                </a:cubicBezTo>
                <a:lnTo>
                  <a:pt x="295" y="840"/>
                </a:lnTo>
                <a:cubicBezTo>
                  <a:pt x="294" y="844"/>
                  <a:pt x="291" y="848"/>
                  <a:pt x="290" y="852"/>
                </a:cubicBezTo>
                <a:cubicBezTo>
                  <a:pt x="286" y="861"/>
                  <a:pt x="284" y="869"/>
                  <a:pt x="281" y="879"/>
                </a:cubicBezTo>
                <a:cubicBezTo>
                  <a:pt x="280" y="887"/>
                  <a:pt x="278" y="895"/>
                  <a:pt x="277" y="904"/>
                </a:cubicBezTo>
                <a:cubicBezTo>
                  <a:pt x="275" y="916"/>
                  <a:pt x="276" y="929"/>
                  <a:pt x="281" y="939"/>
                </a:cubicBezTo>
                <a:cubicBezTo>
                  <a:pt x="285" y="951"/>
                  <a:pt x="294" y="960"/>
                  <a:pt x="304" y="967"/>
                </a:cubicBezTo>
                <a:cubicBezTo>
                  <a:pt x="314" y="971"/>
                  <a:pt x="324" y="973"/>
                  <a:pt x="333" y="973"/>
                </a:cubicBezTo>
                <a:cubicBezTo>
                  <a:pt x="348" y="973"/>
                  <a:pt x="362" y="967"/>
                  <a:pt x="372" y="958"/>
                </a:cubicBezTo>
                <a:lnTo>
                  <a:pt x="388" y="939"/>
                </a:lnTo>
                <a:cubicBezTo>
                  <a:pt x="398" y="930"/>
                  <a:pt x="406" y="918"/>
                  <a:pt x="413" y="907"/>
                </a:cubicBezTo>
                <a:lnTo>
                  <a:pt x="417" y="899"/>
                </a:lnTo>
                <a:cubicBezTo>
                  <a:pt x="428" y="903"/>
                  <a:pt x="440" y="907"/>
                  <a:pt x="453" y="909"/>
                </a:cubicBezTo>
                <a:cubicBezTo>
                  <a:pt x="475" y="913"/>
                  <a:pt x="497" y="915"/>
                  <a:pt x="519" y="915"/>
                </a:cubicBezTo>
                <a:cubicBezTo>
                  <a:pt x="544" y="915"/>
                  <a:pt x="570" y="912"/>
                  <a:pt x="595" y="907"/>
                </a:cubicBezTo>
                <a:cubicBezTo>
                  <a:pt x="598" y="912"/>
                  <a:pt x="600" y="917"/>
                  <a:pt x="603" y="924"/>
                </a:cubicBezTo>
                <a:cubicBezTo>
                  <a:pt x="606" y="929"/>
                  <a:pt x="607" y="931"/>
                  <a:pt x="609" y="935"/>
                </a:cubicBezTo>
                <a:cubicBezTo>
                  <a:pt x="611" y="938"/>
                  <a:pt x="613" y="942"/>
                  <a:pt x="616" y="945"/>
                </a:cubicBezTo>
                <a:cubicBezTo>
                  <a:pt x="621" y="952"/>
                  <a:pt x="628" y="959"/>
                  <a:pt x="633" y="967"/>
                </a:cubicBezTo>
                <a:lnTo>
                  <a:pt x="641" y="977"/>
                </a:lnTo>
                <a:cubicBezTo>
                  <a:pt x="646" y="982"/>
                  <a:pt x="651" y="985"/>
                  <a:pt x="659" y="988"/>
                </a:cubicBezTo>
                <a:cubicBezTo>
                  <a:pt x="663" y="990"/>
                  <a:pt x="667" y="990"/>
                  <a:pt x="672" y="990"/>
                </a:cubicBezTo>
                <a:cubicBezTo>
                  <a:pt x="675" y="991"/>
                  <a:pt x="678" y="991"/>
                  <a:pt x="681" y="991"/>
                </a:cubicBezTo>
                <a:cubicBezTo>
                  <a:pt x="685" y="991"/>
                  <a:pt x="689" y="990"/>
                  <a:pt x="693" y="989"/>
                </a:cubicBezTo>
                <a:cubicBezTo>
                  <a:pt x="701" y="986"/>
                  <a:pt x="709" y="981"/>
                  <a:pt x="715" y="974"/>
                </a:cubicBezTo>
                <a:cubicBezTo>
                  <a:pt x="720" y="971"/>
                  <a:pt x="724" y="964"/>
                  <a:pt x="727" y="958"/>
                </a:cubicBezTo>
                <a:cubicBezTo>
                  <a:pt x="729" y="951"/>
                  <a:pt x="731" y="943"/>
                  <a:pt x="731" y="937"/>
                </a:cubicBezTo>
                <a:lnTo>
                  <a:pt x="727" y="911"/>
                </a:lnTo>
                <a:cubicBezTo>
                  <a:pt x="727" y="901"/>
                  <a:pt x="726" y="892"/>
                  <a:pt x="723" y="885"/>
                </a:cubicBezTo>
                <a:cubicBezTo>
                  <a:pt x="722" y="879"/>
                  <a:pt x="720" y="875"/>
                  <a:pt x="719" y="872"/>
                </a:cubicBezTo>
                <a:lnTo>
                  <a:pt x="715" y="862"/>
                </a:lnTo>
                <a:cubicBezTo>
                  <a:pt x="742" y="847"/>
                  <a:pt x="769" y="827"/>
                  <a:pt x="791" y="805"/>
                </a:cubicBezTo>
                <a:cubicBezTo>
                  <a:pt x="804" y="813"/>
                  <a:pt x="817" y="822"/>
                  <a:pt x="830" y="830"/>
                </a:cubicBezTo>
                <a:cubicBezTo>
                  <a:pt x="838" y="835"/>
                  <a:pt x="845" y="840"/>
                  <a:pt x="853" y="847"/>
                </a:cubicBezTo>
                <a:lnTo>
                  <a:pt x="856" y="848"/>
                </a:lnTo>
                <a:lnTo>
                  <a:pt x="857" y="848"/>
                </a:lnTo>
                <a:lnTo>
                  <a:pt x="871" y="860"/>
                </a:lnTo>
                <a:cubicBezTo>
                  <a:pt x="885" y="868"/>
                  <a:pt x="898" y="873"/>
                  <a:pt x="911" y="875"/>
                </a:cubicBezTo>
                <a:lnTo>
                  <a:pt x="924" y="881"/>
                </a:lnTo>
                <a:lnTo>
                  <a:pt x="931" y="883"/>
                </a:lnTo>
                <a:cubicBezTo>
                  <a:pt x="937" y="886"/>
                  <a:pt x="944" y="888"/>
                  <a:pt x="950" y="888"/>
                </a:cubicBezTo>
                <a:cubicBezTo>
                  <a:pt x="960" y="888"/>
                  <a:pt x="970" y="884"/>
                  <a:pt x="978" y="877"/>
                </a:cubicBezTo>
                <a:cubicBezTo>
                  <a:pt x="990" y="864"/>
                  <a:pt x="991" y="844"/>
                  <a:pt x="982" y="830"/>
                </a:cubicBezTo>
                <a:cubicBezTo>
                  <a:pt x="971" y="810"/>
                  <a:pt x="958" y="792"/>
                  <a:pt x="942" y="776"/>
                </a:cubicBezTo>
                <a:cubicBezTo>
                  <a:pt x="922" y="762"/>
                  <a:pt x="903" y="749"/>
                  <a:pt x="881" y="740"/>
                </a:cubicBezTo>
                <a:cubicBezTo>
                  <a:pt x="871" y="735"/>
                  <a:pt x="862" y="729"/>
                  <a:pt x="853" y="726"/>
                </a:cubicBezTo>
                <a:cubicBezTo>
                  <a:pt x="856" y="722"/>
                  <a:pt x="858" y="719"/>
                  <a:pt x="860" y="715"/>
                </a:cubicBezTo>
                <a:cubicBezTo>
                  <a:pt x="871" y="696"/>
                  <a:pt x="881" y="675"/>
                  <a:pt x="887" y="653"/>
                </a:cubicBezTo>
                <a:cubicBezTo>
                  <a:pt x="901" y="658"/>
                  <a:pt x="916" y="660"/>
                  <a:pt x="930" y="664"/>
                </a:cubicBezTo>
                <a:lnTo>
                  <a:pt x="944" y="666"/>
                </a:lnTo>
                <a:cubicBezTo>
                  <a:pt x="952" y="666"/>
                  <a:pt x="959" y="664"/>
                  <a:pt x="965" y="660"/>
                </a:cubicBezTo>
                <a:cubicBezTo>
                  <a:pt x="976" y="656"/>
                  <a:pt x="985" y="649"/>
                  <a:pt x="990" y="638"/>
                </a:cubicBezTo>
                <a:cubicBezTo>
                  <a:pt x="995" y="629"/>
                  <a:pt x="998" y="620"/>
                  <a:pt x="998" y="610"/>
                </a:cubicBezTo>
                <a:cubicBezTo>
                  <a:pt x="997" y="595"/>
                  <a:pt x="991" y="582"/>
                  <a:pt x="981" y="572"/>
                </a:cubicBezTo>
                <a:cubicBezTo>
                  <a:pt x="976" y="567"/>
                  <a:pt x="969" y="561"/>
                  <a:pt x="963" y="556"/>
                </a:cubicBezTo>
                <a:cubicBezTo>
                  <a:pt x="954" y="547"/>
                  <a:pt x="943" y="538"/>
                  <a:pt x="931" y="531"/>
                </a:cubicBezTo>
                <a:cubicBezTo>
                  <a:pt x="924" y="527"/>
                  <a:pt x="916" y="523"/>
                  <a:pt x="909" y="520"/>
                </a:cubicBezTo>
                <a:cubicBezTo>
                  <a:pt x="909" y="494"/>
                  <a:pt x="912" y="467"/>
                  <a:pt x="916" y="443"/>
                </a:cubicBezTo>
                <a:cubicBezTo>
                  <a:pt x="924" y="445"/>
                  <a:pt x="931" y="447"/>
                  <a:pt x="941" y="447"/>
                </a:cubicBezTo>
                <a:cubicBezTo>
                  <a:pt x="954" y="447"/>
                  <a:pt x="967" y="443"/>
                  <a:pt x="977" y="435"/>
                </a:cubicBezTo>
                <a:lnTo>
                  <a:pt x="1008" y="419"/>
                </a:lnTo>
                <a:lnTo>
                  <a:pt x="1016" y="415"/>
                </a:lnTo>
                <a:cubicBezTo>
                  <a:pt x="1024" y="411"/>
                  <a:pt x="1031" y="406"/>
                  <a:pt x="1036" y="400"/>
                </a:cubicBezTo>
                <a:lnTo>
                  <a:pt x="1047" y="388"/>
                </a:lnTo>
                <a:cubicBezTo>
                  <a:pt x="1062" y="374"/>
                  <a:pt x="1067" y="351"/>
                  <a:pt x="1060" y="332"/>
                </a:cubicBezTo>
                <a:cubicBezTo>
                  <a:pt x="1055" y="312"/>
                  <a:pt x="1038" y="298"/>
                  <a:pt x="1019" y="293"/>
                </a:cubicBezTo>
                <a:lnTo>
                  <a:pt x="1003" y="290"/>
                </a:lnTo>
                <a:cubicBezTo>
                  <a:pt x="998" y="289"/>
                  <a:pt x="991" y="288"/>
                  <a:pt x="986" y="288"/>
                </a:cubicBezTo>
                <a:cubicBezTo>
                  <a:pt x="983" y="288"/>
                  <a:pt x="981" y="289"/>
                  <a:pt x="978" y="289"/>
                </a:cubicBezTo>
                <a:lnTo>
                  <a:pt x="971" y="290"/>
                </a:lnTo>
                <a:lnTo>
                  <a:pt x="935" y="295"/>
                </a:lnTo>
                <a:cubicBezTo>
                  <a:pt x="922" y="295"/>
                  <a:pt x="909" y="299"/>
                  <a:pt x="899" y="306"/>
                </a:cubicBezTo>
                <a:cubicBezTo>
                  <a:pt x="895" y="308"/>
                  <a:pt x="892" y="311"/>
                  <a:pt x="890" y="314"/>
                </a:cubicBezTo>
                <a:cubicBezTo>
                  <a:pt x="875" y="291"/>
                  <a:pt x="861" y="272"/>
                  <a:pt x="844" y="252"/>
                </a:cubicBezTo>
                <a:cubicBezTo>
                  <a:pt x="821" y="224"/>
                  <a:pt x="793" y="199"/>
                  <a:pt x="763" y="179"/>
                </a:cubicBezTo>
                <a:cubicBezTo>
                  <a:pt x="770" y="162"/>
                  <a:pt x="774" y="144"/>
                  <a:pt x="774" y="127"/>
                </a:cubicBezTo>
                <a:cubicBezTo>
                  <a:pt x="774" y="110"/>
                  <a:pt x="770" y="93"/>
                  <a:pt x="769" y="76"/>
                </a:cubicBezTo>
                <a:cubicBezTo>
                  <a:pt x="767" y="56"/>
                  <a:pt x="754" y="37"/>
                  <a:pt x="735" y="30"/>
                </a:cubicBezTo>
                <a:cubicBezTo>
                  <a:pt x="729" y="27"/>
                  <a:pt x="722" y="26"/>
                  <a:pt x="716" y="26"/>
                </a:cubicBezTo>
                <a:cubicBezTo>
                  <a:pt x="702" y="26"/>
                  <a:pt x="688" y="32"/>
                  <a:pt x="677" y="43"/>
                </a:cubicBezTo>
                <a:cubicBezTo>
                  <a:pt x="664" y="58"/>
                  <a:pt x="651" y="74"/>
                  <a:pt x="638" y="91"/>
                </a:cubicBezTo>
                <a:cubicBezTo>
                  <a:pt x="634" y="99"/>
                  <a:pt x="630" y="108"/>
                  <a:pt x="628" y="116"/>
                </a:cubicBezTo>
                <a:cubicBezTo>
                  <a:pt x="595" y="106"/>
                  <a:pt x="560" y="102"/>
                  <a:pt x="525" y="102"/>
                </a:cubicBezTo>
                <a:cubicBezTo>
                  <a:pt x="491" y="102"/>
                  <a:pt x="456" y="106"/>
                  <a:pt x="423" y="116"/>
                </a:cubicBezTo>
                <a:lnTo>
                  <a:pt x="419" y="109"/>
                </a:lnTo>
                <a:lnTo>
                  <a:pt x="394" y="67"/>
                </a:lnTo>
                <a:cubicBezTo>
                  <a:pt x="391" y="61"/>
                  <a:pt x="387" y="54"/>
                  <a:pt x="383" y="48"/>
                </a:cubicBezTo>
                <a:cubicBezTo>
                  <a:pt x="375" y="37"/>
                  <a:pt x="366" y="27"/>
                  <a:pt x="357" y="18"/>
                </a:cubicBezTo>
                <a:cubicBezTo>
                  <a:pt x="345" y="6"/>
                  <a:pt x="329" y="1"/>
                  <a:pt x="3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6" name="Google Shape;1246;p45"/>
          <p:cNvGrpSpPr/>
          <p:nvPr/>
        </p:nvGrpSpPr>
        <p:grpSpPr>
          <a:xfrm rot="-1661674">
            <a:off x="3120644" y="4148650"/>
            <a:ext cx="879746" cy="522647"/>
            <a:chOff x="228650" y="628000"/>
            <a:chExt cx="6803150" cy="4041675"/>
          </a:xfrm>
        </p:grpSpPr>
        <p:sp>
          <p:nvSpPr>
            <p:cNvPr id="1247" name="Google Shape;1247;p45"/>
            <p:cNvSpPr/>
            <p:nvPr/>
          </p:nvSpPr>
          <p:spPr>
            <a:xfrm>
              <a:off x="1080225" y="1825400"/>
              <a:ext cx="5109450" cy="1999475"/>
            </a:xfrm>
            <a:custGeom>
              <a:avLst/>
              <a:gdLst/>
              <a:ahLst/>
              <a:cxnLst/>
              <a:rect l="l" t="t" r="r" b="b"/>
              <a:pathLst>
                <a:path w="204378" h="79979" extrusionOk="0">
                  <a:moveTo>
                    <a:pt x="78061" y="0"/>
                  </a:moveTo>
                  <a:cubicBezTo>
                    <a:pt x="57906" y="0"/>
                    <a:pt x="37601" y="2805"/>
                    <a:pt x="17410" y="9681"/>
                  </a:cubicBezTo>
                  <a:cubicBezTo>
                    <a:pt x="11355" y="11195"/>
                    <a:pt x="6056" y="14980"/>
                    <a:pt x="3028" y="20279"/>
                  </a:cubicBezTo>
                  <a:cubicBezTo>
                    <a:pt x="384" y="25568"/>
                    <a:pt x="2936" y="32879"/>
                    <a:pt x="7156" y="32879"/>
                  </a:cubicBezTo>
                  <a:cubicBezTo>
                    <a:pt x="7252" y="32879"/>
                    <a:pt x="7350" y="32875"/>
                    <a:pt x="7448" y="32867"/>
                  </a:cubicBezTo>
                  <a:lnTo>
                    <a:pt x="7448" y="32867"/>
                  </a:lnTo>
                  <a:lnTo>
                    <a:pt x="0" y="35039"/>
                  </a:lnTo>
                  <a:cubicBezTo>
                    <a:pt x="49959" y="55098"/>
                    <a:pt x="100297" y="75158"/>
                    <a:pt x="154797" y="79321"/>
                  </a:cubicBezTo>
                  <a:cubicBezTo>
                    <a:pt x="157558" y="79763"/>
                    <a:pt x="160352" y="79979"/>
                    <a:pt x="163149" y="79979"/>
                  </a:cubicBezTo>
                  <a:cubicBezTo>
                    <a:pt x="169938" y="79979"/>
                    <a:pt x="176750" y="78705"/>
                    <a:pt x="183183" y="76293"/>
                  </a:cubicBezTo>
                  <a:cubicBezTo>
                    <a:pt x="193402" y="72130"/>
                    <a:pt x="200972" y="63046"/>
                    <a:pt x="203242" y="52071"/>
                  </a:cubicBezTo>
                  <a:cubicBezTo>
                    <a:pt x="204378" y="42609"/>
                    <a:pt x="200972" y="33147"/>
                    <a:pt x="194159" y="27091"/>
                  </a:cubicBezTo>
                  <a:cubicBezTo>
                    <a:pt x="187725" y="21793"/>
                    <a:pt x="179777" y="18008"/>
                    <a:pt x="171829" y="16115"/>
                  </a:cubicBezTo>
                  <a:cubicBezTo>
                    <a:pt x="141648" y="7061"/>
                    <a:pt x="110042" y="0"/>
                    <a:pt x="78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228650" y="628000"/>
              <a:ext cx="6803150" cy="4041675"/>
            </a:xfrm>
            <a:custGeom>
              <a:avLst/>
              <a:gdLst/>
              <a:ahLst/>
              <a:cxnLst/>
              <a:rect l="l" t="t" r="r" b="b"/>
              <a:pathLst>
                <a:path w="272126" h="161667" extrusionOk="0">
                  <a:moveTo>
                    <a:pt x="125276" y="6105"/>
                  </a:moveTo>
                  <a:cubicBezTo>
                    <a:pt x="126033" y="6862"/>
                    <a:pt x="127169" y="7240"/>
                    <a:pt x="127547" y="8375"/>
                  </a:cubicBezTo>
                  <a:cubicBezTo>
                    <a:pt x="132467" y="17837"/>
                    <a:pt x="135495" y="28435"/>
                    <a:pt x="135874" y="39410"/>
                  </a:cubicBezTo>
                  <a:cubicBezTo>
                    <a:pt x="136252" y="40924"/>
                    <a:pt x="135495" y="42438"/>
                    <a:pt x="134360" y="43574"/>
                  </a:cubicBezTo>
                  <a:cubicBezTo>
                    <a:pt x="133970" y="43639"/>
                    <a:pt x="133581" y="43670"/>
                    <a:pt x="133193" y="43670"/>
                  </a:cubicBezTo>
                  <a:cubicBezTo>
                    <a:pt x="131321" y="43670"/>
                    <a:pt x="129493" y="42935"/>
                    <a:pt x="127926" y="41681"/>
                  </a:cubicBezTo>
                  <a:cubicBezTo>
                    <a:pt x="127547" y="41681"/>
                    <a:pt x="127547" y="41303"/>
                    <a:pt x="127547" y="40924"/>
                  </a:cubicBezTo>
                  <a:cubicBezTo>
                    <a:pt x="123762" y="31841"/>
                    <a:pt x="121492" y="22001"/>
                    <a:pt x="121492" y="12160"/>
                  </a:cubicBezTo>
                  <a:cubicBezTo>
                    <a:pt x="121113" y="10646"/>
                    <a:pt x="121870" y="8754"/>
                    <a:pt x="123005" y="7619"/>
                  </a:cubicBezTo>
                  <a:cubicBezTo>
                    <a:pt x="123762" y="6862"/>
                    <a:pt x="124519" y="6483"/>
                    <a:pt x="125276" y="6105"/>
                  </a:cubicBezTo>
                  <a:close/>
                  <a:moveTo>
                    <a:pt x="23455" y="52881"/>
                  </a:moveTo>
                  <a:cubicBezTo>
                    <a:pt x="30114" y="52881"/>
                    <a:pt x="36718" y="53642"/>
                    <a:pt x="43147" y="54928"/>
                  </a:cubicBezTo>
                  <a:cubicBezTo>
                    <a:pt x="44282" y="54928"/>
                    <a:pt x="45039" y="55306"/>
                    <a:pt x="45796" y="56063"/>
                  </a:cubicBezTo>
                  <a:cubicBezTo>
                    <a:pt x="46175" y="56442"/>
                    <a:pt x="46553" y="57199"/>
                    <a:pt x="46553" y="57577"/>
                  </a:cubicBezTo>
                  <a:cubicBezTo>
                    <a:pt x="46932" y="58334"/>
                    <a:pt x="46553" y="59091"/>
                    <a:pt x="45796" y="59091"/>
                  </a:cubicBezTo>
                  <a:cubicBezTo>
                    <a:pt x="44661" y="59470"/>
                    <a:pt x="43525" y="59848"/>
                    <a:pt x="42011" y="60227"/>
                  </a:cubicBezTo>
                  <a:cubicBezTo>
                    <a:pt x="39208" y="60517"/>
                    <a:pt x="36404" y="60659"/>
                    <a:pt x="33607" y="60659"/>
                  </a:cubicBezTo>
                  <a:cubicBezTo>
                    <a:pt x="25453" y="60659"/>
                    <a:pt x="17353" y="59453"/>
                    <a:pt x="9462" y="57199"/>
                  </a:cubicBezTo>
                  <a:cubicBezTo>
                    <a:pt x="8705" y="57199"/>
                    <a:pt x="8705" y="56442"/>
                    <a:pt x="8327" y="56063"/>
                  </a:cubicBezTo>
                  <a:cubicBezTo>
                    <a:pt x="9462" y="53414"/>
                    <a:pt x="12112" y="53793"/>
                    <a:pt x="14004" y="53414"/>
                  </a:cubicBezTo>
                  <a:cubicBezTo>
                    <a:pt x="17159" y="53050"/>
                    <a:pt x="20313" y="52881"/>
                    <a:pt x="23455" y="52881"/>
                  </a:cubicBezTo>
                  <a:close/>
                  <a:moveTo>
                    <a:pt x="70998" y="34950"/>
                  </a:moveTo>
                  <a:cubicBezTo>
                    <a:pt x="73304" y="34950"/>
                    <a:pt x="75649" y="35653"/>
                    <a:pt x="77588" y="36761"/>
                  </a:cubicBezTo>
                  <a:cubicBezTo>
                    <a:pt x="85915" y="40167"/>
                    <a:pt x="93863" y="44709"/>
                    <a:pt x="101432" y="49629"/>
                  </a:cubicBezTo>
                  <a:cubicBezTo>
                    <a:pt x="104460" y="51143"/>
                    <a:pt x="106731" y="53793"/>
                    <a:pt x="108245" y="56820"/>
                  </a:cubicBezTo>
                  <a:cubicBezTo>
                    <a:pt x="108623" y="57956"/>
                    <a:pt x="109002" y="59091"/>
                    <a:pt x="108623" y="60227"/>
                  </a:cubicBezTo>
                  <a:cubicBezTo>
                    <a:pt x="108180" y="61113"/>
                    <a:pt x="107477" y="61481"/>
                    <a:pt x="106742" y="61481"/>
                  </a:cubicBezTo>
                  <a:cubicBezTo>
                    <a:pt x="106223" y="61481"/>
                    <a:pt x="105687" y="61297"/>
                    <a:pt x="105217" y="60984"/>
                  </a:cubicBezTo>
                  <a:cubicBezTo>
                    <a:pt x="102189" y="60227"/>
                    <a:pt x="99540" y="59091"/>
                    <a:pt x="96891" y="57956"/>
                  </a:cubicBezTo>
                  <a:cubicBezTo>
                    <a:pt x="87807" y="53414"/>
                    <a:pt x="79481" y="47737"/>
                    <a:pt x="71911" y="40924"/>
                  </a:cubicBezTo>
                  <a:cubicBezTo>
                    <a:pt x="70019" y="39789"/>
                    <a:pt x="68883" y="37518"/>
                    <a:pt x="68505" y="35247"/>
                  </a:cubicBezTo>
                  <a:cubicBezTo>
                    <a:pt x="69316" y="35044"/>
                    <a:pt x="70155" y="34950"/>
                    <a:pt x="70998" y="34950"/>
                  </a:cubicBezTo>
                  <a:close/>
                  <a:moveTo>
                    <a:pt x="167713" y="48872"/>
                  </a:moveTo>
                  <a:cubicBezTo>
                    <a:pt x="168990" y="48872"/>
                    <a:pt x="170126" y="49062"/>
                    <a:pt x="170694" y="49629"/>
                  </a:cubicBezTo>
                  <a:cubicBezTo>
                    <a:pt x="172586" y="52279"/>
                    <a:pt x="169180" y="53793"/>
                    <a:pt x="168044" y="55306"/>
                  </a:cubicBezTo>
                  <a:cubicBezTo>
                    <a:pt x="162367" y="61741"/>
                    <a:pt x="155555" y="67039"/>
                    <a:pt x="147985" y="71202"/>
                  </a:cubicBezTo>
                  <a:cubicBezTo>
                    <a:pt x="146471" y="71581"/>
                    <a:pt x="144957" y="72338"/>
                    <a:pt x="143443" y="72338"/>
                  </a:cubicBezTo>
                  <a:cubicBezTo>
                    <a:pt x="143191" y="72590"/>
                    <a:pt x="142897" y="72674"/>
                    <a:pt x="142616" y="72674"/>
                  </a:cubicBezTo>
                  <a:cubicBezTo>
                    <a:pt x="142055" y="72674"/>
                    <a:pt x="141551" y="72338"/>
                    <a:pt x="141551" y="72338"/>
                  </a:cubicBezTo>
                  <a:cubicBezTo>
                    <a:pt x="141172" y="71581"/>
                    <a:pt x="141172" y="70824"/>
                    <a:pt x="141551" y="70067"/>
                  </a:cubicBezTo>
                  <a:cubicBezTo>
                    <a:pt x="146471" y="63254"/>
                    <a:pt x="152148" y="57199"/>
                    <a:pt x="158961" y="51900"/>
                  </a:cubicBezTo>
                  <a:cubicBezTo>
                    <a:pt x="160475" y="50765"/>
                    <a:pt x="162367" y="49629"/>
                    <a:pt x="163881" y="49251"/>
                  </a:cubicBezTo>
                  <a:cubicBezTo>
                    <a:pt x="165016" y="49062"/>
                    <a:pt x="166436" y="48872"/>
                    <a:pt x="167713" y="48872"/>
                  </a:cubicBezTo>
                  <a:close/>
                  <a:moveTo>
                    <a:pt x="263799" y="62497"/>
                  </a:moveTo>
                  <a:cubicBezTo>
                    <a:pt x="264177" y="63633"/>
                    <a:pt x="264556" y="64390"/>
                    <a:pt x="264177" y="64768"/>
                  </a:cubicBezTo>
                  <a:cubicBezTo>
                    <a:pt x="263420" y="66282"/>
                    <a:pt x="262285" y="67418"/>
                    <a:pt x="261150" y="68175"/>
                  </a:cubicBezTo>
                  <a:cubicBezTo>
                    <a:pt x="255094" y="72338"/>
                    <a:pt x="249038" y="76123"/>
                    <a:pt x="242983" y="79907"/>
                  </a:cubicBezTo>
                  <a:lnTo>
                    <a:pt x="242226" y="80664"/>
                  </a:lnTo>
                  <a:cubicBezTo>
                    <a:pt x="241090" y="81043"/>
                    <a:pt x="239955" y="81232"/>
                    <a:pt x="238819" y="81232"/>
                  </a:cubicBezTo>
                  <a:cubicBezTo>
                    <a:pt x="237684" y="81232"/>
                    <a:pt x="236549" y="81043"/>
                    <a:pt x="235413" y="80664"/>
                  </a:cubicBezTo>
                  <a:cubicBezTo>
                    <a:pt x="234278" y="79907"/>
                    <a:pt x="235413" y="76880"/>
                    <a:pt x="238062" y="74609"/>
                  </a:cubicBezTo>
                  <a:cubicBezTo>
                    <a:pt x="244497" y="68932"/>
                    <a:pt x="252066" y="64768"/>
                    <a:pt x="260014" y="62497"/>
                  </a:cubicBezTo>
                  <a:close/>
                  <a:moveTo>
                    <a:pt x="116193" y="88991"/>
                  </a:moveTo>
                  <a:cubicBezTo>
                    <a:pt x="116571" y="88991"/>
                    <a:pt x="117328" y="88991"/>
                    <a:pt x="117707" y="89369"/>
                  </a:cubicBezTo>
                  <a:cubicBezTo>
                    <a:pt x="118085" y="90126"/>
                    <a:pt x="118085" y="90505"/>
                    <a:pt x="117707" y="91262"/>
                  </a:cubicBezTo>
                  <a:cubicBezTo>
                    <a:pt x="113165" y="95803"/>
                    <a:pt x="107488" y="98831"/>
                    <a:pt x="101432" y="99588"/>
                  </a:cubicBezTo>
                  <a:cubicBezTo>
                    <a:pt x="105217" y="94668"/>
                    <a:pt x="110516" y="90883"/>
                    <a:pt x="116193" y="88991"/>
                  </a:cubicBezTo>
                  <a:close/>
                  <a:moveTo>
                    <a:pt x="70397" y="92965"/>
                  </a:moveTo>
                  <a:cubicBezTo>
                    <a:pt x="71722" y="92965"/>
                    <a:pt x="73047" y="93154"/>
                    <a:pt x="74182" y="93532"/>
                  </a:cubicBezTo>
                  <a:cubicBezTo>
                    <a:pt x="75696" y="94668"/>
                    <a:pt x="76074" y="95425"/>
                    <a:pt x="75696" y="96939"/>
                  </a:cubicBezTo>
                  <a:cubicBezTo>
                    <a:pt x="74560" y="99588"/>
                    <a:pt x="72290" y="101102"/>
                    <a:pt x="69640" y="101102"/>
                  </a:cubicBezTo>
                  <a:cubicBezTo>
                    <a:pt x="67748" y="101102"/>
                    <a:pt x="66234" y="101480"/>
                    <a:pt x="65855" y="103373"/>
                  </a:cubicBezTo>
                  <a:cubicBezTo>
                    <a:pt x="65477" y="106779"/>
                    <a:pt x="62828" y="108293"/>
                    <a:pt x="60178" y="109807"/>
                  </a:cubicBezTo>
                  <a:cubicBezTo>
                    <a:pt x="54880" y="113592"/>
                    <a:pt x="48824" y="115863"/>
                    <a:pt x="42390" y="116998"/>
                  </a:cubicBezTo>
                  <a:cubicBezTo>
                    <a:pt x="42122" y="117065"/>
                    <a:pt x="41866" y="117096"/>
                    <a:pt x="41621" y="117096"/>
                  </a:cubicBezTo>
                  <a:cubicBezTo>
                    <a:pt x="40486" y="117096"/>
                    <a:pt x="39607" y="116418"/>
                    <a:pt x="38984" y="115484"/>
                  </a:cubicBezTo>
                  <a:cubicBezTo>
                    <a:pt x="38605" y="114349"/>
                    <a:pt x="38984" y="113592"/>
                    <a:pt x="39362" y="112456"/>
                  </a:cubicBezTo>
                  <a:cubicBezTo>
                    <a:pt x="43147" y="105644"/>
                    <a:pt x="49203" y="100345"/>
                    <a:pt x="56394" y="97317"/>
                  </a:cubicBezTo>
                  <a:cubicBezTo>
                    <a:pt x="59800" y="96182"/>
                    <a:pt x="63206" y="94668"/>
                    <a:pt x="66612" y="93532"/>
                  </a:cubicBezTo>
                  <a:cubicBezTo>
                    <a:pt x="67748" y="93154"/>
                    <a:pt x="69073" y="92965"/>
                    <a:pt x="70397" y="92965"/>
                  </a:cubicBezTo>
                  <a:close/>
                  <a:moveTo>
                    <a:pt x="110894" y="41681"/>
                  </a:moveTo>
                  <a:cubicBezTo>
                    <a:pt x="113922" y="41681"/>
                    <a:pt x="116950" y="42060"/>
                    <a:pt x="119978" y="42817"/>
                  </a:cubicBezTo>
                  <a:cubicBezTo>
                    <a:pt x="122627" y="42817"/>
                    <a:pt x="123005" y="45466"/>
                    <a:pt x="124519" y="47737"/>
                  </a:cubicBezTo>
                  <a:cubicBezTo>
                    <a:pt x="126033" y="50008"/>
                    <a:pt x="127169" y="51900"/>
                    <a:pt x="130575" y="52279"/>
                  </a:cubicBezTo>
                  <a:cubicBezTo>
                    <a:pt x="131116" y="52279"/>
                    <a:pt x="131656" y="52286"/>
                    <a:pt x="132190" y="52286"/>
                  </a:cubicBezTo>
                  <a:cubicBezTo>
                    <a:pt x="135395" y="52286"/>
                    <a:pt x="138361" y="52008"/>
                    <a:pt x="139658" y="48115"/>
                  </a:cubicBezTo>
                  <a:cubicBezTo>
                    <a:pt x="139958" y="46319"/>
                    <a:pt x="141442" y="45233"/>
                    <a:pt x="142986" y="45233"/>
                  </a:cubicBezTo>
                  <a:cubicBezTo>
                    <a:pt x="143394" y="45233"/>
                    <a:pt x="143805" y="45308"/>
                    <a:pt x="144200" y="45466"/>
                  </a:cubicBezTo>
                  <a:cubicBezTo>
                    <a:pt x="147606" y="46223"/>
                    <a:pt x="151013" y="45088"/>
                    <a:pt x="153662" y="48115"/>
                  </a:cubicBezTo>
                  <a:cubicBezTo>
                    <a:pt x="149877" y="52657"/>
                    <a:pt x="145714" y="56820"/>
                    <a:pt x="141551" y="60984"/>
                  </a:cubicBezTo>
                  <a:cubicBezTo>
                    <a:pt x="139658" y="63254"/>
                    <a:pt x="137766" y="65525"/>
                    <a:pt x="136252" y="67796"/>
                  </a:cubicBezTo>
                  <a:cubicBezTo>
                    <a:pt x="132846" y="72716"/>
                    <a:pt x="135117" y="79529"/>
                    <a:pt x="140794" y="81421"/>
                  </a:cubicBezTo>
                  <a:cubicBezTo>
                    <a:pt x="141126" y="81532"/>
                    <a:pt x="141427" y="81578"/>
                    <a:pt x="141713" y="81578"/>
                  </a:cubicBezTo>
                  <a:cubicBezTo>
                    <a:pt x="142405" y="81578"/>
                    <a:pt x="143019" y="81310"/>
                    <a:pt x="143822" y="81043"/>
                  </a:cubicBezTo>
                  <a:cubicBezTo>
                    <a:pt x="155555" y="72716"/>
                    <a:pt x="168423" y="65904"/>
                    <a:pt x="176749" y="53414"/>
                  </a:cubicBezTo>
                  <a:cubicBezTo>
                    <a:pt x="177601" y="51711"/>
                    <a:pt x="179304" y="50859"/>
                    <a:pt x="181060" y="50859"/>
                  </a:cubicBezTo>
                  <a:cubicBezTo>
                    <a:pt x="181646" y="50859"/>
                    <a:pt x="182237" y="50954"/>
                    <a:pt x="182805" y="51143"/>
                  </a:cubicBezTo>
                  <a:cubicBezTo>
                    <a:pt x="188104" y="52279"/>
                    <a:pt x="193781" y="53414"/>
                    <a:pt x="199079" y="54928"/>
                  </a:cubicBezTo>
                  <a:cubicBezTo>
                    <a:pt x="209677" y="57956"/>
                    <a:pt x="219517" y="62119"/>
                    <a:pt x="228979" y="67796"/>
                  </a:cubicBezTo>
                  <a:cubicBezTo>
                    <a:pt x="232764" y="70067"/>
                    <a:pt x="232764" y="70067"/>
                    <a:pt x="231250" y="73852"/>
                  </a:cubicBezTo>
                  <a:cubicBezTo>
                    <a:pt x="230114" y="75744"/>
                    <a:pt x="229357" y="77258"/>
                    <a:pt x="228601" y="79150"/>
                  </a:cubicBezTo>
                  <a:cubicBezTo>
                    <a:pt x="227844" y="81043"/>
                    <a:pt x="228222" y="83314"/>
                    <a:pt x="229736" y="84828"/>
                  </a:cubicBezTo>
                  <a:cubicBezTo>
                    <a:pt x="232272" y="88209"/>
                    <a:pt x="233746" y="89703"/>
                    <a:pt x="235740" y="89703"/>
                  </a:cubicBezTo>
                  <a:cubicBezTo>
                    <a:pt x="237317" y="89703"/>
                    <a:pt x="239218" y="88769"/>
                    <a:pt x="242226" y="87098"/>
                  </a:cubicBezTo>
                  <a:cubicBezTo>
                    <a:pt x="245015" y="85394"/>
                    <a:pt x="246789" y="84451"/>
                    <a:pt x="248068" y="84451"/>
                  </a:cubicBezTo>
                  <a:cubicBezTo>
                    <a:pt x="249912" y="84451"/>
                    <a:pt x="250725" y="86413"/>
                    <a:pt x="252066" y="90883"/>
                  </a:cubicBezTo>
                  <a:cubicBezTo>
                    <a:pt x="255094" y="99967"/>
                    <a:pt x="251688" y="109807"/>
                    <a:pt x="243740" y="115106"/>
                  </a:cubicBezTo>
                  <a:cubicBezTo>
                    <a:pt x="242983" y="115484"/>
                    <a:pt x="242604" y="115863"/>
                    <a:pt x="241847" y="116241"/>
                  </a:cubicBezTo>
                  <a:cubicBezTo>
                    <a:pt x="241432" y="116407"/>
                    <a:pt x="241054" y="116482"/>
                    <a:pt x="240708" y="116482"/>
                  </a:cubicBezTo>
                  <a:cubicBezTo>
                    <a:pt x="239475" y="116482"/>
                    <a:pt x="238653" y="115531"/>
                    <a:pt x="238062" y="114349"/>
                  </a:cubicBezTo>
                  <a:cubicBezTo>
                    <a:pt x="236927" y="113213"/>
                    <a:pt x="237305" y="111699"/>
                    <a:pt x="238062" y="110942"/>
                  </a:cubicBezTo>
                  <a:cubicBezTo>
                    <a:pt x="240712" y="108672"/>
                    <a:pt x="242983" y="106401"/>
                    <a:pt x="245254" y="104130"/>
                  </a:cubicBezTo>
                  <a:cubicBezTo>
                    <a:pt x="247146" y="102237"/>
                    <a:pt x="247524" y="99588"/>
                    <a:pt x="246010" y="97696"/>
                  </a:cubicBezTo>
                  <a:cubicBezTo>
                    <a:pt x="245632" y="96560"/>
                    <a:pt x="244497" y="95803"/>
                    <a:pt x="242983" y="95803"/>
                  </a:cubicBezTo>
                  <a:cubicBezTo>
                    <a:pt x="242226" y="95803"/>
                    <a:pt x="241090" y="96560"/>
                    <a:pt x="241090" y="97317"/>
                  </a:cubicBezTo>
                  <a:cubicBezTo>
                    <a:pt x="240333" y="101102"/>
                    <a:pt x="238441" y="104130"/>
                    <a:pt x="235035" y="106022"/>
                  </a:cubicBezTo>
                  <a:cubicBezTo>
                    <a:pt x="234223" y="106833"/>
                    <a:pt x="233195" y="107210"/>
                    <a:pt x="232182" y="107210"/>
                  </a:cubicBezTo>
                  <a:cubicBezTo>
                    <a:pt x="231304" y="107210"/>
                    <a:pt x="230439" y="106928"/>
                    <a:pt x="229736" y="106401"/>
                  </a:cubicBezTo>
                  <a:cubicBezTo>
                    <a:pt x="227844" y="104887"/>
                    <a:pt x="225951" y="103751"/>
                    <a:pt x="223680" y="102616"/>
                  </a:cubicBezTo>
                  <a:cubicBezTo>
                    <a:pt x="222372" y="101744"/>
                    <a:pt x="220983" y="101354"/>
                    <a:pt x="219644" y="101354"/>
                  </a:cubicBezTo>
                  <a:cubicBezTo>
                    <a:pt x="215171" y="101354"/>
                    <a:pt x="211248" y="105700"/>
                    <a:pt x="212705" y="110942"/>
                  </a:cubicBezTo>
                  <a:cubicBezTo>
                    <a:pt x="213083" y="113592"/>
                    <a:pt x="213840" y="115863"/>
                    <a:pt x="214218" y="118133"/>
                  </a:cubicBezTo>
                  <a:cubicBezTo>
                    <a:pt x="212705" y="119647"/>
                    <a:pt x="211191" y="120026"/>
                    <a:pt x="209677" y="120404"/>
                  </a:cubicBezTo>
                  <a:cubicBezTo>
                    <a:pt x="208541" y="120783"/>
                    <a:pt x="208163" y="121918"/>
                    <a:pt x="208163" y="122675"/>
                  </a:cubicBezTo>
                  <a:cubicBezTo>
                    <a:pt x="208163" y="123432"/>
                    <a:pt x="208920" y="124567"/>
                    <a:pt x="209677" y="124946"/>
                  </a:cubicBezTo>
                  <a:cubicBezTo>
                    <a:pt x="211191" y="125324"/>
                    <a:pt x="213083" y="125703"/>
                    <a:pt x="214597" y="126081"/>
                  </a:cubicBezTo>
                  <a:cubicBezTo>
                    <a:pt x="215354" y="125703"/>
                    <a:pt x="216111" y="125324"/>
                    <a:pt x="216868" y="125324"/>
                  </a:cubicBezTo>
                  <a:cubicBezTo>
                    <a:pt x="217026" y="125272"/>
                    <a:pt x="217163" y="125248"/>
                    <a:pt x="217280" y="125248"/>
                  </a:cubicBezTo>
                  <a:cubicBezTo>
                    <a:pt x="218003" y="125248"/>
                    <a:pt x="218003" y="126134"/>
                    <a:pt x="218003" y="126460"/>
                  </a:cubicBezTo>
                  <a:cubicBezTo>
                    <a:pt x="217625" y="126838"/>
                    <a:pt x="217246" y="126838"/>
                    <a:pt x="216868" y="126838"/>
                  </a:cubicBezTo>
                  <a:cubicBezTo>
                    <a:pt x="216111" y="126460"/>
                    <a:pt x="215354" y="126460"/>
                    <a:pt x="214597" y="126081"/>
                  </a:cubicBezTo>
                  <a:cubicBezTo>
                    <a:pt x="214092" y="127091"/>
                    <a:pt x="213251" y="127259"/>
                    <a:pt x="212410" y="127259"/>
                  </a:cubicBezTo>
                  <a:cubicBezTo>
                    <a:pt x="211990" y="127259"/>
                    <a:pt x="211569" y="127217"/>
                    <a:pt x="211191" y="127217"/>
                  </a:cubicBezTo>
                  <a:cubicBezTo>
                    <a:pt x="208160" y="127400"/>
                    <a:pt x="205130" y="127495"/>
                    <a:pt x="202099" y="127495"/>
                  </a:cubicBezTo>
                  <a:cubicBezTo>
                    <a:pt x="192640" y="127495"/>
                    <a:pt x="183181" y="126574"/>
                    <a:pt x="173721" y="124567"/>
                  </a:cubicBezTo>
                  <a:cubicBezTo>
                    <a:pt x="173343" y="124567"/>
                    <a:pt x="173343" y="124567"/>
                    <a:pt x="172964" y="124189"/>
                  </a:cubicBezTo>
                  <a:cubicBezTo>
                    <a:pt x="172586" y="123811"/>
                    <a:pt x="172207" y="123054"/>
                    <a:pt x="172207" y="122675"/>
                  </a:cubicBezTo>
                  <a:cubicBezTo>
                    <a:pt x="172586" y="122297"/>
                    <a:pt x="172964" y="121918"/>
                    <a:pt x="173721" y="121918"/>
                  </a:cubicBezTo>
                  <a:cubicBezTo>
                    <a:pt x="180155" y="122675"/>
                    <a:pt x="186968" y="123432"/>
                    <a:pt x="193402" y="124567"/>
                  </a:cubicBezTo>
                  <a:cubicBezTo>
                    <a:pt x="194322" y="124797"/>
                    <a:pt x="195242" y="125167"/>
                    <a:pt x="196162" y="125167"/>
                  </a:cubicBezTo>
                  <a:cubicBezTo>
                    <a:pt x="196756" y="125167"/>
                    <a:pt x="197350" y="125013"/>
                    <a:pt x="197944" y="124567"/>
                  </a:cubicBezTo>
                  <a:cubicBezTo>
                    <a:pt x="198701" y="123811"/>
                    <a:pt x="199079" y="123054"/>
                    <a:pt x="199458" y="122297"/>
                  </a:cubicBezTo>
                  <a:cubicBezTo>
                    <a:pt x="199458" y="121540"/>
                    <a:pt x="199079" y="120783"/>
                    <a:pt x="198322" y="120404"/>
                  </a:cubicBezTo>
                  <a:cubicBezTo>
                    <a:pt x="197565" y="120026"/>
                    <a:pt x="196808" y="120026"/>
                    <a:pt x="195673" y="119647"/>
                  </a:cubicBezTo>
                  <a:cubicBezTo>
                    <a:pt x="186968" y="117755"/>
                    <a:pt x="178263" y="116619"/>
                    <a:pt x="169180" y="115863"/>
                  </a:cubicBezTo>
                  <a:cubicBezTo>
                    <a:pt x="166909" y="115863"/>
                    <a:pt x="165773" y="114727"/>
                    <a:pt x="165773" y="112078"/>
                  </a:cubicBezTo>
                  <a:cubicBezTo>
                    <a:pt x="168801" y="111699"/>
                    <a:pt x="172207" y="111699"/>
                    <a:pt x="175614" y="111321"/>
                  </a:cubicBezTo>
                  <a:cubicBezTo>
                    <a:pt x="176749" y="111321"/>
                    <a:pt x="177885" y="110185"/>
                    <a:pt x="177506" y="108672"/>
                  </a:cubicBezTo>
                  <a:cubicBezTo>
                    <a:pt x="177506" y="107915"/>
                    <a:pt x="176749" y="107158"/>
                    <a:pt x="175992" y="106779"/>
                  </a:cubicBezTo>
                  <a:cubicBezTo>
                    <a:pt x="174857" y="106401"/>
                    <a:pt x="174100" y="106022"/>
                    <a:pt x="172964" y="106022"/>
                  </a:cubicBezTo>
                  <a:lnTo>
                    <a:pt x="168044" y="106022"/>
                  </a:lnTo>
                  <a:cubicBezTo>
                    <a:pt x="167039" y="106273"/>
                    <a:pt x="166016" y="106395"/>
                    <a:pt x="164998" y="106395"/>
                  </a:cubicBezTo>
                  <a:cubicBezTo>
                    <a:pt x="161418" y="106395"/>
                    <a:pt x="157912" y="104890"/>
                    <a:pt x="155555" y="102237"/>
                  </a:cubicBezTo>
                  <a:cubicBezTo>
                    <a:pt x="154419" y="100875"/>
                    <a:pt x="152875" y="100194"/>
                    <a:pt x="151331" y="100194"/>
                  </a:cubicBezTo>
                  <a:cubicBezTo>
                    <a:pt x="150301" y="100194"/>
                    <a:pt x="149272" y="100496"/>
                    <a:pt x="148363" y="101102"/>
                  </a:cubicBezTo>
                  <a:cubicBezTo>
                    <a:pt x="145714" y="102616"/>
                    <a:pt x="144200" y="105644"/>
                    <a:pt x="144579" y="108672"/>
                  </a:cubicBezTo>
                  <a:cubicBezTo>
                    <a:pt x="145336" y="110942"/>
                    <a:pt x="146093" y="113213"/>
                    <a:pt x="146850" y="115106"/>
                  </a:cubicBezTo>
                  <a:cubicBezTo>
                    <a:pt x="147985" y="117755"/>
                    <a:pt x="148742" y="120404"/>
                    <a:pt x="148742" y="122675"/>
                  </a:cubicBezTo>
                  <a:cubicBezTo>
                    <a:pt x="146950" y="123123"/>
                    <a:pt x="145100" y="123335"/>
                    <a:pt x="143261" y="123335"/>
                  </a:cubicBezTo>
                  <a:cubicBezTo>
                    <a:pt x="140436" y="123335"/>
                    <a:pt x="137638" y="122835"/>
                    <a:pt x="135117" y="121918"/>
                  </a:cubicBezTo>
                  <a:cubicBezTo>
                    <a:pt x="128304" y="120783"/>
                    <a:pt x="121492" y="118512"/>
                    <a:pt x="115057" y="116619"/>
                  </a:cubicBezTo>
                  <a:cubicBezTo>
                    <a:pt x="105596" y="113970"/>
                    <a:pt x="96134" y="111321"/>
                    <a:pt x="86672" y="108672"/>
                  </a:cubicBezTo>
                  <a:cubicBezTo>
                    <a:pt x="84401" y="107915"/>
                    <a:pt x="82130" y="107158"/>
                    <a:pt x="79859" y="106401"/>
                  </a:cubicBezTo>
                  <a:cubicBezTo>
                    <a:pt x="79481" y="106022"/>
                    <a:pt x="79102" y="105265"/>
                    <a:pt x="79102" y="104508"/>
                  </a:cubicBezTo>
                  <a:cubicBezTo>
                    <a:pt x="79411" y="103890"/>
                    <a:pt x="79973" y="103272"/>
                    <a:pt x="80786" y="103272"/>
                  </a:cubicBezTo>
                  <a:cubicBezTo>
                    <a:pt x="80969" y="103272"/>
                    <a:pt x="81165" y="103303"/>
                    <a:pt x="81373" y="103373"/>
                  </a:cubicBezTo>
                  <a:cubicBezTo>
                    <a:pt x="96891" y="109428"/>
                    <a:pt x="113165" y="111321"/>
                    <a:pt x="129061" y="115863"/>
                  </a:cubicBezTo>
                  <a:cubicBezTo>
                    <a:pt x="131710" y="116241"/>
                    <a:pt x="134360" y="116998"/>
                    <a:pt x="136631" y="116998"/>
                  </a:cubicBezTo>
                  <a:cubicBezTo>
                    <a:pt x="136955" y="117063"/>
                    <a:pt x="137269" y="117094"/>
                    <a:pt x="137567" y="117094"/>
                  </a:cubicBezTo>
                  <a:cubicBezTo>
                    <a:pt x="139009" y="117094"/>
                    <a:pt x="140102" y="116360"/>
                    <a:pt x="140415" y="115106"/>
                  </a:cubicBezTo>
                  <a:cubicBezTo>
                    <a:pt x="140794" y="113213"/>
                    <a:pt x="139658" y="112456"/>
                    <a:pt x="138145" y="112078"/>
                  </a:cubicBezTo>
                  <a:cubicBezTo>
                    <a:pt x="135874" y="111321"/>
                    <a:pt x="132846" y="110564"/>
                    <a:pt x="130575" y="110185"/>
                  </a:cubicBezTo>
                  <a:cubicBezTo>
                    <a:pt x="128683" y="109428"/>
                    <a:pt x="127169" y="108293"/>
                    <a:pt x="127926" y="105644"/>
                  </a:cubicBezTo>
                  <a:cubicBezTo>
                    <a:pt x="128304" y="103373"/>
                    <a:pt x="126412" y="102237"/>
                    <a:pt x="124519" y="101859"/>
                  </a:cubicBezTo>
                  <a:cubicBezTo>
                    <a:pt x="122249" y="101480"/>
                    <a:pt x="119599" y="101859"/>
                    <a:pt x="118085" y="99588"/>
                  </a:cubicBezTo>
                  <a:cubicBezTo>
                    <a:pt x="118424" y="97893"/>
                    <a:pt x="119978" y="96502"/>
                    <a:pt x="121658" y="96502"/>
                  </a:cubicBezTo>
                  <a:cubicBezTo>
                    <a:pt x="121854" y="96502"/>
                    <a:pt x="122051" y="96521"/>
                    <a:pt x="122249" y="96560"/>
                  </a:cubicBezTo>
                  <a:cubicBezTo>
                    <a:pt x="125276" y="96560"/>
                    <a:pt x="128304" y="96939"/>
                    <a:pt x="131332" y="96939"/>
                  </a:cubicBezTo>
                  <a:cubicBezTo>
                    <a:pt x="132846" y="96939"/>
                    <a:pt x="134360" y="96560"/>
                    <a:pt x="135874" y="95425"/>
                  </a:cubicBezTo>
                  <a:cubicBezTo>
                    <a:pt x="136252" y="94668"/>
                    <a:pt x="136252" y="91640"/>
                    <a:pt x="135495" y="91640"/>
                  </a:cubicBezTo>
                  <a:cubicBezTo>
                    <a:pt x="135176" y="91661"/>
                    <a:pt x="134858" y="91672"/>
                    <a:pt x="134541" y="91672"/>
                  </a:cubicBezTo>
                  <a:cubicBezTo>
                    <a:pt x="129230" y="91672"/>
                    <a:pt x="124370" y="88714"/>
                    <a:pt x="121870" y="84071"/>
                  </a:cubicBezTo>
                  <a:cubicBezTo>
                    <a:pt x="121270" y="82871"/>
                    <a:pt x="120143" y="82411"/>
                    <a:pt x="118877" y="82411"/>
                  </a:cubicBezTo>
                  <a:cubicBezTo>
                    <a:pt x="117747" y="82411"/>
                    <a:pt x="116507" y="82778"/>
                    <a:pt x="115436" y="83314"/>
                  </a:cubicBezTo>
                  <a:cubicBezTo>
                    <a:pt x="107488" y="85963"/>
                    <a:pt x="100675" y="90505"/>
                    <a:pt x="94998" y="96560"/>
                  </a:cubicBezTo>
                  <a:cubicBezTo>
                    <a:pt x="93667" y="97891"/>
                    <a:pt x="92921" y="100100"/>
                    <a:pt x="90703" y="100100"/>
                  </a:cubicBezTo>
                  <a:cubicBezTo>
                    <a:pt x="90398" y="100100"/>
                    <a:pt x="90065" y="100058"/>
                    <a:pt x="89700" y="99967"/>
                  </a:cubicBezTo>
                  <a:cubicBezTo>
                    <a:pt x="87050" y="99210"/>
                    <a:pt x="83644" y="98831"/>
                    <a:pt x="82887" y="95425"/>
                  </a:cubicBezTo>
                  <a:cubicBezTo>
                    <a:pt x="82252" y="90661"/>
                    <a:pt x="78151" y="87496"/>
                    <a:pt x="73494" y="87496"/>
                  </a:cubicBezTo>
                  <a:cubicBezTo>
                    <a:pt x="72602" y="87496"/>
                    <a:pt x="71689" y="87612"/>
                    <a:pt x="70776" y="87855"/>
                  </a:cubicBezTo>
                  <a:cubicBezTo>
                    <a:pt x="70251" y="87893"/>
                    <a:pt x="69723" y="87912"/>
                    <a:pt x="69192" y="87912"/>
                  </a:cubicBezTo>
                  <a:cubicBezTo>
                    <a:pt x="64364" y="87912"/>
                    <a:pt x="59350" y="86345"/>
                    <a:pt x="55258" y="82935"/>
                  </a:cubicBezTo>
                  <a:cubicBezTo>
                    <a:pt x="49959" y="79150"/>
                    <a:pt x="45039" y="74987"/>
                    <a:pt x="40498" y="70067"/>
                  </a:cubicBezTo>
                  <a:cubicBezTo>
                    <a:pt x="39741" y="69689"/>
                    <a:pt x="38605" y="69689"/>
                    <a:pt x="37848" y="69689"/>
                  </a:cubicBezTo>
                  <a:cubicBezTo>
                    <a:pt x="36334" y="70445"/>
                    <a:pt x="35956" y="71959"/>
                    <a:pt x="36713" y="73095"/>
                  </a:cubicBezTo>
                  <a:cubicBezTo>
                    <a:pt x="37470" y="74987"/>
                    <a:pt x="38605" y="76501"/>
                    <a:pt x="40119" y="78015"/>
                  </a:cubicBezTo>
                  <a:cubicBezTo>
                    <a:pt x="42390" y="79907"/>
                    <a:pt x="44282" y="81800"/>
                    <a:pt x="46932" y="84071"/>
                  </a:cubicBezTo>
                  <a:cubicBezTo>
                    <a:pt x="42768" y="83692"/>
                    <a:pt x="38984" y="82178"/>
                    <a:pt x="35956" y="79150"/>
                  </a:cubicBezTo>
                  <a:cubicBezTo>
                    <a:pt x="32550" y="76880"/>
                    <a:pt x="29900" y="73852"/>
                    <a:pt x="28386" y="70067"/>
                  </a:cubicBezTo>
                  <a:cubicBezTo>
                    <a:pt x="27629" y="67796"/>
                    <a:pt x="28386" y="66661"/>
                    <a:pt x="31036" y="66282"/>
                  </a:cubicBezTo>
                  <a:cubicBezTo>
                    <a:pt x="37091" y="65904"/>
                    <a:pt x="43147" y="65525"/>
                    <a:pt x="48824" y="64768"/>
                  </a:cubicBezTo>
                  <a:cubicBezTo>
                    <a:pt x="50716" y="64390"/>
                    <a:pt x="52609" y="63633"/>
                    <a:pt x="54501" y="62876"/>
                  </a:cubicBezTo>
                  <a:cubicBezTo>
                    <a:pt x="55637" y="62497"/>
                    <a:pt x="56015" y="60605"/>
                    <a:pt x="55258" y="59470"/>
                  </a:cubicBezTo>
                  <a:cubicBezTo>
                    <a:pt x="52987" y="55685"/>
                    <a:pt x="50338" y="51900"/>
                    <a:pt x="46932" y="48872"/>
                  </a:cubicBezTo>
                  <a:cubicBezTo>
                    <a:pt x="50046" y="47938"/>
                    <a:pt x="53417" y="47260"/>
                    <a:pt x="56833" y="47260"/>
                  </a:cubicBezTo>
                  <a:cubicBezTo>
                    <a:pt x="57568" y="47260"/>
                    <a:pt x="58305" y="47291"/>
                    <a:pt x="59043" y="47358"/>
                  </a:cubicBezTo>
                  <a:cubicBezTo>
                    <a:pt x="62828" y="47358"/>
                    <a:pt x="66234" y="47358"/>
                    <a:pt x="70019" y="48115"/>
                  </a:cubicBezTo>
                  <a:cubicBezTo>
                    <a:pt x="71533" y="48494"/>
                    <a:pt x="73425" y="49629"/>
                    <a:pt x="74939" y="51143"/>
                  </a:cubicBezTo>
                  <a:cubicBezTo>
                    <a:pt x="80995" y="55685"/>
                    <a:pt x="87429" y="59470"/>
                    <a:pt x="94241" y="63254"/>
                  </a:cubicBezTo>
                  <a:cubicBezTo>
                    <a:pt x="97269" y="64768"/>
                    <a:pt x="100675" y="65904"/>
                    <a:pt x="104082" y="67418"/>
                  </a:cubicBezTo>
                  <a:cubicBezTo>
                    <a:pt x="105105" y="68270"/>
                    <a:pt x="106358" y="68662"/>
                    <a:pt x="107634" y="68662"/>
                  </a:cubicBezTo>
                  <a:cubicBezTo>
                    <a:pt x="109191" y="68662"/>
                    <a:pt x="110782" y="68079"/>
                    <a:pt x="112030" y="67039"/>
                  </a:cubicBezTo>
                  <a:cubicBezTo>
                    <a:pt x="114679" y="64768"/>
                    <a:pt x="115814" y="61362"/>
                    <a:pt x="114679" y="57956"/>
                  </a:cubicBezTo>
                  <a:cubicBezTo>
                    <a:pt x="113544" y="54549"/>
                    <a:pt x="111651" y="51143"/>
                    <a:pt x="109002" y="48872"/>
                  </a:cubicBezTo>
                  <a:cubicBezTo>
                    <a:pt x="107109" y="46980"/>
                    <a:pt x="104460" y="45088"/>
                    <a:pt x="101811" y="42817"/>
                  </a:cubicBezTo>
                  <a:cubicBezTo>
                    <a:pt x="104839" y="42060"/>
                    <a:pt x="107866" y="41681"/>
                    <a:pt x="110894" y="41681"/>
                  </a:cubicBezTo>
                  <a:close/>
                  <a:moveTo>
                    <a:pt x="152527" y="108293"/>
                  </a:moveTo>
                  <a:lnTo>
                    <a:pt x="152527" y="108293"/>
                  </a:lnTo>
                  <a:cubicBezTo>
                    <a:pt x="153284" y="109050"/>
                    <a:pt x="154041" y="108672"/>
                    <a:pt x="154419" y="109050"/>
                  </a:cubicBezTo>
                  <a:cubicBezTo>
                    <a:pt x="161232" y="116619"/>
                    <a:pt x="166530" y="125324"/>
                    <a:pt x="169937" y="134786"/>
                  </a:cubicBezTo>
                  <a:cubicBezTo>
                    <a:pt x="170315" y="135543"/>
                    <a:pt x="169937" y="136679"/>
                    <a:pt x="169558" y="137057"/>
                  </a:cubicBezTo>
                  <a:cubicBezTo>
                    <a:pt x="169088" y="137214"/>
                    <a:pt x="168682" y="137306"/>
                    <a:pt x="168315" y="137306"/>
                  </a:cubicBezTo>
                  <a:cubicBezTo>
                    <a:pt x="167796" y="137306"/>
                    <a:pt x="167352" y="137122"/>
                    <a:pt x="166909" y="136679"/>
                  </a:cubicBezTo>
                  <a:cubicBezTo>
                    <a:pt x="162367" y="132515"/>
                    <a:pt x="158582" y="127595"/>
                    <a:pt x="155555" y="121918"/>
                  </a:cubicBezTo>
                  <a:cubicBezTo>
                    <a:pt x="153284" y="117755"/>
                    <a:pt x="152148" y="113213"/>
                    <a:pt x="152527" y="108293"/>
                  </a:cubicBezTo>
                  <a:close/>
                  <a:moveTo>
                    <a:pt x="220206" y="107502"/>
                  </a:moveTo>
                  <a:cubicBezTo>
                    <a:pt x="221052" y="107502"/>
                    <a:pt x="221988" y="107825"/>
                    <a:pt x="222923" y="108293"/>
                  </a:cubicBezTo>
                  <a:cubicBezTo>
                    <a:pt x="228222" y="112078"/>
                    <a:pt x="232764" y="116619"/>
                    <a:pt x="236549" y="121918"/>
                  </a:cubicBezTo>
                  <a:cubicBezTo>
                    <a:pt x="239955" y="126460"/>
                    <a:pt x="242983" y="131759"/>
                    <a:pt x="244875" y="137436"/>
                  </a:cubicBezTo>
                  <a:cubicBezTo>
                    <a:pt x="245632" y="138571"/>
                    <a:pt x="245632" y="140085"/>
                    <a:pt x="244497" y="141220"/>
                  </a:cubicBezTo>
                  <a:cubicBezTo>
                    <a:pt x="243869" y="141377"/>
                    <a:pt x="243307" y="141469"/>
                    <a:pt x="242783" y="141469"/>
                  </a:cubicBezTo>
                  <a:cubicBezTo>
                    <a:pt x="242042" y="141469"/>
                    <a:pt x="241377" y="141285"/>
                    <a:pt x="240712" y="140842"/>
                  </a:cubicBezTo>
                  <a:lnTo>
                    <a:pt x="239955" y="140085"/>
                  </a:lnTo>
                  <a:cubicBezTo>
                    <a:pt x="232007" y="133651"/>
                    <a:pt x="225573" y="125703"/>
                    <a:pt x="220653" y="116619"/>
                  </a:cubicBezTo>
                  <a:cubicBezTo>
                    <a:pt x="219896" y="115106"/>
                    <a:pt x="219139" y="113213"/>
                    <a:pt x="218760" y="111699"/>
                  </a:cubicBezTo>
                  <a:cubicBezTo>
                    <a:pt x="218003" y="110564"/>
                    <a:pt x="217625" y="109050"/>
                    <a:pt x="218760" y="107915"/>
                  </a:cubicBezTo>
                  <a:cubicBezTo>
                    <a:pt x="219194" y="107625"/>
                    <a:pt x="219683" y="107502"/>
                    <a:pt x="220206" y="107502"/>
                  </a:cubicBezTo>
                  <a:close/>
                  <a:moveTo>
                    <a:pt x="103703" y="128731"/>
                  </a:moveTo>
                  <a:cubicBezTo>
                    <a:pt x="104460" y="129109"/>
                    <a:pt x="105217" y="129866"/>
                    <a:pt x="105217" y="130623"/>
                  </a:cubicBezTo>
                  <a:cubicBezTo>
                    <a:pt x="105217" y="138193"/>
                    <a:pt x="104082" y="145762"/>
                    <a:pt x="101811" y="152575"/>
                  </a:cubicBezTo>
                  <a:cubicBezTo>
                    <a:pt x="101054" y="152196"/>
                    <a:pt x="99918" y="151818"/>
                    <a:pt x="99918" y="151439"/>
                  </a:cubicBezTo>
                  <a:cubicBezTo>
                    <a:pt x="97269" y="144248"/>
                    <a:pt x="97648" y="136679"/>
                    <a:pt x="101054" y="129866"/>
                  </a:cubicBezTo>
                  <a:cubicBezTo>
                    <a:pt x="101811" y="129109"/>
                    <a:pt x="102568" y="128731"/>
                    <a:pt x="103703" y="128731"/>
                  </a:cubicBezTo>
                  <a:close/>
                  <a:moveTo>
                    <a:pt x="124724" y="0"/>
                  </a:moveTo>
                  <a:cubicBezTo>
                    <a:pt x="122257" y="0"/>
                    <a:pt x="119817" y="1135"/>
                    <a:pt x="118464" y="3455"/>
                  </a:cubicBezTo>
                  <a:cubicBezTo>
                    <a:pt x="115814" y="6862"/>
                    <a:pt x="114679" y="10646"/>
                    <a:pt x="115057" y="14810"/>
                  </a:cubicBezTo>
                  <a:cubicBezTo>
                    <a:pt x="115436" y="20108"/>
                    <a:pt x="116193" y="25407"/>
                    <a:pt x="117707" y="30327"/>
                  </a:cubicBezTo>
                  <a:cubicBezTo>
                    <a:pt x="118464" y="32219"/>
                    <a:pt x="119221" y="34112"/>
                    <a:pt x="117707" y="36383"/>
                  </a:cubicBezTo>
                  <a:cubicBezTo>
                    <a:pt x="114301" y="36004"/>
                    <a:pt x="110894" y="35815"/>
                    <a:pt x="107488" y="35815"/>
                  </a:cubicBezTo>
                  <a:cubicBezTo>
                    <a:pt x="104082" y="35815"/>
                    <a:pt x="100675" y="36004"/>
                    <a:pt x="97269" y="36383"/>
                  </a:cubicBezTo>
                  <a:cubicBezTo>
                    <a:pt x="96228" y="36572"/>
                    <a:pt x="95187" y="36667"/>
                    <a:pt x="94153" y="36667"/>
                  </a:cubicBezTo>
                  <a:cubicBezTo>
                    <a:pt x="91048" y="36667"/>
                    <a:pt x="87996" y="35815"/>
                    <a:pt x="85158" y="34112"/>
                  </a:cubicBezTo>
                  <a:cubicBezTo>
                    <a:pt x="80616" y="31084"/>
                    <a:pt x="75696" y="29570"/>
                    <a:pt x="70397" y="28813"/>
                  </a:cubicBezTo>
                  <a:cubicBezTo>
                    <a:pt x="70020" y="28790"/>
                    <a:pt x="69658" y="28778"/>
                    <a:pt x="69310" y="28778"/>
                  </a:cubicBezTo>
                  <a:cubicBezTo>
                    <a:pt x="64068" y="28778"/>
                    <a:pt x="62071" y="31461"/>
                    <a:pt x="62071" y="37140"/>
                  </a:cubicBezTo>
                  <a:cubicBezTo>
                    <a:pt x="62071" y="38275"/>
                    <a:pt x="62828" y="39789"/>
                    <a:pt x="61314" y="41303"/>
                  </a:cubicBezTo>
                  <a:cubicBezTo>
                    <a:pt x="56015" y="41681"/>
                    <a:pt x="49959" y="41681"/>
                    <a:pt x="44282" y="42817"/>
                  </a:cubicBezTo>
                  <a:cubicBezTo>
                    <a:pt x="34063" y="45466"/>
                    <a:pt x="23845" y="46980"/>
                    <a:pt x="13247" y="48115"/>
                  </a:cubicBezTo>
                  <a:cubicBezTo>
                    <a:pt x="9084" y="48115"/>
                    <a:pt x="5299" y="49629"/>
                    <a:pt x="2271" y="52279"/>
                  </a:cubicBezTo>
                  <a:cubicBezTo>
                    <a:pt x="1" y="54171"/>
                    <a:pt x="1" y="57577"/>
                    <a:pt x="2271" y="59470"/>
                  </a:cubicBezTo>
                  <a:cubicBezTo>
                    <a:pt x="4164" y="61362"/>
                    <a:pt x="6435" y="62497"/>
                    <a:pt x="9084" y="62876"/>
                  </a:cubicBezTo>
                  <a:cubicBezTo>
                    <a:pt x="12112" y="63633"/>
                    <a:pt x="15140" y="64390"/>
                    <a:pt x="17789" y="64768"/>
                  </a:cubicBezTo>
                  <a:cubicBezTo>
                    <a:pt x="20060" y="65147"/>
                    <a:pt x="21952" y="67039"/>
                    <a:pt x="22331" y="69310"/>
                  </a:cubicBezTo>
                  <a:cubicBezTo>
                    <a:pt x="23845" y="75366"/>
                    <a:pt x="27251" y="80286"/>
                    <a:pt x="32550" y="83692"/>
                  </a:cubicBezTo>
                  <a:cubicBezTo>
                    <a:pt x="36334" y="86341"/>
                    <a:pt x="40119" y="88612"/>
                    <a:pt x="44282" y="91262"/>
                  </a:cubicBezTo>
                  <a:cubicBezTo>
                    <a:pt x="47310" y="93154"/>
                    <a:pt x="47310" y="94668"/>
                    <a:pt x="45039" y="97317"/>
                  </a:cubicBezTo>
                  <a:cubicBezTo>
                    <a:pt x="40876" y="100724"/>
                    <a:pt x="37470" y="104887"/>
                    <a:pt x="34442" y="109050"/>
                  </a:cubicBezTo>
                  <a:cubicBezTo>
                    <a:pt x="32171" y="111699"/>
                    <a:pt x="31793" y="115484"/>
                    <a:pt x="33685" y="118512"/>
                  </a:cubicBezTo>
                  <a:cubicBezTo>
                    <a:pt x="35257" y="121342"/>
                    <a:pt x="38137" y="122866"/>
                    <a:pt x="41237" y="122866"/>
                  </a:cubicBezTo>
                  <a:cubicBezTo>
                    <a:pt x="41867" y="122866"/>
                    <a:pt x="42507" y="122803"/>
                    <a:pt x="43147" y="122675"/>
                  </a:cubicBezTo>
                  <a:cubicBezTo>
                    <a:pt x="45039" y="122675"/>
                    <a:pt x="47310" y="121918"/>
                    <a:pt x="49581" y="121540"/>
                  </a:cubicBezTo>
                  <a:cubicBezTo>
                    <a:pt x="54501" y="119647"/>
                    <a:pt x="59421" y="117376"/>
                    <a:pt x="63585" y="114349"/>
                  </a:cubicBezTo>
                  <a:lnTo>
                    <a:pt x="69640" y="110564"/>
                  </a:lnTo>
                  <a:cubicBezTo>
                    <a:pt x="70342" y="110096"/>
                    <a:pt x="71333" y="109773"/>
                    <a:pt x="72345" y="109773"/>
                  </a:cubicBezTo>
                  <a:cubicBezTo>
                    <a:pt x="72970" y="109773"/>
                    <a:pt x="73604" y="109896"/>
                    <a:pt x="74182" y="110185"/>
                  </a:cubicBezTo>
                  <a:lnTo>
                    <a:pt x="94998" y="116998"/>
                  </a:lnTo>
                  <a:cubicBezTo>
                    <a:pt x="98783" y="118133"/>
                    <a:pt x="99161" y="119647"/>
                    <a:pt x="97648" y="122675"/>
                  </a:cubicBezTo>
                  <a:cubicBezTo>
                    <a:pt x="96891" y="124189"/>
                    <a:pt x="96134" y="125703"/>
                    <a:pt x="95377" y="127595"/>
                  </a:cubicBezTo>
                  <a:cubicBezTo>
                    <a:pt x="93484" y="133651"/>
                    <a:pt x="92349" y="140085"/>
                    <a:pt x="92727" y="146898"/>
                  </a:cubicBezTo>
                  <a:cubicBezTo>
                    <a:pt x="92727" y="151439"/>
                    <a:pt x="94620" y="155981"/>
                    <a:pt x="97269" y="159766"/>
                  </a:cubicBezTo>
                  <a:cubicBezTo>
                    <a:pt x="98333" y="161007"/>
                    <a:pt x="99896" y="161667"/>
                    <a:pt x="101451" y="161667"/>
                  </a:cubicBezTo>
                  <a:cubicBezTo>
                    <a:pt x="103215" y="161667"/>
                    <a:pt x="104968" y="160819"/>
                    <a:pt x="105974" y="159009"/>
                  </a:cubicBezTo>
                  <a:cubicBezTo>
                    <a:pt x="107109" y="156738"/>
                    <a:pt x="107866" y="154467"/>
                    <a:pt x="108623" y="151818"/>
                  </a:cubicBezTo>
                  <a:cubicBezTo>
                    <a:pt x="110137" y="143870"/>
                    <a:pt x="111273" y="135922"/>
                    <a:pt x="111651" y="127974"/>
                  </a:cubicBezTo>
                  <a:cubicBezTo>
                    <a:pt x="111651" y="126081"/>
                    <a:pt x="110894" y="124189"/>
                    <a:pt x="113165" y="122297"/>
                  </a:cubicBezTo>
                  <a:cubicBezTo>
                    <a:pt x="125276" y="126460"/>
                    <a:pt x="137766" y="128731"/>
                    <a:pt x="150634" y="129109"/>
                  </a:cubicBezTo>
                  <a:cubicBezTo>
                    <a:pt x="152148" y="129109"/>
                    <a:pt x="153662" y="130245"/>
                    <a:pt x="154798" y="131380"/>
                  </a:cubicBezTo>
                  <a:cubicBezTo>
                    <a:pt x="156311" y="133272"/>
                    <a:pt x="157447" y="135165"/>
                    <a:pt x="159339" y="137057"/>
                  </a:cubicBezTo>
                  <a:cubicBezTo>
                    <a:pt x="161232" y="138950"/>
                    <a:pt x="163124" y="141220"/>
                    <a:pt x="165773" y="142734"/>
                  </a:cubicBezTo>
                  <a:cubicBezTo>
                    <a:pt x="166995" y="144201"/>
                    <a:pt x="168849" y="145036"/>
                    <a:pt x="170722" y="145036"/>
                  </a:cubicBezTo>
                  <a:cubicBezTo>
                    <a:pt x="171749" y="145036"/>
                    <a:pt x="172783" y="144785"/>
                    <a:pt x="173721" y="144248"/>
                  </a:cubicBezTo>
                  <a:cubicBezTo>
                    <a:pt x="176749" y="142734"/>
                    <a:pt x="177128" y="139706"/>
                    <a:pt x="176749" y="136679"/>
                  </a:cubicBezTo>
                  <a:cubicBezTo>
                    <a:pt x="176749" y="134786"/>
                    <a:pt x="175235" y="132894"/>
                    <a:pt x="177885" y="131002"/>
                  </a:cubicBezTo>
                  <a:cubicBezTo>
                    <a:pt x="187031" y="132579"/>
                    <a:pt x="196178" y="133367"/>
                    <a:pt x="205324" y="133367"/>
                  </a:cubicBezTo>
                  <a:cubicBezTo>
                    <a:pt x="207154" y="133367"/>
                    <a:pt x="208983" y="133335"/>
                    <a:pt x="210812" y="133272"/>
                  </a:cubicBezTo>
                  <a:cubicBezTo>
                    <a:pt x="211616" y="133362"/>
                    <a:pt x="212399" y="133409"/>
                    <a:pt x="213166" y="133409"/>
                  </a:cubicBezTo>
                  <a:cubicBezTo>
                    <a:pt x="215648" y="133409"/>
                    <a:pt x="217961" y="132915"/>
                    <a:pt x="220274" y="131759"/>
                  </a:cubicBezTo>
                  <a:cubicBezTo>
                    <a:pt x="220779" y="131506"/>
                    <a:pt x="221325" y="131380"/>
                    <a:pt x="221872" y="131380"/>
                  </a:cubicBezTo>
                  <a:cubicBezTo>
                    <a:pt x="222965" y="131380"/>
                    <a:pt x="224059" y="131885"/>
                    <a:pt x="224816" y="132894"/>
                  </a:cubicBezTo>
                  <a:cubicBezTo>
                    <a:pt x="228979" y="138193"/>
                    <a:pt x="234278" y="143113"/>
                    <a:pt x="239576" y="147276"/>
                  </a:cubicBezTo>
                  <a:cubicBezTo>
                    <a:pt x="240901" y="148033"/>
                    <a:pt x="242415" y="148411"/>
                    <a:pt x="243882" y="148411"/>
                  </a:cubicBezTo>
                  <a:cubicBezTo>
                    <a:pt x="245348" y="148411"/>
                    <a:pt x="246767" y="148033"/>
                    <a:pt x="247903" y="147276"/>
                  </a:cubicBezTo>
                  <a:cubicBezTo>
                    <a:pt x="250552" y="145762"/>
                    <a:pt x="252066" y="142734"/>
                    <a:pt x="251688" y="139706"/>
                  </a:cubicBezTo>
                  <a:cubicBezTo>
                    <a:pt x="250931" y="136300"/>
                    <a:pt x="249795" y="133272"/>
                    <a:pt x="248281" y="130245"/>
                  </a:cubicBezTo>
                  <a:cubicBezTo>
                    <a:pt x="247146" y="127595"/>
                    <a:pt x="244875" y="125324"/>
                    <a:pt x="244875" y="121540"/>
                  </a:cubicBezTo>
                  <a:cubicBezTo>
                    <a:pt x="246389" y="120404"/>
                    <a:pt x="247903" y="118890"/>
                    <a:pt x="249795" y="117376"/>
                  </a:cubicBezTo>
                  <a:cubicBezTo>
                    <a:pt x="255472" y="112835"/>
                    <a:pt x="258879" y="106022"/>
                    <a:pt x="259257" y="98453"/>
                  </a:cubicBezTo>
                  <a:cubicBezTo>
                    <a:pt x="259257" y="94289"/>
                    <a:pt x="258500" y="89748"/>
                    <a:pt x="256608" y="85963"/>
                  </a:cubicBezTo>
                  <a:cubicBezTo>
                    <a:pt x="253958" y="79907"/>
                    <a:pt x="255472" y="79529"/>
                    <a:pt x="259636" y="76501"/>
                  </a:cubicBezTo>
                  <a:cubicBezTo>
                    <a:pt x="261906" y="74987"/>
                    <a:pt x="263799" y="73473"/>
                    <a:pt x="266070" y="71959"/>
                  </a:cubicBezTo>
                  <a:cubicBezTo>
                    <a:pt x="267584" y="70445"/>
                    <a:pt x="268719" y="68932"/>
                    <a:pt x="270233" y="67418"/>
                  </a:cubicBezTo>
                  <a:cubicBezTo>
                    <a:pt x="271747" y="65525"/>
                    <a:pt x="272125" y="62497"/>
                    <a:pt x="270990" y="60227"/>
                  </a:cubicBezTo>
                  <a:cubicBezTo>
                    <a:pt x="269970" y="57848"/>
                    <a:pt x="267730" y="56384"/>
                    <a:pt x="265366" y="56384"/>
                  </a:cubicBezTo>
                  <a:cubicBezTo>
                    <a:pt x="265097" y="56384"/>
                    <a:pt x="264826" y="56403"/>
                    <a:pt x="264556" y="56442"/>
                  </a:cubicBezTo>
                  <a:cubicBezTo>
                    <a:pt x="261150" y="56442"/>
                    <a:pt x="257365" y="57199"/>
                    <a:pt x="253958" y="58713"/>
                  </a:cubicBezTo>
                  <a:cubicBezTo>
                    <a:pt x="250174" y="60605"/>
                    <a:pt x="246389" y="62497"/>
                    <a:pt x="242604" y="64390"/>
                  </a:cubicBezTo>
                  <a:cubicBezTo>
                    <a:pt x="241590" y="65201"/>
                    <a:pt x="240359" y="65578"/>
                    <a:pt x="239143" y="65578"/>
                  </a:cubicBezTo>
                  <a:cubicBezTo>
                    <a:pt x="238090" y="65578"/>
                    <a:pt x="237048" y="65295"/>
                    <a:pt x="236170" y="64768"/>
                  </a:cubicBezTo>
                  <a:cubicBezTo>
                    <a:pt x="235035" y="64011"/>
                    <a:pt x="233521" y="63633"/>
                    <a:pt x="232385" y="62876"/>
                  </a:cubicBezTo>
                  <a:cubicBezTo>
                    <a:pt x="217625" y="54549"/>
                    <a:pt x="201350" y="48494"/>
                    <a:pt x="184319" y="45466"/>
                  </a:cubicBezTo>
                  <a:cubicBezTo>
                    <a:pt x="182048" y="45088"/>
                    <a:pt x="180155" y="44331"/>
                    <a:pt x="178263" y="42817"/>
                  </a:cubicBezTo>
                  <a:cubicBezTo>
                    <a:pt x="176632" y="40719"/>
                    <a:pt x="174283" y="39626"/>
                    <a:pt x="171923" y="39626"/>
                  </a:cubicBezTo>
                  <a:cubicBezTo>
                    <a:pt x="170451" y="39626"/>
                    <a:pt x="168975" y="40052"/>
                    <a:pt x="167666" y="40924"/>
                  </a:cubicBezTo>
                  <a:cubicBezTo>
                    <a:pt x="165679" y="41776"/>
                    <a:pt x="163479" y="42202"/>
                    <a:pt x="161226" y="42202"/>
                  </a:cubicBezTo>
                  <a:cubicBezTo>
                    <a:pt x="160475" y="42202"/>
                    <a:pt x="159718" y="42154"/>
                    <a:pt x="158961" y="42060"/>
                  </a:cubicBezTo>
                  <a:cubicBezTo>
                    <a:pt x="154798" y="41303"/>
                    <a:pt x="150634" y="40546"/>
                    <a:pt x="146471" y="39789"/>
                  </a:cubicBezTo>
                  <a:cubicBezTo>
                    <a:pt x="143443" y="39789"/>
                    <a:pt x="141172" y="37518"/>
                    <a:pt x="141172" y="34869"/>
                  </a:cubicBezTo>
                  <a:cubicBezTo>
                    <a:pt x="140037" y="26921"/>
                    <a:pt x="138145" y="19351"/>
                    <a:pt x="135495" y="11782"/>
                  </a:cubicBezTo>
                  <a:cubicBezTo>
                    <a:pt x="134738" y="8754"/>
                    <a:pt x="133224" y="5726"/>
                    <a:pt x="130954" y="3077"/>
                  </a:cubicBezTo>
                  <a:cubicBezTo>
                    <a:pt x="129473" y="1040"/>
                    <a:pt x="127086" y="0"/>
                    <a:pt x="124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4505450" y="2168025"/>
              <a:ext cx="1101575" cy="812800"/>
            </a:xfrm>
            <a:custGeom>
              <a:avLst/>
              <a:gdLst/>
              <a:ahLst/>
              <a:cxnLst/>
              <a:rect l="l" t="t" r="r" b="b"/>
              <a:pathLst>
                <a:path w="44063" h="32512" extrusionOk="0">
                  <a:moveTo>
                    <a:pt x="34773" y="6101"/>
                  </a:moveTo>
                  <a:cubicBezTo>
                    <a:pt x="35198" y="6101"/>
                    <a:pt x="35577" y="6195"/>
                    <a:pt x="35577" y="6574"/>
                  </a:cubicBezTo>
                  <a:cubicBezTo>
                    <a:pt x="35577" y="7331"/>
                    <a:pt x="35955" y="8466"/>
                    <a:pt x="35577" y="9223"/>
                  </a:cubicBezTo>
                  <a:cubicBezTo>
                    <a:pt x="34441" y="10737"/>
                    <a:pt x="32928" y="12251"/>
                    <a:pt x="31792" y="13765"/>
                  </a:cubicBezTo>
                  <a:cubicBezTo>
                    <a:pt x="25358" y="19063"/>
                    <a:pt x="17410" y="22848"/>
                    <a:pt x="9462" y="25119"/>
                  </a:cubicBezTo>
                  <a:cubicBezTo>
                    <a:pt x="8705" y="25119"/>
                    <a:pt x="7948" y="25119"/>
                    <a:pt x="7570" y="24740"/>
                  </a:cubicBezTo>
                  <a:cubicBezTo>
                    <a:pt x="7191" y="24362"/>
                    <a:pt x="6813" y="23605"/>
                    <a:pt x="6813" y="22848"/>
                  </a:cubicBezTo>
                  <a:cubicBezTo>
                    <a:pt x="7191" y="22091"/>
                    <a:pt x="7570" y="20956"/>
                    <a:pt x="8327" y="20577"/>
                  </a:cubicBezTo>
                  <a:cubicBezTo>
                    <a:pt x="15518" y="13765"/>
                    <a:pt x="24223" y="8844"/>
                    <a:pt x="33684" y="6195"/>
                  </a:cubicBezTo>
                  <a:cubicBezTo>
                    <a:pt x="33874" y="6195"/>
                    <a:pt x="34347" y="6101"/>
                    <a:pt x="34773" y="6101"/>
                  </a:cubicBezTo>
                  <a:close/>
                  <a:moveTo>
                    <a:pt x="35524" y="1"/>
                  </a:moveTo>
                  <a:cubicBezTo>
                    <a:pt x="35052" y="1"/>
                    <a:pt x="34564" y="46"/>
                    <a:pt x="34063" y="140"/>
                  </a:cubicBezTo>
                  <a:lnTo>
                    <a:pt x="33306" y="140"/>
                  </a:lnTo>
                  <a:cubicBezTo>
                    <a:pt x="21952" y="3167"/>
                    <a:pt x="11733" y="8844"/>
                    <a:pt x="3785" y="17171"/>
                  </a:cubicBezTo>
                  <a:cubicBezTo>
                    <a:pt x="1135" y="19820"/>
                    <a:pt x="0" y="23605"/>
                    <a:pt x="757" y="27011"/>
                  </a:cubicBezTo>
                  <a:cubicBezTo>
                    <a:pt x="458" y="29997"/>
                    <a:pt x="2986" y="32511"/>
                    <a:pt x="5739" y="32511"/>
                  </a:cubicBezTo>
                  <a:cubicBezTo>
                    <a:pt x="6476" y="32511"/>
                    <a:pt x="7229" y="32331"/>
                    <a:pt x="7948" y="31931"/>
                  </a:cubicBezTo>
                  <a:cubicBezTo>
                    <a:pt x="18167" y="28904"/>
                    <a:pt x="28007" y="23983"/>
                    <a:pt x="36334" y="17171"/>
                  </a:cubicBezTo>
                  <a:cubicBezTo>
                    <a:pt x="38605" y="15279"/>
                    <a:pt x="40497" y="13008"/>
                    <a:pt x="41633" y="10358"/>
                  </a:cubicBezTo>
                  <a:cubicBezTo>
                    <a:pt x="44063" y="5498"/>
                    <a:pt x="40761" y="1"/>
                    <a:pt x="35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4969075" y="3305075"/>
              <a:ext cx="454200" cy="192900"/>
            </a:xfrm>
            <a:custGeom>
              <a:avLst/>
              <a:gdLst/>
              <a:ahLst/>
              <a:cxnLst/>
              <a:rect l="l" t="t" r="r" b="b"/>
              <a:pathLst>
                <a:path w="18168" h="7716" extrusionOk="0">
                  <a:moveTo>
                    <a:pt x="1475" y="0"/>
                  </a:moveTo>
                  <a:cubicBezTo>
                    <a:pt x="656" y="0"/>
                    <a:pt x="328" y="984"/>
                    <a:pt x="0" y="1967"/>
                  </a:cubicBezTo>
                  <a:cubicBezTo>
                    <a:pt x="0" y="2345"/>
                    <a:pt x="0" y="3102"/>
                    <a:pt x="379" y="3481"/>
                  </a:cubicBezTo>
                  <a:cubicBezTo>
                    <a:pt x="1136" y="4238"/>
                    <a:pt x="1893" y="4995"/>
                    <a:pt x="2650" y="5752"/>
                  </a:cubicBezTo>
                  <a:cubicBezTo>
                    <a:pt x="6435" y="6509"/>
                    <a:pt x="10219" y="7266"/>
                    <a:pt x="14004" y="7644"/>
                  </a:cubicBezTo>
                  <a:cubicBezTo>
                    <a:pt x="14244" y="7692"/>
                    <a:pt x="14485" y="7716"/>
                    <a:pt x="14722" y="7716"/>
                  </a:cubicBezTo>
                  <a:cubicBezTo>
                    <a:pt x="16353" y="7716"/>
                    <a:pt x="17837" y="6599"/>
                    <a:pt x="18167" y="4616"/>
                  </a:cubicBezTo>
                  <a:cubicBezTo>
                    <a:pt x="18167" y="4238"/>
                    <a:pt x="17410" y="3481"/>
                    <a:pt x="17032" y="3102"/>
                  </a:cubicBezTo>
                  <a:cubicBezTo>
                    <a:pt x="12112" y="1589"/>
                    <a:pt x="7191" y="453"/>
                    <a:pt x="1893" y="75"/>
                  </a:cubicBezTo>
                  <a:cubicBezTo>
                    <a:pt x="1741" y="24"/>
                    <a:pt x="1602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7"/>
          <p:cNvGrpSpPr/>
          <p:nvPr/>
        </p:nvGrpSpPr>
        <p:grpSpPr>
          <a:xfrm>
            <a:off x="6165591" y="1201793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93;p37"/>
          <p:cNvSpPr txBox="1"/>
          <p:nvPr>
            <p:ph type="body" idx="4294967295"/>
          </p:nvPr>
        </p:nvSpPr>
        <p:spPr>
          <a:xfrm rot="390862">
            <a:off x="6584315" y="1898650"/>
            <a:ext cx="1942465" cy="113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HEMATOXYLIN EOSIN 40X</a:t>
            </a:r>
            <a:endParaRPr lang="en-US" sz="1400">
              <a:solidFill>
                <a:schemeClr val="dk2"/>
              </a:solidFill>
            </a:endParaRPr>
          </a:p>
        </p:txBody>
      </p:sp>
      <p:pic>
        <p:nvPicPr>
          <p:cNvPr id="566" name="Google Shape;56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42972" y="958319"/>
            <a:ext cx="1358271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6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4397" y="915774"/>
            <a:ext cx="1358271" cy="244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Kotak Teks 1"/>
          <p:cNvSpPr txBox="1"/>
          <p:nvPr/>
        </p:nvSpPr>
        <p:spPr>
          <a:xfrm>
            <a:off x="1475740" y="3227705"/>
            <a:ext cx="43719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chemeClr val="bg2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a. Organ hati dengan akumulasi sel darah merah (sdm), terdapat infiltrasi sel radang (ir) dan degenerasi lemak (d)serta nekrosis (nk); b. organ limpa dengan dengan akumulasi sel darah merah (sdm) dan nekrosis (nk).</a:t>
            </a:r>
            <a:endParaRPr lang="en-GB" altLang="en-US">
              <a:solidFill>
                <a:schemeClr val="bg2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1492885"/>
            <a:ext cx="4047490" cy="1649730"/>
          </a:xfrm>
          <a:prstGeom prst="rect">
            <a:avLst/>
          </a:prstGeom>
        </p:spPr>
      </p:pic>
      <p:sp>
        <p:nvSpPr>
          <p:cNvPr id="221" name="Google Shape;221;p33"/>
          <p:cNvSpPr txBox="1"/>
          <p:nvPr>
            <p:ph type="title"/>
          </p:nvPr>
        </p:nvSpPr>
        <p:spPr>
          <a:xfrm>
            <a:off x="1329055" y="412750"/>
            <a:ext cx="3869055" cy="583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Gambaran Histologi Organ</a:t>
            </a:r>
            <a:endParaRPr lang="en-US" altLang="en-GB" sz="2000"/>
          </a:p>
        </p:txBody>
      </p:sp>
      <p:grpSp>
        <p:nvGrpSpPr>
          <p:cNvPr id="267" name="Google Shape;267;p36"/>
          <p:cNvGrpSpPr/>
          <p:nvPr/>
        </p:nvGrpSpPr>
        <p:grpSpPr>
          <a:xfrm>
            <a:off x="7235825" y="2788285"/>
            <a:ext cx="1010920" cy="1383665"/>
            <a:chOff x="1312450" y="4093350"/>
            <a:chExt cx="685350" cy="1090200"/>
          </a:xfrm>
        </p:grpSpPr>
        <p:sp>
          <p:nvSpPr>
            <p:cNvPr id="268" name="Google Shape;268;p36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3020</Words>
  <Application>WPS Presentation</Application>
  <PresentationFormat/>
  <Paragraphs>158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Arial</vt:lpstr>
      <vt:lpstr>Concert One</vt:lpstr>
      <vt:lpstr>Segoe Print</vt:lpstr>
      <vt:lpstr>Roboto Mono Regular</vt:lpstr>
      <vt:lpstr>Coming Soon</vt:lpstr>
      <vt:lpstr>Anonymous Pro</vt:lpstr>
      <vt:lpstr>Roboto Mono</vt:lpstr>
      <vt:lpstr>Shadows Into Light</vt:lpstr>
      <vt:lpstr>Wide Latin</vt:lpstr>
      <vt:lpstr>Varela Round</vt:lpstr>
      <vt:lpstr>Franklin Gothic Demi Cond</vt:lpstr>
      <vt:lpstr>Microsoft YaHei</vt:lpstr>
      <vt:lpstr>Arial Unicode MS</vt:lpstr>
      <vt:lpstr>Swis721 LtEx BT</vt:lpstr>
      <vt:lpstr>Notebook Lesson</vt:lpstr>
      <vt:lpstr>Trinculo template</vt:lpstr>
      <vt:lpstr>Toksisitas  Escherichia coli</vt:lpstr>
      <vt:lpstr>Pullorum merupakan penyakit bakteri septikemik yang dapat menyerang ayam pada semua kelompok umur tapi sangat rentan menyebabkan kerugian besar jika menginfeksi ayam pada usia anakan. </vt:lpstr>
      <vt:lpstr>E. coli</vt:lpstr>
      <vt:lpstr>       Toksin ST                                                                                                                                    </vt:lpstr>
      <vt:lpstr>Enterohemorgic E. coli</vt:lpstr>
      <vt:lpstr> Diagnosa Banding:</vt:lpstr>
      <vt:lpstr>       Toksin LT                                                                                                                                    </vt:lpstr>
      <vt:lpstr> Enterotoxigenic E. coli</vt:lpstr>
      <vt:lpstr>Gambaran Histologi Organ</vt:lpstr>
      <vt:lpstr>PowerPoint 演示文稿</vt:lpstr>
      <vt:lpstr>S. pullorum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Toksisitas Ochratoxin</dc:title>
  <dc:creator/>
  <cp:lastModifiedBy>ASUS</cp:lastModifiedBy>
  <cp:revision>7</cp:revision>
  <dcterms:created xsi:type="dcterms:W3CDTF">2020-12-16T11:01:00Z</dcterms:created>
  <dcterms:modified xsi:type="dcterms:W3CDTF">2023-04-29T01:07:45Z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1057-11.2.0.11536</vt:lpwstr>
  </property>
  <property fmtid="{D5CDD505-2E9C-101B-9397-08002B2CF9AE}" pid="3" name="ICV">
    <vt:lpwstr>BC58AD1FC0804E71BA625D629FD6B84B</vt:lpwstr>
  </property>
</Properties>
</file>