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80" r:id="rId2"/>
  </p:sldMasterIdLst>
  <p:sldIdLst>
    <p:sldId id="256" r:id="rId3"/>
    <p:sldId id="257" r:id="rId4"/>
    <p:sldId id="258" r:id="rId5"/>
    <p:sldId id="260" r:id="rId6"/>
    <p:sldId id="261" r:id="rId7"/>
    <p:sldId id="259" r:id="rId8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34" userDrawn="1">
          <p15:clr>
            <a:srgbClr val="A4A3A4"/>
          </p15:clr>
        </p15:guide>
        <p15:guide id="4" pos="7423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  <p15:guide id="6" orient="horz" pos="300" userDrawn="1">
          <p15:clr>
            <a:srgbClr val="A4A3A4"/>
          </p15:clr>
        </p15:guide>
        <p15:guide id="7" orient="horz" pos="26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C53"/>
    <a:srgbClr val="44B2F1"/>
    <a:srgbClr val="FFBE0B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7F4166-6629-4F59-8457-D20C0A5800C5}" v="102" dt="2023-12-20T14:30:00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660"/>
  </p:normalViewPr>
  <p:slideViewPr>
    <p:cSldViewPr snapToGrid="0" showGuides="1">
      <p:cViewPr>
        <p:scale>
          <a:sx n="28" d="100"/>
          <a:sy n="28" d="100"/>
        </p:scale>
        <p:origin x="2012" y="716"/>
      </p:cViewPr>
      <p:guideLst>
        <p:guide orient="horz" pos="2160"/>
        <p:guide pos="3840"/>
        <p:guide pos="234"/>
        <p:guide pos="7423"/>
        <p:guide orient="horz" pos="4020"/>
        <p:guide orient="horz" pos="300"/>
        <p:guide orient="horz" pos="26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ухамедияр Абилхайр" userId="e5d5fe1470d3f8ba" providerId="LiveId" clId="{A0F09CCF-786E-4D8B-9B63-60D63D5681E0}"/>
    <pc:docChg chg="undo custSel addSld modSld sldOrd">
      <pc:chgData name="Мухамедияр Абилхайр" userId="e5d5fe1470d3f8ba" providerId="LiveId" clId="{A0F09CCF-786E-4D8B-9B63-60D63D5681E0}" dt="2023-10-08T11:53:20.019" v="2157" actId="1076"/>
      <pc:docMkLst>
        <pc:docMk/>
      </pc:docMkLst>
      <pc:sldChg chg="addSp delSp modSp new mod setBg replTag">
        <pc:chgData name="Мухамедияр Абилхайр" userId="e5d5fe1470d3f8ba" providerId="LiveId" clId="{A0F09CCF-786E-4D8B-9B63-60D63D5681E0}" dt="2023-10-08T11:53:20.019" v="2157" actId="1076"/>
        <pc:sldMkLst>
          <pc:docMk/>
          <pc:sldMk cId="71681680" sldId="256"/>
        </pc:sldMkLst>
        <pc:spChg chg="del">
          <ac:chgData name="Мухамедияр Абилхайр" userId="e5d5fe1470d3f8ba" providerId="LiveId" clId="{A0F09CCF-786E-4D8B-9B63-60D63D5681E0}" dt="2023-10-05T13:21:51.490" v="1" actId="478"/>
          <ac:spMkLst>
            <pc:docMk/>
            <pc:sldMk cId="71681680" sldId="256"/>
            <ac:spMk id="2" creationId="{A3A1FEAA-6662-D2C9-A992-C366AEAA185F}"/>
          </ac:spMkLst>
        </pc:spChg>
        <pc:spChg chg="del">
          <ac:chgData name="Мухамедияр Абилхайр" userId="e5d5fe1470d3f8ba" providerId="LiveId" clId="{A0F09CCF-786E-4D8B-9B63-60D63D5681E0}" dt="2023-10-05T13:21:53.584" v="2" actId="478"/>
          <ac:spMkLst>
            <pc:docMk/>
            <pc:sldMk cId="71681680" sldId="256"/>
            <ac:spMk id="3" creationId="{334285F6-5A02-1864-A9AD-059BE540D289}"/>
          </ac:spMkLst>
        </pc:spChg>
        <pc:spChg chg="add mod">
          <ac:chgData name="Мухамедияр Абилхайр" userId="e5d5fe1470d3f8ba" providerId="LiveId" clId="{A0F09CCF-786E-4D8B-9B63-60D63D5681E0}" dt="2023-10-08T11:53:20.019" v="2157" actId="1076"/>
          <ac:spMkLst>
            <pc:docMk/>
            <pc:sldMk cId="71681680" sldId="256"/>
            <ac:spMk id="4" creationId="{7CDCA178-45C4-C830-1D22-06A0DFB273D5}"/>
          </ac:spMkLst>
        </pc:spChg>
        <pc:spChg chg="add mod">
          <ac:chgData name="Мухамедияр Абилхайр" userId="e5d5fe1470d3f8ba" providerId="LiveId" clId="{A0F09CCF-786E-4D8B-9B63-60D63D5681E0}" dt="2023-10-05T14:08:03.940" v="266" actId="1076"/>
          <ac:spMkLst>
            <pc:docMk/>
            <pc:sldMk cId="71681680" sldId="256"/>
            <ac:spMk id="5" creationId="{168BD632-5419-3719-A437-2C2B592F4F4C}"/>
          </ac:spMkLst>
        </pc:spChg>
        <pc:spChg chg="add del mod">
          <ac:chgData name="Мухамедияр Абилхайр" userId="e5d5fe1470d3f8ba" providerId="LiveId" clId="{A0F09CCF-786E-4D8B-9B63-60D63D5681E0}" dt="2023-10-05T13:49:47.786" v="108"/>
          <ac:spMkLst>
            <pc:docMk/>
            <pc:sldMk cId="71681680" sldId="256"/>
            <ac:spMk id="6" creationId="{8DDEA4B5-752A-65B7-DE32-A4400CD8D315}"/>
          </ac:spMkLst>
        </pc:spChg>
        <pc:spChg chg="add del mod">
          <ac:chgData name="Мухамедияр Абилхайр" userId="e5d5fe1470d3f8ba" providerId="LiveId" clId="{A0F09CCF-786E-4D8B-9B63-60D63D5681E0}" dt="2023-10-05T13:53:12.659" v="122" actId="478"/>
          <ac:spMkLst>
            <pc:docMk/>
            <pc:sldMk cId="71681680" sldId="256"/>
            <ac:spMk id="10" creationId="{747F9DD1-4692-BBE0-ED27-24B6B312A36D}"/>
          </ac:spMkLst>
        </pc:spChg>
        <pc:spChg chg="add del mod">
          <ac:chgData name="Мухамедияр Абилхайр" userId="e5d5fe1470d3f8ba" providerId="LiveId" clId="{A0F09CCF-786E-4D8B-9B63-60D63D5681E0}" dt="2023-10-05T13:54:06.084" v="139"/>
          <ac:spMkLst>
            <pc:docMk/>
            <pc:sldMk cId="71681680" sldId="256"/>
            <ac:spMk id="11" creationId="{F77C9729-C7EC-CF8D-FCEE-76D486699B0C}"/>
          </ac:spMkLst>
        </pc:spChg>
        <pc:spChg chg="add del mod">
          <ac:chgData name="Мухамедияр Абилхайр" userId="e5d5fe1470d3f8ba" providerId="LiveId" clId="{A0F09CCF-786E-4D8B-9B63-60D63D5681E0}" dt="2023-10-05T13:57:27.943" v="189" actId="478"/>
          <ac:spMkLst>
            <pc:docMk/>
            <pc:sldMk cId="71681680" sldId="256"/>
            <ac:spMk id="13" creationId="{93568FC7-DA1D-EF34-393E-C9A4B742724E}"/>
          </ac:spMkLst>
        </pc:spChg>
        <pc:spChg chg="add mod ord">
          <ac:chgData name="Мухамедияр Абилхайр" userId="e5d5fe1470d3f8ba" providerId="LiveId" clId="{A0F09CCF-786E-4D8B-9B63-60D63D5681E0}" dt="2023-10-05T14:00:26.738" v="214" actId="207"/>
          <ac:spMkLst>
            <pc:docMk/>
            <pc:sldMk cId="71681680" sldId="256"/>
            <ac:spMk id="14" creationId="{3FE6D7D9-EFE7-6738-876F-7238C1726F61}"/>
          </ac:spMkLst>
        </pc:spChg>
        <pc:spChg chg="add mod ord">
          <ac:chgData name="Мухамедияр Абилхайр" userId="e5d5fe1470d3f8ba" providerId="LiveId" clId="{A0F09CCF-786E-4D8B-9B63-60D63D5681E0}" dt="2023-10-05T14:05:21.730" v="223" actId="207"/>
          <ac:spMkLst>
            <pc:docMk/>
            <pc:sldMk cId="71681680" sldId="256"/>
            <ac:spMk id="15" creationId="{B96B1AA4-54BC-3E05-2A08-DE671CCD1180}"/>
          </ac:spMkLst>
        </pc:spChg>
        <pc:spChg chg="add del mod">
          <ac:chgData name="Мухамедияр Абилхайр" userId="e5d5fe1470d3f8ba" providerId="LiveId" clId="{A0F09CCF-786E-4D8B-9B63-60D63D5681E0}" dt="2023-10-05T14:09:46.201" v="290"/>
          <ac:spMkLst>
            <pc:docMk/>
            <pc:sldMk cId="71681680" sldId="256"/>
            <ac:spMk id="18" creationId="{2E260B55-F0E1-38CD-599B-4124370BD1D2}"/>
          </ac:spMkLst>
        </pc:spChg>
        <pc:spChg chg="add del mod">
          <ac:chgData name="Мухамедияр Абилхайр" userId="e5d5fe1470d3f8ba" providerId="LiveId" clId="{A0F09CCF-786E-4D8B-9B63-60D63D5681E0}" dt="2023-10-05T14:09:46.201" v="292"/>
          <ac:spMkLst>
            <pc:docMk/>
            <pc:sldMk cId="71681680" sldId="256"/>
            <ac:spMk id="19" creationId="{AFA73E73-30FF-F7CD-F50B-78C3B85ACB26}"/>
          </ac:spMkLst>
        </pc:spChg>
        <pc:spChg chg="add del mod">
          <ac:chgData name="Мухамедияр Абилхайр" userId="e5d5fe1470d3f8ba" providerId="LiveId" clId="{A0F09CCF-786E-4D8B-9B63-60D63D5681E0}" dt="2023-10-05T14:10:57.265" v="327"/>
          <ac:spMkLst>
            <pc:docMk/>
            <pc:sldMk cId="71681680" sldId="256"/>
            <ac:spMk id="20" creationId="{06C26400-0C73-39BF-9A7F-E6159D329152}"/>
          </ac:spMkLst>
        </pc:spChg>
        <pc:spChg chg="add mod">
          <ac:chgData name="Мухамедияр Абилхайр" userId="e5d5fe1470d3f8ba" providerId="LiveId" clId="{A0F09CCF-786E-4D8B-9B63-60D63D5681E0}" dt="2023-10-05T14:22:23.437" v="347" actId="20577"/>
          <ac:spMkLst>
            <pc:docMk/>
            <pc:sldMk cId="71681680" sldId="256"/>
            <ac:spMk id="21" creationId="{FC57198D-0135-AF73-B431-6D57CDCA1E59}"/>
          </ac:spMkLst>
        </pc:spChg>
        <pc:spChg chg="add mod">
          <ac:chgData name="Мухамедияр Абилхайр" userId="e5d5fe1470d3f8ba" providerId="LiveId" clId="{A0F09CCF-786E-4D8B-9B63-60D63D5681E0}" dt="2023-10-05T14:22:33.398" v="351" actId="20577"/>
          <ac:spMkLst>
            <pc:docMk/>
            <pc:sldMk cId="71681680" sldId="256"/>
            <ac:spMk id="23" creationId="{78A24789-3C80-06F2-575C-B69DF6905C1D}"/>
          </ac:spMkLst>
        </pc:spChg>
        <pc:picChg chg="add del mod">
          <ac:chgData name="Мухамедияр Абилхайр" userId="e5d5fe1470d3f8ba" providerId="LiveId" clId="{A0F09CCF-786E-4D8B-9B63-60D63D5681E0}" dt="2023-10-05T15:31:13.008" v="369" actId="478"/>
          <ac:picMkLst>
            <pc:docMk/>
            <pc:sldMk cId="71681680" sldId="256"/>
            <ac:picMk id="3" creationId="{7D826447-0D2F-59FF-777A-FFA8A1268018}"/>
          </ac:picMkLst>
        </pc:picChg>
        <pc:picChg chg="add del mod">
          <ac:chgData name="Мухамедияр Абилхайр" userId="e5d5fe1470d3f8ba" providerId="LiveId" clId="{A0F09CCF-786E-4D8B-9B63-60D63D5681E0}" dt="2023-10-05T13:49:47.786" v="108"/>
          <ac:picMkLst>
            <pc:docMk/>
            <pc:sldMk cId="71681680" sldId="256"/>
            <ac:picMk id="8" creationId="{8E5421F8-E2D6-2292-501C-7BFB82C69A2B}"/>
          </ac:picMkLst>
        </pc:picChg>
        <pc:picChg chg="del mod ord">
          <ac:chgData name="Мухамедияр Абилхайр" userId="e5d5fe1470d3f8ba" providerId="LiveId" clId="{A0F09CCF-786E-4D8B-9B63-60D63D5681E0}" dt="2023-10-05T13:50:02.208" v="115" actId="478"/>
          <ac:picMkLst>
            <pc:docMk/>
            <pc:sldMk cId="71681680" sldId="256"/>
            <ac:picMk id="9" creationId="{E7BD9A2F-09FE-1E0E-532D-5FC3DDCD7899}"/>
          </ac:picMkLst>
        </pc:picChg>
        <pc:picChg chg="del mod">
          <ac:chgData name="Мухамедияр Абилхайр" userId="e5d5fe1470d3f8ba" providerId="LiveId" clId="{A0F09CCF-786E-4D8B-9B63-60D63D5681E0}" dt="2023-10-05T13:55:03.393" v="153" actId="478"/>
          <ac:picMkLst>
            <pc:docMk/>
            <pc:sldMk cId="71681680" sldId="256"/>
            <ac:picMk id="12" creationId="{16025DC2-F6E1-96E5-9959-AF5189144897}"/>
          </ac:picMkLst>
        </pc:picChg>
        <pc:picChg chg="add del mod">
          <ac:chgData name="Мухамедияр Абилхайр" userId="e5d5fe1470d3f8ba" providerId="LiveId" clId="{A0F09CCF-786E-4D8B-9B63-60D63D5681E0}" dt="2023-10-05T14:15:36.692" v="329" actId="478"/>
          <ac:picMkLst>
            <pc:docMk/>
            <pc:sldMk cId="71681680" sldId="256"/>
            <ac:picMk id="17" creationId="{3230C09E-C9FD-3F03-851D-9E5B0AE76DC0}"/>
          </ac:picMkLst>
        </pc:picChg>
        <pc:picChg chg="add del mod">
          <ac:chgData name="Мухамедияр Абилхайр" userId="e5d5fe1470d3f8ba" providerId="LiveId" clId="{A0F09CCF-786E-4D8B-9B63-60D63D5681E0}" dt="2023-10-05T13:54:06.084" v="139"/>
          <ac:picMkLst>
            <pc:docMk/>
            <pc:sldMk cId="71681680" sldId="256"/>
            <ac:picMk id="1026" creationId="{32C3EB03-13D3-60E6-AB99-63CA04277F3E}"/>
          </ac:picMkLst>
        </pc:picChg>
        <pc:picChg chg="add del mod">
          <ac:chgData name="Мухамедияр Абилхайр" userId="e5d5fe1470d3f8ba" providerId="LiveId" clId="{A0F09CCF-786E-4D8B-9B63-60D63D5681E0}" dt="2023-10-05T13:56:33.678" v="185" actId="478"/>
          <ac:picMkLst>
            <pc:docMk/>
            <pc:sldMk cId="71681680" sldId="256"/>
            <ac:picMk id="1028" creationId="{1AE83CDD-CC6D-F020-50CE-06F72039D9C9}"/>
          </ac:picMkLst>
        </pc:picChg>
        <pc:picChg chg="add mod">
          <ac:chgData name="Мухамедияр Абилхайр" userId="e5d5fe1470d3f8ba" providerId="LiveId" clId="{A0F09CCF-786E-4D8B-9B63-60D63D5681E0}" dt="2023-10-05T14:19:57.188" v="332" actId="1076"/>
          <ac:picMkLst>
            <pc:docMk/>
            <pc:sldMk cId="71681680" sldId="256"/>
            <ac:picMk id="1032" creationId="{A582A588-3219-2F69-F7E0-022206F381A4}"/>
          </ac:picMkLst>
        </pc:picChg>
      </pc:sldChg>
      <pc:sldChg chg="addSp delSp modSp add mod modTransition setBg">
        <pc:chgData name="Мухамедияр Абилхайр" userId="e5d5fe1470d3f8ba" providerId="LiveId" clId="{A0F09CCF-786E-4D8B-9B63-60D63D5681E0}" dt="2023-10-08T11:42:21.090" v="2156" actId="1076"/>
        <pc:sldMkLst>
          <pc:docMk/>
          <pc:sldMk cId="358812758" sldId="257"/>
        </pc:sldMkLst>
        <pc:spChg chg="add mod ord">
          <ac:chgData name="Мухамедияр Абилхайр" userId="e5d5fe1470d3f8ba" providerId="LiveId" clId="{A0F09CCF-786E-4D8B-9B63-60D63D5681E0}" dt="2023-10-05T16:01:52.693" v="643" actId="20577"/>
          <ac:spMkLst>
            <pc:docMk/>
            <pc:sldMk cId="358812758" sldId="257"/>
            <ac:spMk id="3" creationId="{5BE378DF-1F29-A9BB-37D7-57F929078997}"/>
          </ac:spMkLst>
        </pc:spChg>
        <pc:spChg chg="add del mod">
          <ac:chgData name="Мухамедияр Абилхайр" userId="e5d5fe1470d3f8ba" providerId="LiveId" clId="{A0F09CCF-786E-4D8B-9B63-60D63D5681E0}" dt="2023-10-05T15:32:07.374" v="370" actId="478"/>
          <ac:spMkLst>
            <pc:docMk/>
            <pc:sldMk cId="358812758" sldId="257"/>
            <ac:spMk id="4" creationId="{FE8485C0-94CA-1F97-865B-A3A45D3D43AF}"/>
          </ac:spMkLst>
        </pc:spChg>
        <pc:spChg chg="add del mod">
          <ac:chgData name="Мухамедияр Абилхайр" userId="e5d5fe1470d3f8ba" providerId="LiveId" clId="{A0F09CCF-786E-4D8B-9B63-60D63D5681E0}" dt="2023-10-05T15:33:17.692" v="388" actId="478"/>
          <ac:spMkLst>
            <pc:docMk/>
            <pc:sldMk cId="358812758" sldId="257"/>
            <ac:spMk id="5" creationId="{07C765AA-C541-EB91-B769-D5EFC4169BD4}"/>
          </ac:spMkLst>
        </pc:spChg>
        <pc:spChg chg="add mod">
          <ac:chgData name="Мухамедияр Абилхайр" userId="e5d5fe1470d3f8ba" providerId="LiveId" clId="{A0F09CCF-786E-4D8B-9B63-60D63D5681E0}" dt="2023-10-05T15:35:50.444" v="403" actId="1076"/>
          <ac:spMkLst>
            <pc:docMk/>
            <pc:sldMk cId="358812758" sldId="257"/>
            <ac:spMk id="6" creationId="{5FF2C764-E73E-0EB1-74F3-7D1889C1F215}"/>
          </ac:spMkLst>
        </pc:spChg>
        <pc:spChg chg="add del mod">
          <ac:chgData name="Мухамедияр Абилхайр" userId="e5d5fe1470d3f8ba" providerId="LiveId" clId="{A0F09CCF-786E-4D8B-9B63-60D63D5681E0}" dt="2023-10-05T15:34:46.356" v="394" actId="478"/>
          <ac:spMkLst>
            <pc:docMk/>
            <pc:sldMk cId="358812758" sldId="257"/>
            <ac:spMk id="7" creationId="{266F5514-9AA5-E147-5F2F-A45A2E310195}"/>
          </ac:spMkLst>
        </pc:spChg>
        <pc:spChg chg="add del mod">
          <ac:chgData name="Мухамедияр Абилхайр" userId="e5d5fe1470d3f8ba" providerId="LiveId" clId="{A0F09CCF-786E-4D8B-9B63-60D63D5681E0}" dt="2023-10-05T15:34:45.362" v="393" actId="478"/>
          <ac:spMkLst>
            <pc:docMk/>
            <pc:sldMk cId="358812758" sldId="257"/>
            <ac:spMk id="8" creationId="{B6B2EADE-B8FC-EC6C-EC89-C39805446B36}"/>
          </ac:spMkLst>
        </pc:spChg>
        <pc:spChg chg="add del">
          <ac:chgData name="Мухамедияр Абилхайр" userId="e5d5fe1470d3f8ba" providerId="LiveId" clId="{A0F09CCF-786E-4D8B-9B63-60D63D5681E0}" dt="2023-10-05T15:36:47.753" v="405" actId="478"/>
          <ac:spMkLst>
            <pc:docMk/>
            <pc:sldMk cId="358812758" sldId="257"/>
            <ac:spMk id="9" creationId="{F1DD14E0-C02E-7BC3-245E-6921863AE88F}"/>
          </ac:spMkLst>
        </pc:spChg>
        <pc:spChg chg="add del mod">
          <ac:chgData name="Мухамедияр Абилхайр" userId="e5d5fe1470d3f8ba" providerId="LiveId" clId="{A0F09CCF-786E-4D8B-9B63-60D63D5681E0}" dt="2023-10-05T15:37:02.221" v="408" actId="478"/>
          <ac:spMkLst>
            <pc:docMk/>
            <pc:sldMk cId="358812758" sldId="257"/>
            <ac:spMk id="10" creationId="{2FC43952-0032-F2CF-6804-E127303D0DE1}"/>
          </ac:spMkLst>
        </pc:spChg>
        <pc:spChg chg="add mod">
          <ac:chgData name="Мухамедияр Абилхайр" userId="e5d5fe1470d3f8ba" providerId="LiveId" clId="{A0F09CCF-786E-4D8B-9B63-60D63D5681E0}" dt="2023-10-05T15:37:26.948" v="412" actId="1076"/>
          <ac:spMkLst>
            <pc:docMk/>
            <pc:sldMk cId="358812758" sldId="257"/>
            <ac:spMk id="11" creationId="{1204D618-9C4A-2BFE-83CD-16521F1CBB84}"/>
          </ac:spMkLst>
        </pc:spChg>
        <pc:spChg chg="add mod">
          <ac:chgData name="Мухамедияр Абилхайр" userId="e5d5fe1470d3f8ba" providerId="LiveId" clId="{A0F09CCF-786E-4D8B-9B63-60D63D5681E0}" dt="2023-10-05T15:41:08.315" v="493" actId="1076"/>
          <ac:spMkLst>
            <pc:docMk/>
            <pc:sldMk cId="358812758" sldId="257"/>
            <ac:spMk id="12" creationId="{21EF844C-FF30-BFED-6F32-91B47A4897DF}"/>
          </ac:spMkLst>
        </pc:spChg>
        <pc:spChg chg="add del">
          <ac:chgData name="Мухамедияр Абилхайр" userId="e5d5fe1470d3f8ba" providerId="LiveId" clId="{A0F09CCF-786E-4D8B-9B63-60D63D5681E0}" dt="2023-10-05T15:39:46.484" v="459" actId="22"/>
          <ac:spMkLst>
            <pc:docMk/>
            <pc:sldMk cId="358812758" sldId="257"/>
            <ac:spMk id="14" creationId="{FF8B0941-5012-E278-1EBF-826400A48F63}"/>
          </ac:spMkLst>
        </pc:spChg>
        <pc:spChg chg="add mod">
          <ac:chgData name="Мухамедияр Абилхайр" userId="e5d5fe1470d3f8ba" providerId="LiveId" clId="{A0F09CCF-786E-4D8B-9B63-60D63D5681E0}" dt="2023-10-05T18:39:32.100" v="2138" actId="20577"/>
          <ac:spMkLst>
            <pc:docMk/>
            <pc:sldMk cId="358812758" sldId="257"/>
            <ac:spMk id="16" creationId="{9EC8FA2D-8A33-2ADA-E1D1-A02FD6B740D4}"/>
          </ac:spMkLst>
        </pc:spChg>
        <pc:spChg chg="add mod">
          <ac:chgData name="Мухамедияр Абилхайр" userId="e5d5fe1470d3f8ba" providerId="LiveId" clId="{A0F09CCF-786E-4D8B-9B63-60D63D5681E0}" dt="2023-10-05T15:45:23.290" v="540" actId="1076"/>
          <ac:spMkLst>
            <pc:docMk/>
            <pc:sldMk cId="358812758" sldId="257"/>
            <ac:spMk id="18" creationId="{03EBE062-B71A-A481-0DD9-79AE314C0A41}"/>
          </ac:spMkLst>
        </pc:spChg>
        <pc:spChg chg="add mod">
          <ac:chgData name="Мухамедияр Абилхайр" userId="e5d5fe1470d3f8ba" providerId="LiveId" clId="{A0F09CCF-786E-4D8B-9B63-60D63D5681E0}" dt="2023-10-05T15:45:45.224" v="541" actId="1076"/>
          <ac:spMkLst>
            <pc:docMk/>
            <pc:sldMk cId="358812758" sldId="257"/>
            <ac:spMk id="20" creationId="{ECC0D6E5-B9E9-A56B-0E8A-3FA577F2C975}"/>
          </ac:spMkLst>
        </pc:spChg>
        <pc:spChg chg="add mod">
          <ac:chgData name="Мухамедияр Абилхайр" userId="e5d5fe1470d3f8ba" providerId="LiveId" clId="{A0F09CCF-786E-4D8B-9B63-60D63D5681E0}" dt="2023-10-08T11:42:21.090" v="2156" actId="1076"/>
          <ac:spMkLst>
            <pc:docMk/>
            <pc:sldMk cId="358812758" sldId="257"/>
            <ac:spMk id="22" creationId="{36BCDC86-EE4E-73A0-C2C0-74B29DAF3AAE}"/>
          </ac:spMkLst>
        </pc:spChg>
        <pc:spChg chg="add del">
          <ac:chgData name="Мухамедияр Абилхайр" userId="e5d5fe1470d3f8ba" providerId="LiveId" clId="{A0F09CCF-786E-4D8B-9B63-60D63D5681E0}" dt="2023-10-05T15:45:58.153" v="543" actId="22"/>
          <ac:spMkLst>
            <pc:docMk/>
            <pc:sldMk cId="358812758" sldId="257"/>
            <ac:spMk id="24" creationId="{F169399A-25B6-AACB-DD6E-6D5CBEB2B15C}"/>
          </ac:spMkLst>
        </pc:spChg>
        <pc:spChg chg="add mod">
          <ac:chgData name="Мухамедияр Абилхайр" userId="e5d5fe1470d3f8ba" providerId="LiveId" clId="{A0F09CCF-786E-4D8B-9B63-60D63D5681E0}" dt="2023-10-05T15:46:20.763" v="558" actId="1076"/>
          <ac:spMkLst>
            <pc:docMk/>
            <pc:sldMk cId="358812758" sldId="257"/>
            <ac:spMk id="26" creationId="{CC062020-ACC6-A8CB-6941-F42AC044251C}"/>
          </ac:spMkLst>
        </pc:spChg>
        <pc:spChg chg="add mod">
          <ac:chgData name="Мухамедияр Абилхайр" userId="e5d5fe1470d3f8ba" providerId="LiveId" clId="{A0F09CCF-786E-4D8B-9B63-60D63D5681E0}" dt="2023-10-05T16:01:57.146" v="644" actId="20577"/>
          <ac:spMkLst>
            <pc:docMk/>
            <pc:sldMk cId="358812758" sldId="257"/>
            <ac:spMk id="28" creationId="{E46A8687-3EA0-AFE9-C77F-DA1804FBEA40}"/>
          </ac:spMkLst>
        </pc:spChg>
        <pc:picChg chg="add del mod ord">
          <ac:chgData name="Мухамедияр Абилхайр" userId="e5d5fe1470d3f8ba" providerId="LiveId" clId="{A0F09CCF-786E-4D8B-9B63-60D63D5681E0}" dt="2023-10-05T15:58:35.406" v="613" actId="478"/>
          <ac:picMkLst>
            <pc:docMk/>
            <pc:sldMk cId="358812758" sldId="257"/>
            <ac:picMk id="30" creationId="{77094865-2E6D-D0E7-E4FF-8F8ABF8CF58E}"/>
          </ac:picMkLst>
        </pc:picChg>
        <pc:picChg chg="add mod ord">
          <ac:chgData name="Мухамедияр Абилхайр" userId="e5d5fe1470d3f8ba" providerId="LiveId" clId="{A0F09CCF-786E-4D8B-9B63-60D63D5681E0}" dt="2023-10-05T15:59:12.039" v="620" actId="688"/>
          <ac:picMkLst>
            <pc:docMk/>
            <pc:sldMk cId="358812758" sldId="257"/>
            <ac:picMk id="32" creationId="{3B072C73-A7E6-D55C-AB3E-FF6FF4AFCE01}"/>
          </ac:picMkLst>
        </pc:picChg>
        <pc:picChg chg="add mod">
          <ac:chgData name="Мухамедияр Абилхайр" userId="e5d5fe1470d3f8ba" providerId="LiveId" clId="{A0F09CCF-786E-4D8B-9B63-60D63D5681E0}" dt="2023-10-05T16:01:18.811" v="640" actId="1076"/>
          <ac:picMkLst>
            <pc:docMk/>
            <pc:sldMk cId="358812758" sldId="257"/>
            <ac:picMk id="1026" creationId="{AF761443-3CC0-526D-8262-56537A6BB962}"/>
          </ac:picMkLst>
        </pc:picChg>
      </pc:sldChg>
      <pc:sldChg chg="addSp delSp modSp add mod modTransition">
        <pc:chgData name="Мухамедияр Абилхайр" userId="e5d5fe1470d3f8ba" providerId="LiveId" clId="{A0F09CCF-786E-4D8B-9B63-60D63D5681E0}" dt="2023-10-05T17:22:17.552" v="1328" actId="21"/>
        <pc:sldMkLst>
          <pc:docMk/>
          <pc:sldMk cId="3915522808" sldId="258"/>
        </pc:sldMkLst>
        <pc:spChg chg="add mod">
          <ac:chgData name="Мухамедияр Абилхайр" userId="e5d5fe1470d3f8ba" providerId="LiveId" clId="{A0F09CCF-786E-4D8B-9B63-60D63D5681E0}" dt="2023-10-05T16:06:28.774" v="662" actId="1076"/>
          <ac:spMkLst>
            <pc:docMk/>
            <pc:sldMk cId="3915522808" sldId="258"/>
            <ac:spMk id="2" creationId="{2E0B8CF2-3582-6AA2-2E35-F4598B62B930}"/>
          </ac:spMkLst>
        </pc:spChg>
        <pc:spChg chg="mod">
          <ac:chgData name="Мухамедияр Абилхайр" userId="e5d5fe1470d3f8ba" providerId="LiveId" clId="{A0F09CCF-786E-4D8B-9B63-60D63D5681E0}" dt="2023-10-05T16:28:39.588" v="1072" actId="1076"/>
          <ac:spMkLst>
            <pc:docMk/>
            <pc:sldMk cId="3915522808" sldId="258"/>
            <ac:spMk id="3" creationId="{5BE378DF-1F29-A9BB-37D7-57F929078997}"/>
          </ac:spMkLst>
        </pc:spChg>
        <pc:spChg chg="add mod ord">
          <ac:chgData name="Мухамедияр Абилхайр" userId="e5d5fe1470d3f8ba" providerId="LiveId" clId="{A0F09CCF-786E-4D8B-9B63-60D63D5681E0}" dt="2023-10-05T16:21:24.119" v="703" actId="167"/>
          <ac:spMkLst>
            <pc:docMk/>
            <pc:sldMk cId="3915522808" sldId="258"/>
            <ac:spMk id="4" creationId="{214986DC-A700-33EC-AEFE-15EE8D81EC6F}"/>
          </ac:spMkLst>
        </pc:spChg>
        <pc:spChg chg="add mod">
          <ac:chgData name="Мухамедияр Абилхайр" userId="e5d5fe1470d3f8ba" providerId="LiveId" clId="{A0F09CCF-786E-4D8B-9B63-60D63D5681E0}" dt="2023-10-05T16:10:39.852" v="690" actId="2711"/>
          <ac:spMkLst>
            <pc:docMk/>
            <pc:sldMk cId="3915522808" sldId="258"/>
            <ac:spMk id="5" creationId="{7CFF0D32-1780-63DF-B946-62057C5E589D}"/>
          </ac:spMkLst>
        </pc:spChg>
        <pc:spChg chg="del mod">
          <ac:chgData name="Мухамедияр Абилхайр" userId="e5d5fe1470d3f8ba" providerId="LiveId" clId="{A0F09CCF-786E-4D8B-9B63-60D63D5681E0}" dt="2023-10-05T16:06:30.614" v="663" actId="478"/>
          <ac:spMkLst>
            <pc:docMk/>
            <pc:sldMk cId="3915522808" sldId="258"/>
            <ac:spMk id="6" creationId="{5FF2C764-E73E-0EB1-74F3-7D1889C1F215}"/>
          </ac:spMkLst>
        </pc:spChg>
        <pc:spChg chg="del mod">
          <ac:chgData name="Мухамедияр Абилхайр" userId="e5d5fe1470d3f8ba" providerId="LiveId" clId="{A0F09CCF-786E-4D8B-9B63-60D63D5681E0}" dt="2023-10-05T16:05:53.206" v="657" actId="478"/>
          <ac:spMkLst>
            <pc:docMk/>
            <pc:sldMk cId="3915522808" sldId="258"/>
            <ac:spMk id="11" creationId="{1204D618-9C4A-2BFE-83CD-16521F1CBB84}"/>
          </ac:spMkLst>
        </pc:spChg>
        <pc:spChg chg="del mod">
          <ac:chgData name="Мухамедияр Абилхайр" userId="e5d5fe1470d3f8ba" providerId="LiveId" clId="{A0F09CCF-786E-4D8B-9B63-60D63D5681E0}" dt="2023-10-05T16:10:03.051" v="683"/>
          <ac:spMkLst>
            <pc:docMk/>
            <pc:sldMk cId="3915522808" sldId="258"/>
            <ac:spMk id="12" creationId="{21EF844C-FF30-BFED-6F32-91B47A4897DF}"/>
          </ac:spMkLst>
        </pc:spChg>
        <pc:spChg chg="add mod">
          <ac:chgData name="Мухамедияр Абилхайр" userId="e5d5fe1470d3f8ba" providerId="LiveId" clId="{A0F09CCF-786E-4D8B-9B63-60D63D5681E0}" dt="2023-10-05T16:28:46.006" v="1073" actId="1076"/>
          <ac:spMkLst>
            <pc:docMk/>
            <pc:sldMk cId="3915522808" sldId="258"/>
            <ac:spMk id="15" creationId="{D226867B-D0C8-603F-B2AD-E6125694C060}"/>
          </ac:spMkLst>
        </pc:spChg>
        <pc:spChg chg="del">
          <ac:chgData name="Мухамедияр Абилхайр" userId="e5d5fe1470d3f8ba" providerId="LiveId" clId="{A0F09CCF-786E-4D8B-9B63-60D63D5681E0}" dt="2023-10-05T16:04:27.852" v="647" actId="478"/>
          <ac:spMkLst>
            <pc:docMk/>
            <pc:sldMk cId="3915522808" sldId="258"/>
            <ac:spMk id="16" creationId="{9EC8FA2D-8A33-2ADA-E1D1-A02FD6B740D4}"/>
          </ac:spMkLst>
        </pc:spChg>
        <pc:spChg chg="add mod">
          <ac:chgData name="Мухамедияр Абилхайр" userId="e5d5fe1470d3f8ba" providerId="LiveId" clId="{A0F09CCF-786E-4D8B-9B63-60D63D5681E0}" dt="2023-10-05T16:55:04.319" v="1231" actId="1076"/>
          <ac:spMkLst>
            <pc:docMk/>
            <pc:sldMk cId="3915522808" sldId="258"/>
            <ac:spMk id="17" creationId="{3533E429-7190-2891-EB3B-7F40A039CAC9}"/>
          </ac:spMkLst>
        </pc:spChg>
        <pc:spChg chg="del">
          <ac:chgData name="Мухамедияр Абилхайр" userId="e5d5fe1470d3f8ba" providerId="LiveId" clId="{A0F09CCF-786E-4D8B-9B63-60D63D5681E0}" dt="2023-10-05T16:04:27.852" v="647" actId="478"/>
          <ac:spMkLst>
            <pc:docMk/>
            <pc:sldMk cId="3915522808" sldId="258"/>
            <ac:spMk id="18" creationId="{03EBE062-B71A-A481-0DD9-79AE314C0A41}"/>
          </ac:spMkLst>
        </pc:spChg>
        <pc:spChg chg="add mod">
          <ac:chgData name="Мухамедияр Абилхайр" userId="e5d5fe1470d3f8ba" providerId="LiveId" clId="{A0F09CCF-786E-4D8B-9B63-60D63D5681E0}" dt="2023-10-05T16:32:11.914" v="1074" actId="571"/>
          <ac:spMkLst>
            <pc:docMk/>
            <pc:sldMk cId="3915522808" sldId="258"/>
            <ac:spMk id="19" creationId="{3146CD98-CA14-9AFE-6F46-133BDCB0D620}"/>
          </ac:spMkLst>
        </pc:spChg>
        <pc:spChg chg="del">
          <ac:chgData name="Мухамедияр Абилхайр" userId="e5d5fe1470d3f8ba" providerId="LiveId" clId="{A0F09CCF-786E-4D8B-9B63-60D63D5681E0}" dt="2023-10-05T16:04:15.978" v="645" actId="478"/>
          <ac:spMkLst>
            <pc:docMk/>
            <pc:sldMk cId="3915522808" sldId="258"/>
            <ac:spMk id="20" creationId="{ECC0D6E5-B9E9-A56B-0E8A-3FA577F2C975}"/>
          </ac:spMkLst>
        </pc:spChg>
        <pc:spChg chg="del">
          <ac:chgData name="Мухамедияр Абилхайр" userId="e5d5fe1470d3f8ba" providerId="LiveId" clId="{A0F09CCF-786E-4D8B-9B63-60D63D5681E0}" dt="2023-10-05T16:04:15.978" v="645" actId="478"/>
          <ac:spMkLst>
            <pc:docMk/>
            <pc:sldMk cId="3915522808" sldId="258"/>
            <ac:spMk id="22" creationId="{36BCDC86-EE4E-73A0-C2C0-74B29DAF3AAE}"/>
          </ac:spMkLst>
        </pc:spChg>
        <pc:spChg chg="del">
          <ac:chgData name="Мухамедияр Абилхайр" userId="e5d5fe1470d3f8ba" providerId="LiveId" clId="{A0F09CCF-786E-4D8B-9B63-60D63D5681E0}" dt="2023-10-05T16:04:22.199" v="646" actId="478"/>
          <ac:spMkLst>
            <pc:docMk/>
            <pc:sldMk cId="3915522808" sldId="258"/>
            <ac:spMk id="26" creationId="{CC062020-ACC6-A8CB-6941-F42AC044251C}"/>
          </ac:spMkLst>
        </pc:spChg>
        <pc:spChg chg="del">
          <ac:chgData name="Мухамедияр Абилхайр" userId="e5d5fe1470d3f8ba" providerId="LiveId" clId="{A0F09CCF-786E-4D8B-9B63-60D63D5681E0}" dt="2023-10-05T16:04:22.199" v="646" actId="478"/>
          <ac:spMkLst>
            <pc:docMk/>
            <pc:sldMk cId="3915522808" sldId="258"/>
            <ac:spMk id="28" creationId="{E46A8687-3EA0-AFE9-C77F-DA1804FBEA40}"/>
          </ac:spMkLst>
        </pc:spChg>
        <pc:picChg chg="add del mod">
          <ac:chgData name="Мухамедияр Абилхайр" userId="e5d5fe1470d3f8ba" providerId="LiveId" clId="{A0F09CCF-786E-4D8B-9B63-60D63D5681E0}" dt="2023-10-05T16:20:18.822" v="694" actId="478"/>
          <ac:picMkLst>
            <pc:docMk/>
            <pc:sldMk cId="3915522808" sldId="258"/>
            <ac:picMk id="8" creationId="{863DD6EE-3001-F230-57D6-42BF20989F56}"/>
          </ac:picMkLst>
        </pc:picChg>
        <pc:picChg chg="add del mod">
          <ac:chgData name="Мухамедияр Абилхайр" userId="e5d5fe1470d3f8ba" providerId="LiveId" clId="{A0F09CCF-786E-4D8B-9B63-60D63D5681E0}" dt="2023-10-05T16:20:52.366" v="697" actId="478"/>
          <ac:picMkLst>
            <pc:docMk/>
            <pc:sldMk cId="3915522808" sldId="258"/>
            <ac:picMk id="10" creationId="{80D6DD5B-4598-5B49-84B2-8DF2C0770F23}"/>
          </ac:picMkLst>
        </pc:picChg>
        <pc:picChg chg="add mod ord">
          <ac:chgData name="Мухамедияр Абилхайр" userId="e5d5fe1470d3f8ba" providerId="LiveId" clId="{A0F09CCF-786E-4D8B-9B63-60D63D5681E0}" dt="2023-10-05T16:52:42.743" v="1136" actId="1076"/>
          <ac:picMkLst>
            <pc:docMk/>
            <pc:sldMk cId="3915522808" sldId="258"/>
            <ac:picMk id="14" creationId="{18D89C37-BF40-87C7-5834-E15A1FE13DC6}"/>
          </ac:picMkLst>
        </pc:picChg>
        <pc:picChg chg="add del mod">
          <ac:chgData name="Мухамедияр Абилхайр" userId="e5d5fe1470d3f8ba" providerId="LiveId" clId="{A0F09CCF-786E-4D8B-9B63-60D63D5681E0}" dt="2023-10-05T17:22:17.552" v="1328" actId="21"/>
          <ac:picMkLst>
            <pc:docMk/>
            <pc:sldMk cId="3915522808" sldId="258"/>
            <ac:picMk id="23" creationId="{84DB69E0-4C1C-AB17-4A12-F946C9DA232E}"/>
          </ac:picMkLst>
        </pc:picChg>
      </pc:sldChg>
      <pc:sldChg chg="addSp delSp modSp add mod modTransition setBg modAnim">
        <pc:chgData name="Мухамедияр Абилхайр" userId="e5d5fe1470d3f8ba" providerId="LiveId" clId="{A0F09CCF-786E-4D8B-9B63-60D63D5681E0}" dt="2023-10-06T04:12:06.620" v="2154" actId="1076"/>
        <pc:sldMkLst>
          <pc:docMk/>
          <pc:sldMk cId="319073759" sldId="259"/>
        </pc:sldMkLst>
        <pc:spChg chg="mod">
          <ac:chgData name="Мухамедияр Абилхайр" userId="e5d5fe1470d3f8ba" providerId="LiveId" clId="{A0F09CCF-786E-4D8B-9B63-60D63D5681E0}" dt="2023-10-06T04:11:51.684" v="2148" actId="1076"/>
          <ac:spMkLst>
            <pc:docMk/>
            <pc:sldMk cId="319073759" sldId="259"/>
            <ac:spMk id="2" creationId="{2E0B8CF2-3582-6AA2-2E35-F4598B62B930}"/>
          </ac:spMkLst>
        </pc:spChg>
        <pc:spChg chg="del mod">
          <ac:chgData name="Мухамедияр Абилхайр" userId="e5d5fe1470d3f8ba" providerId="LiveId" clId="{A0F09CCF-786E-4D8B-9B63-60D63D5681E0}" dt="2023-10-05T17:16:57.948" v="1297" actId="478"/>
          <ac:spMkLst>
            <pc:docMk/>
            <pc:sldMk cId="319073759" sldId="259"/>
            <ac:spMk id="3" creationId="{5BE378DF-1F29-A9BB-37D7-57F929078997}"/>
          </ac:spMkLst>
        </pc:spChg>
        <pc:spChg chg="del mod">
          <ac:chgData name="Мухамедияр Абилхайр" userId="e5d5fe1470d3f8ba" providerId="LiveId" clId="{A0F09CCF-786E-4D8B-9B63-60D63D5681E0}" dt="2023-10-05T16:56:39.012" v="1251" actId="478"/>
          <ac:spMkLst>
            <pc:docMk/>
            <pc:sldMk cId="319073759" sldId="259"/>
            <ac:spMk id="4" creationId="{214986DC-A700-33EC-AEFE-15EE8D81EC6F}"/>
          </ac:spMkLst>
        </pc:spChg>
        <pc:spChg chg="mod">
          <ac:chgData name="Мухамедияр Абилхайр" userId="e5d5fe1470d3f8ba" providerId="LiveId" clId="{A0F09CCF-786E-4D8B-9B63-60D63D5681E0}" dt="2023-10-05T18:02:41.462" v="1600" actId="207"/>
          <ac:spMkLst>
            <pc:docMk/>
            <pc:sldMk cId="319073759" sldId="259"/>
            <ac:spMk id="5" creationId="{7CFF0D32-1780-63DF-B946-62057C5E589D}"/>
          </ac:spMkLst>
        </pc:spChg>
        <pc:spChg chg="add del">
          <ac:chgData name="Мухамедияр Абилхайр" userId="e5d5fe1470d3f8ba" providerId="LiveId" clId="{A0F09CCF-786E-4D8B-9B63-60D63D5681E0}" dt="2023-10-05T16:57:14.650" v="1262" actId="478"/>
          <ac:spMkLst>
            <pc:docMk/>
            <pc:sldMk cId="319073759" sldId="259"/>
            <ac:spMk id="6" creationId="{91FD68AA-CCC4-5D35-A51C-5ED6D815F6FF}"/>
          </ac:spMkLst>
        </pc:spChg>
        <pc:spChg chg="add mod">
          <ac:chgData name="Мухамедияр Абилхайр" userId="e5d5fe1470d3f8ba" providerId="LiveId" clId="{A0F09CCF-786E-4D8B-9B63-60D63D5681E0}" dt="2023-10-06T04:12:06.620" v="2154" actId="1076"/>
          <ac:spMkLst>
            <pc:docMk/>
            <pc:sldMk cId="319073759" sldId="259"/>
            <ac:spMk id="7" creationId="{CAD9A299-59D4-213E-2D57-EAAA261C15F1}"/>
          </ac:spMkLst>
        </pc:spChg>
        <pc:spChg chg="del">
          <ac:chgData name="Мухамедияр Абилхайр" userId="e5d5fe1470d3f8ba" providerId="LiveId" clId="{A0F09CCF-786E-4D8B-9B63-60D63D5681E0}" dt="2023-10-05T16:58:43.996" v="1295" actId="478"/>
          <ac:spMkLst>
            <pc:docMk/>
            <pc:sldMk cId="319073759" sldId="259"/>
            <ac:spMk id="15" creationId="{D226867B-D0C8-603F-B2AD-E6125694C060}"/>
          </ac:spMkLst>
        </pc:spChg>
        <pc:spChg chg="del">
          <ac:chgData name="Мухамедияр Абилхайр" userId="e5d5fe1470d3f8ba" providerId="LiveId" clId="{A0F09CCF-786E-4D8B-9B63-60D63D5681E0}" dt="2023-10-05T16:55:17.783" v="1233" actId="478"/>
          <ac:spMkLst>
            <pc:docMk/>
            <pc:sldMk cId="319073759" sldId="259"/>
            <ac:spMk id="17" creationId="{3533E429-7190-2891-EB3B-7F40A039CAC9}"/>
          </ac:spMkLst>
        </pc:spChg>
        <pc:spChg chg="del">
          <ac:chgData name="Мухамедияр Абилхайр" userId="e5d5fe1470d3f8ba" providerId="LiveId" clId="{A0F09CCF-786E-4D8B-9B63-60D63D5681E0}" dt="2023-10-05T16:55:20.610" v="1234" actId="478"/>
          <ac:spMkLst>
            <pc:docMk/>
            <pc:sldMk cId="319073759" sldId="259"/>
            <ac:spMk id="19" creationId="{3146CD98-CA14-9AFE-6F46-133BDCB0D620}"/>
          </ac:spMkLst>
        </pc:spChg>
        <pc:spChg chg="add del mod topLvl">
          <ac:chgData name="Мухамедияр Абилхайр" userId="e5d5fe1470d3f8ba" providerId="LiveId" clId="{A0F09CCF-786E-4D8B-9B63-60D63D5681E0}" dt="2023-10-05T18:04:30.560" v="1662" actId="21"/>
          <ac:spMkLst>
            <pc:docMk/>
            <pc:sldMk cId="319073759" sldId="259"/>
            <ac:spMk id="24" creationId="{121543C9-4E37-B916-2B5F-32AF5EF89DED}"/>
          </ac:spMkLst>
        </pc:spChg>
        <pc:spChg chg="add del mod topLvl">
          <ac:chgData name="Мухамедияр Абилхайр" userId="e5d5fe1470d3f8ba" providerId="LiveId" clId="{A0F09CCF-786E-4D8B-9B63-60D63D5681E0}" dt="2023-10-05T18:10:31.481" v="1862"/>
          <ac:spMkLst>
            <pc:docMk/>
            <pc:sldMk cId="319073759" sldId="259"/>
            <ac:spMk id="26" creationId="{D8F8C17C-B1FB-FD83-19F5-0634449AB436}"/>
          </ac:spMkLst>
        </pc:spChg>
        <pc:spChg chg="add del mod topLvl">
          <ac:chgData name="Мухамедияр Абилхайр" userId="e5d5fe1470d3f8ba" providerId="LiveId" clId="{A0F09CCF-786E-4D8B-9B63-60D63D5681E0}" dt="2023-10-05T18:18:00.561" v="1951"/>
          <ac:spMkLst>
            <pc:docMk/>
            <pc:sldMk cId="319073759" sldId="259"/>
            <ac:spMk id="28" creationId="{EEF0DB32-9F4A-E365-B7A6-EC629CD798C8}"/>
          </ac:spMkLst>
        </pc:spChg>
        <pc:spChg chg="add del mod">
          <ac:chgData name="Мухамедияр Абилхайр" userId="e5d5fe1470d3f8ba" providerId="LiveId" clId="{A0F09CCF-786E-4D8B-9B63-60D63D5681E0}" dt="2023-10-05T17:57:58.144" v="1507" actId="478"/>
          <ac:spMkLst>
            <pc:docMk/>
            <pc:sldMk cId="319073759" sldId="259"/>
            <ac:spMk id="29" creationId="{C9C99198-2EE9-AA49-4644-48534C931E99}"/>
          </ac:spMkLst>
        </pc:spChg>
        <pc:spChg chg="add del mod">
          <ac:chgData name="Мухамедияр Абилхайр" userId="e5d5fe1470d3f8ba" providerId="LiveId" clId="{A0F09CCF-786E-4D8B-9B63-60D63D5681E0}" dt="2023-10-05T18:05:30.199" v="1676" actId="478"/>
          <ac:spMkLst>
            <pc:docMk/>
            <pc:sldMk cId="319073759" sldId="259"/>
            <ac:spMk id="32" creationId="{C29A1F6D-18A8-A1FD-96A2-B9651DDD8EE2}"/>
          </ac:spMkLst>
        </pc:spChg>
        <pc:spChg chg="add del mod">
          <ac:chgData name="Мухамедияр Абилхайр" userId="e5d5fe1470d3f8ba" providerId="LiveId" clId="{A0F09CCF-786E-4D8B-9B63-60D63D5681E0}" dt="2023-10-05T18:04:39.212" v="1666" actId="478"/>
          <ac:spMkLst>
            <pc:docMk/>
            <pc:sldMk cId="319073759" sldId="259"/>
            <ac:spMk id="33" creationId="{C1E3B821-C09D-3F52-58F4-0E77484E008B}"/>
          </ac:spMkLst>
        </pc:spChg>
        <pc:spChg chg="add del mod">
          <ac:chgData name="Мухамедияр Абилхайр" userId="e5d5fe1470d3f8ba" providerId="LiveId" clId="{A0F09CCF-786E-4D8B-9B63-60D63D5681E0}" dt="2023-10-05T18:21:01.342" v="1990" actId="478"/>
          <ac:spMkLst>
            <pc:docMk/>
            <pc:sldMk cId="319073759" sldId="259"/>
            <ac:spMk id="34" creationId="{5535973E-AD3A-DF74-4C2C-45B615885358}"/>
          </ac:spMkLst>
        </pc:spChg>
        <pc:spChg chg="add del mod">
          <ac:chgData name="Мухамедияр Абилхайр" userId="e5d5fe1470d3f8ba" providerId="LiveId" clId="{A0F09CCF-786E-4D8B-9B63-60D63D5681E0}" dt="2023-10-05T18:12:57.390" v="1903"/>
          <ac:spMkLst>
            <pc:docMk/>
            <pc:sldMk cId="319073759" sldId="259"/>
            <ac:spMk id="36" creationId="{09252DC8-7C23-7324-2B35-488E84F1D15C}"/>
          </ac:spMkLst>
        </pc:spChg>
        <pc:spChg chg="mod">
          <ac:chgData name="Мухамедияр Абилхайр" userId="e5d5fe1470d3f8ba" providerId="LiveId" clId="{A0F09CCF-786E-4D8B-9B63-60D63D5681E0}" dt="2023-10-05T18:05:46.740" v="1677"/>
          <ac:spMkLst>
            <pc:docMk/>
            <pc:sldMk cId="319073759" sldId="259"/>
            <ac:spMk id="38" creationId="{2EB571AD-4B24-EA48-FEDD-4ED61C0EC4BA}"/>
          </ac:spMkLst>
        </pc:spChg>
        <pc:spChg chg="mod">
          <ac:chgData name="Мухамедияр Абилхайр" userId="e5d5fe1470d3f8ba" providerId="LiveId" clId="{A0F09CCF-786E-4D8B-9B63-60D63D5681E0}" dt="2023-10-05T18:05:46.740" v="1677"/>
          <ac:spMkLst>
            <pc:docMk/>
            <pc:sldMk cId="319073759" sldId="259"/>
            <ac:spMk id="39" creationId="{1A3A79A8-7A9A-782F-9CCA-92C15A0F0E59}"/>
          </ac:spMkLst>
        </pc:spChg>
        <pc:spChg chg="add del mod">
          <ac:chgData name="Мухамедияр Абилхайр" userId="e5d5fe1470d3f8ba" providerId="LiveId" clId="{A0F09CCF-786E-4D8B-9B63-60D63D5681E0}" dt="2023-10-05T18:19:52.574" v="1976" actId="165"/>
          <ac:spMkLst>
            <pc:docMk/>
            <pc:sldMk cId="319073759" sldId="259"/>
            <ac:spMk id="40" creationId="{E7AEBAC9-3BDE-C0EF-6B3E-370BB027AAC4}"/>
          </ac:spMkLst>
        </pc:spChg>
        <pc:spChg chg="add del mod">
          <ac:chgData name="Мухамедияр Абилхайр" userId="e5d5fe1470d3f8ba" providerId="LiveId" clId="{A0F09CCF-786E-4D8B-9B63-60D63D5681E0}" dt="2023-10-05T18:19:52.574" v="1976" actId="165"/>
          <ac:spMkLst>
            <pc:docMk/>
            <pc:sldMk cId="319073759" sldId="259"/>
            <ac:spMk id="41" creationId="{67DC38F7-1359-C99B-DDBC-3D02E56FCF07}"/>
          </ac:spMkLst>
        </pc:spChg>
        <pc:spChg chg="mod">
          <ac:chgData name="Мухамедияр Абилхайр" userId="e5d5fe1470d3f8ba" providerId="LiveId" clId="{A0F09CCF-786E-4D8B-9B63-60D63D5681E0}" dt="2023-10-05T18:08:16.113" v="1845"/>
          <ac:spMkLst>
            <pc:docMk/>
            <pc:sldMk cId="319073759" sldId="259"/>
            <ac:spMk id="42" creationId="{94BBE873-400E-ECF0-5BD5-6982F2D061C0}"/>
          </ac:spMkLst>
        </pc:spChg>
        <pc:spChg chg="mod">
          <ac:chgData name="Мухамедияр Абилхайр" userId="e5d5fe1470d3f8ba" providerId="LiveId" clId="{A0F09CCF-786E-4D8B-9B63-60D63D5681E0}" dt="2023-10-05T18:08:35.264" v="1847"/>
          <ac:spMkLst>
            <pc:docMk/>
            <pc:sldMk cId="319073759" sldId="259"/>
            <ac:spMk id="43" creationId="{D0CF62F0-0FDB-174C-D0CD-1398B999971C}"/>
          </ac:spMkLst>
        </pc:spChg>
        <pc:spChg chg="add mod">
          <ac:chgData name="Мухамедияр Абилхайр" userId="e5d5fe1470d3f8ba" providerId="LiveId" clId="{A0F09CCF-786E-4D8B-9B63-60D63D5681E0}" dt="2023-10-05T18:19:52.574" v="1976" actId="165"/>
          <ac:spMkLst>
            <pc:docMk/>
            <pc:sldMk cId="319073759" sldId="259"/>
            <ac:spMk id="46" creationId="{6E5C6791-9700-4E46-59C6-A403A8DA5CC1}"/>
          </ac:spMkLst>
        </pc:spChg>
        <pc:spChg chg="add mod">
          <ac:chgData name="Мухамедияр Абилхайр" userId="e5d5fe1470d3f8ba" providerId="LiveId" clId="{A0F09CCF-786E-4D8B-9B63-60D63D5681E0}" dt="2023-10-05T18:21:23.319" v="1993" actId="1076"/>
          <ac:spMkLst>
            <pc:docMk/>
            <pc:sldMk cId="319073759" sldId="259"/>
            <ac:spMk id="47" creationId="{D86C265D-93A6-8360-40DD-9C4F418C312D}"/>
          </ac:spMkLst>
        </pc:spChg>
        <pc:spChg chg="mod">
          <ac:chgData name="Мухамедияр Абилхайр" userId="e5d5fe1470d3f8ba" providerId="LiveId" clId="{A0F09CCF-786E-4D8B-9B63-60D63D5681E0}" dt="2023-10-05T18:25:00.294" v="2097" actId="1076"/>
          <ac:spMkLst>
            <pc:docMk/>
            <pc:sldMk cId="319073759" sldId="259"/>
            <ac:spMk id="49" creationId="{AD8C2583-2756-3DD7-0C41-85B0DFB04DC6}"/>
          </ac:spMkLst>
        </pc:spChg>
        <pc:spChg chg="mod">
          <ac:chgData name="Мухамедияр Абилхайр" userId="e5d5fe1470d3f8ba" providerId="LiveId" clId="{A0F09CCF-786E-4D8B-9B63-60D63D5681E0}" dt="2023-10-05T18:20:37.938" v="1984"/>
          <ac:spMkLst>
            <pc:docMk/>
            <pc:sldMk cId="319073759" sldId="259"/>
            <ac:spMk id="50" creationId="{4BB10EDE-DE78-DE51-D751-D33A212EE677}"/>
          </ac:spMkLst>
        </pc:spChg>
        <pc:spChg chg="add mod topLvl">
          <ac:chgData name="Мухамедияр Абилхайр" userId="e5d5fe1470d3f8ba" providerId="LiveId" clId="{A0F09CCF-786E-4D8B-9B63-60D63D5681E0}" dt="2023-10-05T18:45:46.046" v="2141" actId="20577"/>
          <ac:spMkLst>
            <pc:docMk/>
            <pc:sldMk cId="319073759" sldId="259"/>
            <ac:spMk id="52" creationId="{EB0B3907-A0AE-4F85-4FD6-2D88E0EE7593}"/>
          </ac:spMkLst>
        </pc:spChg>
        <pc:spChg chg="add mod topLvl">
          <ac:chgData name="Мухамедияр Абилхайр" userId="e5d5fe1470d3f8ba" providerId="LiveId" clId="{A0F09CCF-786E-4D8B-9B63-60D63D5681E0}" dt="2023-10-05T18:21:27.321" v="1994" actId="1076"/>
          <ac:spMkLst>
            <pc:docMk/>
            <pc:sldMk cId="319073759" sldId="259"/>
            <ac:spMk id="53" creationId="{C75B3F24-FD5E-A6CD-8C9F-531A99DC5AEE}"/>
          </ac:spMkLst>
        </pc:spChg>
        <pc:spChg chg="mod">
          <ac:chgData name="Мухамедияр Абилхайр" userId="e5d5fe1470d3f8ba" providerId="LiveId" clId="{A0F09CCF-786E-4D8B-9B63-60D63D5681E0}" dt="2023-10-05T18:17:32.633" v="1942"/>
          <ac:spMkLst>
            <pc:docMk/>
            <pc:sldMk cId="319073759" sldId="259"/>
            <ac:spMk id="55" creationId="{A638D765-2A89-8D51-59B6-2984858D0FD1}"/>
          </ac:spMkLst>
        </pc:spChg>
        <pc:spChg chg="mod">
          <ac:chgData name="Мухамедияр Абилхайр" userId="e5d5fe1470d3f8ba" providerId="LiveId" clId="{A0F09CCF-786E-4D8B-9B63-60D63D5681E0}" dt="2023-10-05T18:18:21.554" v="1959" actId="14100"/>
          <ac:spMkLst>
            <pc:docMk/>
            <pc:sldMk cId="319073759" sldId="259"/>
            <ac:spMk id="56" creationId="{98E1EE6B-AB06-08CB-2237-264AD0126E23}"/>
          </ac:spMkLst>
        </pc:spChg>
        <pc:spChg chg="add mod">
          <ac:chgData name="Мухамедияр Абилхайр" userId="e5d5fe1470d3f8ba" providerId="LiveId" clId="{A0F09CCF-786E-4D8B-9B63-60D63D5681E0}" dt="2023-10-05T18:19:20.505" v="1971" actId="164"/>
          <ac:spMkLst>
            <pc:docMk/>
            <pc:sldMk cId="319073759" sldId="259"/>
            <ac:spMk id="58" creationId="{CB6E80D7-EBCE-6AA1-7A29-10E782AC5C58}"/>
          </ac:spMkLst>
        </pc:spChg>
        <pc:spChg chg="add mod">
          <ac:chgData name="Мухамедияр Абилхайр" userId="e5d5fe1470d3f8ba" providerId="LiveId" clId="{A0F09CCF-786E-4D8B-9B63-60D63D5681E0}" dt="2023-10-05T18:23:28.567" v="2087" actId="1076"/>
          <ac:spMkLst>
            <pc:docMk/>
            <pc:sldMk cId="319073759" sldId="259"/>
            <ac:spMk id="59" creationId="{E18051FF-6F25-39E2-E4B5-15419ABBF559}"/>
          </ac:spMkLst>
        </pc:spChg>
        <pc:spChg chg="add del mod">
          <ac:chgData name="Мухамедияр Абилхайр" userId="e5d5fe1470d3f8ba" providerId="LiveId" clId="{A0F09CCF-786E-4D8B-9B63-60D63D5681E0}" dt="2023-10-05T18:20:40.361" v="1986" actId="478"/>
          <ac:spMkLst>
            <pc:docMk/>
            <pc:sldMk cId="319073759" sldId="259"/>
            <ac:spMk id="64" creationId="{72B27CDB-20FC-11F4-DAF8-FB6E1B532544}"/>
          </ac:spMkLst>
        </pc:spChg>
        <pc:spChg chg="add del">
          <ac:chgData name="Мухамедияр Абилхайр" userId="e5d5fe1470d3f8ba" providerId="LiveId" clId="{A0F09CCF-786E-4D8B-9B63-60D63D5681E0}" dt="2023-10-05T18:20:49.816" v="1989" actId="478"/>
          <ac:spMkLst>
            <pc:docMk/>
            <pc:sldMk cId="319073759" sldId="259"/>
            <ac:spMk id="66" creationId="{2A2A9E33-E899-968C-B1FE-59CAAC53EAA3}"/>
          </ac:spMkLst>
        </pc:spChg>
        <pc:spChg chg="add del">
          <ac:chgData name="Мухамедияр Абилхайр" userId="e5d5fe1470d3f8ba" providerId="LiveId" clId="{A0F09CCF-786E-4D8B-9B63-60D63D5681E0}" dt="2023-10-05T18:21:05.320" v="1992" actId="478"/>
          <ac:spMkLst>
            <pc:docMk/>
            <pc:sldMk cId="319073759" sldId="259"/>
            <ac:spMk id="68" creationId="{C0CDDC40-00A1-5DD9-102D-963AB048D8A7}"/>
          </ac:spMkLst>
        </pc:spChg>
        <pc:spChg chg="mod">
          <ac:chgData name="Мухамедияр Абилхайр" userId="e5d5fe1470d3f8ba" providerId="LiveId" clId="{A0F09CCF-786E-4D8B-9B63-60D63D5681E0}" dt="2023-10-05T18:23:15.452" v="2084" actId="1076"/>
          <ac:spMkLst>
            <pc:docMk/>
            <pc:sldMk cId="319073759" sldId="259"/>
            <ac:spMk id="71" creationId="{D69C0056-84B3-3666-C0F6-831D41CF4464}"/>
          </ac:spMkLst>
        </pc:spChg>
        <pc:spChg chg="mod">
          <ac:chgData name="Мухамедияр Абилхайр" userId="e5d5fe1470d3f8ba" providerId="LiveId" clId="{A0F09CCF-786E-4D8B-9B63-60D63D5681E0}" dt="2023-10-05T18:21:55.606" v="1998" actId="20577"/>
          <ac:spMkLst>
            <pc:docMk/>
            <pc:sldMk cId="319073759" sldId="259"/>
            <ac:spMk id="72" creationId="{B8DDB090-18CB-7910-D9EF-58AE82F4E15B}"/>
          </ac:spMkLst>
        </pc:spChg>
        <pc:spChg chg="mod">
          <ac:chgData name="Мухамедияр Абилхайр" userId="e5d5fe1470d3f8ba" providerId="LiveId" clId="{A0F09CCF-786E-4D8B-9B63-60D63D5681E0}" dt="2023-10-05T18:25:14.215" v="2099" actId="1076"/>
          <ac:spMkLst>
            <pc:docMk/>
            <pc:sldMk cId="319073759" sldId="259"/>
            <ac:spMk id="73" creationId="{093ED0C2-D32F-0C50-E009-9166C462EC1A}"/>
          </ac:spMkLst>
        </pc:spChg>
        <pc:spChg chg="mod">
          <ac:chgData name="Мухамедияр Абилхайр" userId="e5d5fe1470d3f8ba" providerId="LiveId" clId="{A0F09CCF-786E-4D8B-9B63-60D63D5681E0}" dt="2023-10-05T18:21:37.839" v="1995"/>
          <ac:spMkLst>
            <pc:docMk/>
            <pc:sldMk cId="319073759" sldId="259"/>
            <ac:spMk id="74" creationId="{90CE9996-2E92-CB52-D73F-6BC9654277D2}"/>
          </ac:spMkLst>
        </pc:spChg>
        <pc:grpChg chg="add del mod">
          <ac:chgData name="Мухамедияр Абилхайр" userId="e5d5fe1470d3f8ba" providerId="LiveId" clId="{A0F09CCF-786E-4D8B-9B63-60D63D5681E0}" dt="2023-10-05T18:02:16.692" v="1536"/>
          <ac:grpSpMkLst>
            <pc:docMk/>
            <pc:sldMk cId="319073759" sldId="259"/>
            <ac:grpSpMk id="30" creationId="{216A0F0F-52BF-4562-474E-C7373D39F65E}"/>
          </ac:grpSpMkLst>
        </pc:grpChg>
        <pc:grpChg chg="add del mod">
          <ac:chgData name="Мухамедияр Абилхайр" userId="e5d5fe1470d3f8ba" providerId="LiveId" clId="{A0F09CCF-786E-4D8B-9B63-60D63D5681E0}" dt="2023-10-05T18:03:41.677" v="1649" actId="165"/>
          <ac:grpSpMkLst>
            <pc:docMk/>
            <pc:sldMk cId="319073759" sldId="259"/>
            <ac:grpSpMk id="31" creationId="{9E3DE189-FD2C-9C23-315F-1239F2B8D68E}"/>
          </ac:grpSpMkLst>
        </pc:grpChg>
        <pc:grpChg chg="add del mod">
          <ac:chgData name="Мухамедияр Абилхайр" userId="e5d5fe1470d3f8ba" providerId="LiveId" clId="{A0F09CCF-786E-4D8B-9B63-60D63D5681E0}" dt="2023-10-05T18:05:59.384" v="1682" actId="478"/>
          <ac:grpSpMkLst>
            <pc:docMk/>
            <pc:sldMk cId="319073759" sldId="259"/>
            <ac:grpSpMk id="37" creationId="{088D1634-CB07-3C07-F7E9-E6C1A93332B2}"/>
          </ac:grpSpMkLst>
        </pc:grpChg>
        <pc:grpChg chg="add mod">
          <ac:chgData name="Мухамедияр Абилхайр" userId="e5d5fe1470d3f8ba" providerId="LiveId" clId="{A0F09CCF-786E-4D8B-9B63-60D63D5681E0}" dt="2023-10-05T18:19:52.574" v="1976" actId="165"/>
          <ac:grpSpMkLst>
            <pc:docMk/>
            <pc:sldMk cId="319073759" sldId="259"/>
            <ac:grpSpMk id="44" creationId="{D7025364-8A0C-9016-4A19-3B4F600AFDC2}"/>
          </ac:grpSpMkLst>
        </pc:grpChg>
        <pc:grpChg chg="add mod topLvl">
          <ac:chgData name="Мухамедияр Абилхайр" userId="e5d5fe1470d3f8ba" providerId="LiveId" clId="{A0F09CCF-786E-4D8B-9B63-60D63D5681E0}" dt="2023-10-05T18:20:37.938" v="1984"/>
          <ac:grpSpMkLst>
            <pc:docMk/>
            <pc:sldMk cId="319073759" sldId="259"/>
            <ac:grpSpMk id="48" creationId="{9109855C-FB4D-2A3B-5B74-97E65B2403FC}"/>
          </ac:grpSpMkLst>
        </pc:grpChg>
        <pc:grpChg chg="add mod">
          <ac:chgData name="Мухамедияр Абилхайр" userId="e5d5fe1470d3f8ba" providerId="LiveId" clId="{A0F09CCF-786E-4D8B-9B63-60D63D5681E0}" dt="2023-10-05T18:19:20.505" v="1971" actId="164"/>
          <ac:grpSpMkLst>
            <pc:docMk/>
            <pc:sldMk cId="319073759" sldId="259"/>
            <ac:grpSpMk id="54" creationId="{0A062F1D-451B-DD17-F9A1-4436C5D45657}"/>
          </ac:grpSpMkLst>
        </pc:grpChg>
        <pc:grpChg chg="add mod">
          <ac:chgData name="Мухамедияр Абилхайр" userId="e5d5fe1470d3f8ba" providerId="LiveId" clId="{A0F09CCF-786E-4D8B-9B63-60D63D5681E0}" dt="2023-10-05T18:24:39.192" v="2094" actId="1076"/>
          <ac:grpSpMkLst>
            <pc:docMk/>
            <pc:sldMk cId="319073759" sldId="259"/>
            <ac:grpSpMk id="60" creationId="{E39D6131-016E-1341-7ABB-4F9C13E2B3FA}"/>
          </ac:grpSpMkLst>
        </pc:grpChg>
        <pc:grpChg chg="add mod topLvl">
          <ac:chgData name="Мухамедияр Абилхайр" userId="e5d5fe1470d3f8ba" providerId="LiveId" clId="{A0F09CCF-786E-4D8B-9B63-60D63D5681E0}" dt="2023-10-05T18:24:50.891" v="2095" actId="1076"/>
          <ac:grpSpMkLst>
            <pc:docMk/>
            <pc:sldMk cId="319073759" sldId="259"/>
            <ac:grpSpMk id="61" creationId="{92E3477B-515F-D18A-F0F1-8CC3FA64CEDF}"/>
          </ac:grpSpMkLst>
        </pc:grpChg>
        <pc:grpChg chg="add del mod">
          <ac:chgData name="Мухамедияр Абилхайр" userId="e5d5fe1470d3f8ba" providerId="LiveId" clId="{A0F09CCF-786E-4D8B-9B63-60D63D5681E0}" dt="2023-10-05T18:19:52.574" v="1976" actId="165"/>
          <ac:grpSpMkLst>
            <pc:docMk/>
            <pc:sldMk cId="319073759" sldId="259"/>
            <ac:grpSpMk id="62" creationId="{CFE61F4E-AF9D-04E5-61B4-A1A511998D65}"/>
          </ac:grpSpMkLst>
        </pc:grpChg>
        <pc:grpChg chg="add mod">
          <ac:chgData name="Мухамедияр Абилхайр" userId="e5d5fe1470d3f8ba" providerId="LiveId" clId="{A0F09CCF-786E-4D8B-9B63-60D63D5681E0}" dt="2023-10-05T18:25:07.544" v="2098" actId="1076"/>
          <ac:grpSpMkLst>
            <pc:docMk/>
            <pc:sldMk cId="319073759" sldId="259"/>
            <ac:grpSpMk id="63" creationId="{F5AEC5D2-B473-25CB-7481-F39D9E365668}"/>
          </ac:grpSpMkLst>
        </pc:grpChg>
        <pc:grpChg chg="add mod">
          <ac:chgData name="Мухамедияр Абилхайр" userId="e5d5fe1470d3f8ba" providerId="LiveId" clId="{A0F09CCF-786E-4D8B-9B63-60D63D5681E0}" dt="2023-10-05T18:25:20.657" v="2100" actId="1076"/>
          <ac:grpSpMkLst>
            <pc:docMk/>
            <pc:sldMk cId="319073759" sldId="259"/>
            <ac:grpSpMk id="69" creationId="{B50E551D-A474-AABF-F315-EC1FEF8FC72D}"/>
          </ac:grpSpMkLst>
        </pc:grpChg>
        <pc:grpChg chg="mod">
          <ac:chgData name="Мухамедияр Абилхайр" userId="e5d5fe1470d3f8ba" providerId="LiveId" clId="{A0F09CCF-786E-4D8B-9B63-60D63D5681E0}" dt="2023-10-05T18:21:37.839" v="1995"/>
          <ac:grpSpMkLst>
            <pc:docMk/>
            <pc:sldMk cId="319073759" sldId="259"/>
            <ac:grpSpMk id="70" creationId="{EFE3D77F-817D-6912-CA81-0B58821EB8FD}"/>
          </ac:grpSpMkLst>
        </pc:grpChg>
        <pc:graphicFrameChg chg="add del mod">
          <ac:chgData name="Мухамедияр Абилхайр" userId="e5d5fe1470d3f8ba" providerId="LiveId" clId="{A0F09CCF-786E-4D8B-9B63-60D63D5681E0}" dt="2023-10-05T17:40:55.346" v="1400" actId="478"/>
          <ac:graphicFrameMkLst>
            <pc:docMk/>
            <pc:sldMk cId="319073759" sldId="259"/>
            <ac:graphicFrameMk id="16" creationId="{4D662EAF-D757-13A7-4F13-9A1E178FC15D}"/>
          </ac:graphicFrameMkLst>
        </pc:graphicFrameChg>
        <pc:picChg chg="add mod">
          <ac:chgData name="Мухамедияр Абилхайр" userId="e5d5fe1470d3f8ba" providerId="LiveId" clId="{A0F09CCF-786E-4D8B-9B63-60D63D5681E0}" dt="2023-10-05T18:29:30.918" v="2105" actId="1076"/>
          <ac:picMkLst>
            <pc:docMk/>
            <pc:sldMk cId="319073759" sldId="259"/>
            <ac:picMk id="4" creationId="{844DDEAD-F255-39E7-1D9A-167A54F0C3AD}"/>
          </ac:picMkLst>
        </pc:picChg>
        <pc:picChg chg="add del mod">
          <ac:chgData name="Мухамедияр Абилхайр" userId="e5d5fe1470d3f8ba" providerId="LiveId" clId="{A0F09CCF-786E-4D8B-9B63-60D63D5681E0}" dt="2023-10-05T17:30:54.768" v="1394" actId="478"/>
          <ac:picMkLst>
            <pc:docMk/>
            <pc:sldMk cId="319073759" sldId="259"/>
            <ac:picMk id="8" creationId="{BAE468FD-6D8F-3FC4-3C39-65EEAACB278F}"/>
          </ac:picMkLst>
        </pc:picChg>
        <pc:picChg chg="add del mod">
          <ac:chgData name="Мухамедияр Абилхайр" userId="e5d5fe1470d3f8ba" providerId="LiveId" clId="{A0F09CCF-786E-4D8B-9B63-60D63D5681E0}" dt="2023-10-05T17:30:56.420" v="1395" actId="478"/>
          <ac:picMkLst>
            <pc:docMk/>
            <pc:sldMk cId="319073759" sldId="259"/>
            <ac:picMk id="9" creationId="{F0ECA359-81F7-14A4-E346-0A4AB8B30D64}"/>
          </ac:picMkLst>
        </pc:picChg>
        <pc:picChg chg="add del mod">
          <ac:chgData name="Мухамедияр Абилхайр" userId="e5d5fe1470d3f8ba" providerId="LiveId" clId="{A0F09CCF-786E-4D8B-9B63-60D63D5681E0}" dt="2023-10-05T17:30:58.310" v="1396" actId="478"/>
          <ac:picMkLst>
            <pc:docMk/>
            <pc:sldMk cId="319073759" sldId="259"/>
            <ac:picMk id="10" creationId="{8847E94F-7727-4A1D-D04C-28CDD5F876CE}"/>
          </ac:picMkLst>
        </pc:picChg>
        <pc:picChg chg="add del mod">
          <ac:chgData name="Мухамедияр Абилхайр" userId="e5d5fe1470d3f8ba" providerId="LiveId" clId="{A0F09CCF-786E-4D8B-9B63-60D63D5681E0}" dt="2023-10-05T17:26:42.655" v="1364" actId="478"/>
          <ac:picMkLst>
            <pc:docMk/>
            <pc:sldMk cId="319073759" sldId="259"/>
            <ac:picMk id="11" creationId="{CB9E87CF-5740-3CBF-8A2E-9954DA7CE2F4}"/>
          </ac:picMkLst>
        </pc:picChg>
        <pc:picChg chg="del">
          <ac:chgData name="Мухамедияр Абилхайр" userId="e5d5fe1470d3f8ba" providerId="LiveId" clId="{A0F09CCF-786E-4D8B-9B63-60D63D5681E0}" dt="2023-10-05T16:53:16.908" v="1137" actId="478"/>
          <ac:picMkLst>
            <pc:docMk/>
            <pc:sldMk cId="319073759" sldId="259"/>
            <ac:picMk id="14" creationId="{18D89C37-BF40-87C7-5834-E15A1FE13DC6}"/>
          </ac:picMkLst>
        </pc:picChg>
        <pc:picChg chg="add del mod">
          <ac:chgData name="Мухамедияр Абилхайр" userId="e5d5fe1470d3f8ba" providerId="LiveId" clId="{A0F09CCF-786E-4D8B-9B63-60D63D5681E0}" dt="2023-10-05T17:48:15.257" v="1444" actId="478"/>
          <ac:picMkLst>
            <pc:docMk/>
            <pc:sldMk cId="319073759" sldId="259"/>
            <ac:picMk id="20" creationId="{46CBF463-A19B-42C4-CF9D-9B9312330B7F}"/>
          </ac:picMkLst>
        </pc:picChg>
        <pc:picChg chg="add del mod">
          <ac:chgData name="Мухамедияр Абилхайр" userId="e5d5fe1470d3f8ba" providerId="LiveId" clId="{A0F09CCF-786E-4D8B-9B63-60D63D5681E0}" dt="2023-10-05T17:48:12.931" v="1443" actId="478"/>
          <ac:picMkLst>
            <pc:docMk/>
            <pc:sldMk cId="319073759" sldId="259"/>
            <ac:picMk id="22" creationId="{91450846-FE71-1A2F-9966-0AF876671D60}"/>
          </ac:picMkLst>
        </pc:picChg>
      </pc:sldChg>
      <pc:sldChg chg="addSp delSp modSp add mod ord">
        <pc:chgData name="Мухамедияр Абилхайр" userId="e5d5fe1470d3f8ba" providerId="LiveId" clId="{A0F09CCF-786E-4D8B-9B63-60D63D5681E0}" dt="2023-10-05T18:32:20.155" v="2126" actId="14100"/>
        <pc:sldMkLst>
          <pc:docMk/>
          <pc:sldMk cId="3291372780" sldId="260"/>
        </pc:sldMkLst>
        <pc:spChg chg="mod">
          <ac:chgData name="Мухамедияр Абилхайр" userId="e5d5fe1470d3f8ba" providerId="LiveId" clId="{A0F09CCF-786E-4D8B-9B63-60D63D5681E0}" dt="2023-10-05T17:23:31.396" v="1341" actId="1076"/>
          <ac:spMkLst>
            <pc:docMk/>
            <pc:sldMk cId="3291372780" sldId="260"/>
            <ac:spMk id="2" creationId="{2E0B8CF2-3582-6AA2-2E35-F4598B62B930}"/>
          </ac:spMkLst>
        </pc:spChg>
        <pc:spChg chg="mod">
          <ac:chgData name="Мухамедияр Абилхайр" userId="e5d5fe1470d3f8ba" providerId="LiveId" clId="{A0F09CCF-786E-4D8B-9B63-60D63D5681E0}" dt="2023-10-05T17:27:39.409" v="1391" actId="20577"/>
          <ac:spMkLst>
            <pc:docMk/>
            <pc:sldMk cId="3291372780" sldId="260"/>
            <ac:spMk id="5" creationId="{7CFF0D32-1780-63DF-B946-62057C5E589D}"/>
          </ac:spMkLst>
        </pc:spChg>
        <pc:spChg chg="ord">
          <ac:chgData name="Мухамедияр Абилхайр" userId="e5d5fe1470d3f8ba" providerId="LiveId" clId="{A0F09CCF-786E-4D8B-9B63-60D63D5681E0}" dt="2023-10-05T18:31:26.315" v="2113" actId="167"/>
          <ac:spMkLst>
            <pc:docMk/>
            <pc:sldMk cId="3291372780" sldId="260"/>
            <ac:spMk id="7" creationId="{CAD9A299-59D4-213E-2D57-EAAA261C15F1}"/>
          </ac:spMkLst>
        </pc:spChg>
        <pc:picChg chg="add mod ord">
          <ac:chgData name="Мухамедияр Абилхайр" userId="e5d5fe1470d3f8ba" providerId="LiveId" clId="{A0F09CCF-786E-4D8B-9B63-60D63D5681E0}" dt="2023-10-05T17:26:18.735" v="1361" actId="1076"/>
          <ac:picMkLst>
            <pc:docMk/>
            <pc:sldMk cId="3291372780" sldId="260"/>
            <ac:picMk id="4" creationId="{0AB4B535-17EB-8125-4B7C-EF83C814CBF1}"/>
          </ac:picMkLst>
        </pc:picChg>
        <pc:picChg chg="add del">
          <ac:chgData name="Мухамедияр Абилхайр" userId="e5d5fe1470d3f8ba" providerId="LiveId" clId="{A0F09CCF-786E-4D8B-9B63-60D63D5681E0}" dt="2023-10-05T18:30:07.588" v="2107" actId="478"/>
          <ac:picMkLst>
            <pc:docMk/>
            <pc:sldMk cId="3291372780" sldId="260"/>
            <ac:picMk id="6" creationId="{95358F4E-EA9F-C9A9-F51E-C3C6C92172CD}"/>
          </ac:picMkLst>
        </pc:picChg>
        <pc:picChg chg="del mod">
          <ac:chgData name="Мухамедияр Абилхайр" userId="e5d5fe1470d3f8ba" providerId="LiveId" clId="{A0F09CCF-786E-4D8B-9B63-60D63D5681E0}" dt="2023-10-05T17:24:45.256" v="1348" actId="478"/>
          <ac:picMkLst>
            <pc:docMk/>
            <pc:sldMk cId="3291372780" sldId="260"/>
            <ac:picMk id="8" creationId="{BAE468FD-6D8F-3FC4-3C39-65EEAACB278F}"/>
          </ac:picMkLst>
        </pc:picChg>
        <pc:picChg chg="add mod ord">
          <ac:chgData name="Мухамедияр Абилхайр" userId="e5d5fe1470d3f8ba" providerId="LiveId" clId="{A0F09CCF-786E-4D8B-9B63-60D63D5681E0}" dt="2023-10-05T18:31:38.270" v="2119" actId="1076"/>
          <ac:picMkLst>
            <pc:docMk/>
            <pc:sldMk cId="3291372780" sldId="260"/>
            <ac:picMk id="9" creationId="{643FDF6A-949C-F0A3-8D8C-199964A372E5}"/>
          </ac:picMkLst>
        </pc:picChg>
        <pc:picChg chg="del mod">
          <ac:chgData name="Мухамедияр Абилхайр" userId="e5d5fe1470d3f8ba" providerId="LiveId" clId="{A0F09CCF-786E-4D8B-9B63-60D63D5681E0}" dt="2023-10-05T17:24:46.010" v="1349" actId="478"/>
          <ac:picMkLst>
            <pc:docMk/>
            <pc:sldMk cId="3291372780" sldId="260"/>
            <ac:picMk id="9" creationId="{F0ECA359-81F7-14A4-E346-0A4AB8B30D64}"/>
          </ac:picMkLst>
        </pc:picChg>
        <pc:picChg chg="del">
          <ac:chgData name="Мухамедияр Абилхайр" userId="e5d5fe1470d3f8ba" providerId="LiveId" clId="{A0F09CCF-786E-4D8B-9B63-60D63D5681E0}" dt="2023-10-05T17:24:46.798" v="1350" actId="478"/>
          <ac:picMkLst>
            <pc:docMk/>
            <pc:sldMk cId="3291372780" sldId="260"/>
            <ac:picMk id="10" creationId="{8847E94F-7727-4A1D-D04C-28CDD5F876CE}"/>
          </ac:picMkLst>
        </pc:picChg>
        <pc:picChg chg="mod">
          <ac:chgData name="Мухамедияр Абилхайр" userId="e5d5fe1470d3f8ba" providerId="LiveId" clId="{A0F09CCF-786E-4D8B-9B63-60D63D5681E0}" dt="2023-10-05T17:24:53.705" v="1354" actId="14100"/>
          <ac:picMkLst>
            <pc:docMk/>
            <pc:sldMk cId="3291372780" sldId="260"/>
            <ac:picMk id="11" creationId="{CB9E87CF-5740-3CBF-8A2E-9954DA7CE2F4}"/>
          </ac:picMkLst>
        </pc:picChg>
        <pc:picChg chg="add mod">
          <ac:chgData name="Мухамедияр Абилхайр" userId="e5d5fe1470d3f8ba" providerId="LiveId" clId="{A0F09CCF-786E-4D8B-9B63-60D63D5681E0}" dt="2023-10-05T18:32:20.155" v="2126" actId="14100"/>
          <ac:picMkLst>
            <pc:docMk/>
            <pc:sldMk cId="3291372780" sldId="260"/>
            <ac:picMk id="12" creationId="{CB30134B-C536-1EA5-19B8-81DC29EEDD2D}"/>
          </ac:picMkLst>
        </pc:picChg>
      </pc:sldChg>
      <pc:sldChg chg="addSp modSp add mod ord">
        <pc:chgData name="Мухамедияр Абилхайр" userId="e5d5fe1470d3f8ba" providerId="LiveId" clId="{A0F09CCF-786E-4D8B-9B63-60D63D5681E0}" dt="2023-10-06T04:11:41.963" v="2145" actId="1076"/>
        <pc:sldMkLst>
          <pc:docMk/>
          <pc:sldMk cId="3804369942" sldId="261"/>
        </pc:sldMkLst>
        <pc:spChg chg="mod">
          <ac:chgData name="Мухамедияр Абилхайр" userId="e5d5fe1470d3f8ba" providerId="LiveId" clId="{A0F09CCF-786E-4D8B-9B63-60D63D5681E0}" dt="2023-10-06T04:11:30.297" v="2142" actId="1076"/>
          <ac:spMkLst>
            <pc:docMk/>
            <pc:sldMk cId="3804369942" sldId="261"/>
            <ac:spMk id="2" creationId="{2E0B8CF2-3582-6AA2-2E35-F4598B62B930}"/>
          </ac:spMkLst>
        </pc:spChg>
        <pc:spChg chg="mod">
          <ac:chgData name="Мухамедияр Абилхайр" userId="e5d5fe1470d3f8ba" providerId="LiveId" clId="{A0F09CCF-786E-4D8B-9B63-60D63D5681E0}" dt="2023-10-05T17:47:39.421" v="1436" actId="1076"/>
          <ac:spMkLst>
            <pc:docMk/>
            <pc:sldMk cId="3804369942" sldId="261"/>
            <ac:spMk id="5" creationId="{7CFF0D32-1780-63DF-B946-62057C5E589D}"/>
          </ac:spMkLst>
        </pc:spChg>
        <pc:spChg chg="mod">
          <ac:chgData name="Мухамедияр Абилхайр" userId="e5d5fe1470d3f8ba" providerId="LiveId" clId="{A0F09CCF-786E-4D8B-9B63-60D63D5681E0}" dt="2023-10-06T04:11:41.963" v="2145" actId="1076"/>
          <ac:spMkLst>
            <pc:docMk/>
            <pc:sldMk cId="3804369942" sldId="261"/>
            <ac:spMk id="7" creationId="{CAD9A299-59D4-213E-2D57-EAAA261C15F1}"/>
          </ac:spMkLst>
        </pc:spChg>
        <pc:picChg chg="add mod">
          <ac:chgData name="Мухамедияр Абилхайр" userId="e5d5fe1470d3f8ba" providerId="LiveId" clId="{A0F09CCF-786E-4D8B-9B63-60D63D5681E0}" dt="2023-10-05T17:47:48.239" v="1440" actId="1076"/>
          <ac:picMkLst>
            <pc:docMk/>
            <pc:sldMk cId="3804369942" sldId="261"/>
            <ac:picMk id="3" creationId="{09CE8459-F32F-B7BC-C5F8-6BAFBD6EB540}"/>
          </ac:picMkLst>
        </pc:picChg>
        <pc:picChg chg="add mod">
          <ac:chgData name="Мухамедияр Абилхайр" userId="e5d5fe1470d3f8ba" providerId="LiveId" clId="{A0F09CCF-786E-4D8B-9B63-60D63D5681E0}" dt="2023-10-05T17:47:44.366" v="1438" actId="1076"/>
          <ac:picMkLst>
            <pc:docMk/>
            <pc:sldMk cId="3804369942" sldId="261"/>
            <ac:picMk id="4" creationId="{03EE6220-F38E-C0CA-B889-DEB232557F22}"/>
          </ac:picMkLst>
        </pc:picChg>
        <pc:picChg chg="mod">
          <ac:chgData name="Мухамедияр Абилхайр" userId="e5d5fe1470d3f8ba" providerId="LiveId" clId="{A0F09CCF-786E-4D8B-9B63-60D63D5681E0}" dt="2023-10-05T17:47:53.186" v="1442" actId="1076"/>
          <ac:picMkLst>
            <pc:docMk/>
            <pc:sldMk cId="3804369942" sldId="261"/>
            <ac:picMk id="8" creationId="{BAE468FD-6D8F-3FC4-3C39-65EEAACB278F}"/>
          </ac:picMkLst>
        </pc:picChg>
        <pc:picChg chg="mod">
          <ac:chgData name="Мухамедияр Абилхайр" userId="e5d5fe1470d3f8ba" providerId="LiveId" clId="{A0F09CCF-786E-4D8B-9B63-60D63D5681E0}" dt="2023-10-05T17:45:59.597" v="1420" actId="14100"/>
          <ac:picMkLst>
            <pc:docMk/>
            <pc:sldMk cId="3804369942" sldId="261"/>
            <ac:picMk id="9" creationId="{F0ECA359-81F7-14A4-E346-0A4AB8B30D64}"/>
          </ac:picMkLst>
        </pc:picChg>
        <pc:picChg chg="mod">
          <ac:chgData name="Мухамедияр Абилхайр" userId="e5d5fe1470d3f8ba" providerId="LiveId" clId="{A0F09CCF-786E-4D8B-9B63-60D63D5681E0}" dt="2023-10-05T17:46:10.380" v="1423" actId="14100"/>
          <ac:picMkLst>
            <pc:docMk/>
            <pc:sldMk cId="3804369942" sldId="261"/>
            <ac:picMk id="10" creationId="{8847E94F-7727-4A1D-D04C-28CDD5F876CE}"/>
          </ac:picMkLst>
        </pc:picChg>
      </pc:sldChg>
    </pc:docChg>
  </pc:docChgLst>
  <pc:docChgLst>
    <pc:chgData name="Мухамедияр Абилхайр" userId="e5d5fe1470d3f8ba" providerId="LiveId" clId="{C27F4166-6629-4F59-8457-D20C0A5800C5}"/>
    <pc:docChg chg="undo custSel modSld sldOrd">
      <pc:chgData name="Мухамедияр Абилхайр" userId="e5d5fe1470d3f8ba" providerId="LiveId" clId="{C27F4166-6629-4F59-8457-D20C0A5800C5}" dt="2023-12-20T14:31:26.547" v="334" actId="1076"/>
      <pc:docMkLst>
        <pc:docMk/>
      </pc:docMkLst>
      <pc:sldChg chg="addSp modSp mod">
        <pc:chgData name="Мухамедияр Абилхайр" userId="e5d5fe1470d3f8ba" providerId="LiveId" clId="{C27F4166-6629-4F59-8457-D20C0A5800C5}" dt="2023-12-20T14:08:02.046" v="165" actId="1076"/>
        <pc:sldMkLst>
          <pc:docMk/>
          <pc:sldMk cId="71681680" sldId="256"/>
        </pc:sldMkLst>
        <pc:spChg chg="add mod">
          <ac:chgData name="Мухамедияр Абилхайр" userId="e5d5fe1470d3f8ba" providerId="LiveId" clId="{C27F4166-6629-4F59-8457-D20C0A5800C5}" dt="2023-11-16T16:51:09.059" v="0" actId="767"/>
          <ac:spMkLst>
            <pc:docMk/>
            <pc:sldMk cId="71681680" sldId="256"/>
            <ac:spMk id="2" creationId="{DC3A41D7-A97D-750E-A47D-9BFF582E2303}"/>
          </ac:spMkLst>
        </pc:spChg>
        <pc:spChg chg="add mod">
          <ac:chgData name="Мухамедияр Абилхайр" userId="e5d5fe1470d3f8ba" providerId="LiveId" clId="{C27F4166-6629-4F59-8457-D20C0A5800C5}" dt="2023-12-20T14:07:34.071" v="161" actId="1076"/>
          <ac:spMkLst>
            <pc:docMk/>
            <pc:sldMk cId="71681680" sldId="256"/>
            <ac:spMk id="3" creationId="{A1AE94C8-E152-4660-84F6-F89BBEA89BB5}"/>
          </ac:spMkLst>
        </pc:spChg>
        <pc:spChg chg="add mod">
          <ac:chgData name="Мухамедияр Абилхайр" userId="e5d5fe1470d3f8ba" providerId="LiveId" clId="{C27F4166-6629-4F59-8457-D20C0A5800C5}" dt="2023-12-20T14:07:34.071" v="161" actId="1076"/>
          <ac:spMkLst>
            <pc:docMk/>
            <pc:sldMk cId="71681680" sldId="256"/>
            <ac:spMk id="6" creationId="{564F285D-1A1A-4ACE-AA2A-98087FF1F713}"/>
          </ac:spMkLst>
        </pc:spChg>
        <pc:spChg chg="add mod">
          <ac:chgData name="Мухамедияр Абилхайр" userId="e5d5fe1470d3f8ba" providerId="LiveId" clId="{C27F4166-6629-4F59-8457-D20C0A5800C5}" dt="2023-12-20T14:07:34.071" v="161" actId="1076"/>
          <ac:spMkLst>
            <pc:docMk/>
            <pc:sldMk cId="71681680" sldId="256"/>
            <ac:spMk id="7" creationId="{C888F92A-DA69-6D6B-BAA2-FC98B1CA1AEE}"/>
          </ac:spMkLst>
        </pc:spChg>
        <pc:spChg chg="add mod">
          <ac:chgData name="Мухамедияр Абилхайр" userId="e5d5fe1470d3f8ba" providerId="LiveId" clId="{C27F4166-6629-4F59-8457-D20C0A5800C5}" dt="2023-12-20T14:07:34.071" v="161" actId="1076"/>
          <ac:spMkLst>
            <pc:docMk/>
            <pc:sldMk cId="71681680" sldId="256"/>
            <ac:spMk id="8" creationId="{8671C662-1105-60CB-EBD7-A0A48FCCEDE7}"/>
          </ac:spMkLst>
        </pc:spChg>
        <pc:spChg chg="add mod">
          <ac:chgData name="Мухамедияр Абилхайр" userId="e5d5fe1470d3f8ba" providerId="LiveId" clId="{C27F4166-6629-4F59-8457-D20C0A5800C5}" dt="2023-12-20T14:07:34.071" v="161" actId="1076"/>
          <ac:spMkLst>
            <pc:docMk/>
            <pc:sldMk cId="71681680" sldId="256"/>
            <ac:spMk id="9" creationId="{94E13A1D-BFF5-38FA-8B2A-40340174A685}"/>
          </ac:spMkLst>
        </pc:spChg>
        <pc:spChg chg="add mod">
          <ac:chgData name="Мухамедияр Абилхайр" userId="e5d5fe1470d3f8ba" providerId="LiveId" clId="{C27F4166-6629-4F59-8457-D20C0A5800C5}" dt="2023-12-20T14:07:34.071" v="161" actId="1076"/>
          <ac:spMkLst>
            <pc:docMk/>
            <pc:sldMk cId="71681680" sldId="256"/>
            <ac:spMk id="10" creationId="{346B17BC-EBC9-FDF4-0879-E4FE266FA307}"/>
          </ac:spMkLst>
        </pc:spChg>
        <pc:spChg chg="add mod">
          <ac:chgData name="Мухамедияр Абилхайр" userId="e5d5fe1470d3f8ba" providerId="LiveId" clId="{C27F4166-6629-4F59-8457-D20C0A5800C5}" dt="2023-12-20T14:07:34.071" v="161" actId="1076"/>
          <ac:spMkLst>
            <pc:docMk/>
            <pc:sldMk cId="71681680" sldId="256"/>
            <ac:spMk id="11" creationId="{B45B6947-863D-D47C-629C-3ED9CB0AF9A5}"/>
          </ac:spMkLst>
        </pc:spChg>
        <pc:spChg chg="add mod">
          <ac:chgData name="Мухамедияр Абилхайр" userId="e5d5fe1470d3f8ba" providerId="LiveId" clId="{C27F4166-6629-4F59-8457-D20C0A5800C5}" dt="2023-12-20T14:07:34.071" v="161" actId="1076"/>
          <ac:spMkLst>
            <pc:docMk/>
            <pc:sldMk cId="71681680" sldId="256"/>
            <ac:spMk id="12" creationId="{96580E45-DBA8-937B-B2D4-0AC4D7BAEFEC}"/>
          </ac:spMkLst>
        </pc:spChg>
        <pc:spChg chg="mod">
          <ac:chgData name="Мухамедияр Абилхайр" userId="e5d5fe1470d3f8ba" providerId="LiveId" clId="{C27F4166-6629-4F59-8457-D20C0A5800C5}" dt="2023-12-02T17:03:48.331" v="11" actId="207"/>
          <ac:spMkLst>
            <pc:docMk/>
            <pc:sldMk cId="71681680" sldId="256"/>
            <ac:spMk id="15" creationId="{B96B1AA4-54BC-3E05-2A08-DE671CCD1180}"/>
          </ac:spMkLst>
        </pc:spChg>
        <pc:spChg chg="mod">
          <ac:chgData name="Мухамедияр Абилхайр" userId="e5d5fe1470d3f8ba" providerId="LiveId" clId="{C27F4166-6629-4F59-8457-D20C0A5800C5}" dt="2023-12-19T18:17:06.530" v="43" actId="1076"/>
          <ac:spMkLst>
            <pc:docMk/>
            <pc:sldMk cId="71681680" sldId="256"/>
            <ac:spMk id="21" creationId="{FC57198D-0135-AF73-B431-6D57CDCA1E59}"/>
          </ac:spMkLst>
        </pc:spChg>
        <pc:spChg chg="mod">
          <ac:chgData name="Мухамедияр Абилхайр" userId="e5d5fe1470d3f8ba" providerId="LiveId" clId="{C27F4166-6629-4F59-8457-D20C0A5800C5}" dt="2023-12-19T18:42:44.510" v="153" actId="14100"/>
          <ac:spMkLst>
            <pc:docMk/>
            <pc:sldMk cId="71681680" sldId="256"/>
            <ac:spMk id="23" creationId="{78A24789-3C80-06F2-575C-B69DF6905C1D}"/>
          </ac:spMkLst>
        </pc:spChg>
        <pc:picChg chg="add mod">
          <ac:chgData name="Мухамедияр Абилхайр" userId="e5d5fe1470d3f8ba" providerId="LiveId" clId="{C27F4166-6629-4F59-8457-D20C0A5800C5}" dt="2023-12-20T14:07:56.245" v="163" actId="1076"/>
          <ac:picMkLst>
            <pc:docMk/>
            <pc:sldMk cId="71681680" sldId="256"/>
            <ac:picMk id="13" creationId="{ED9E276A-4881-1456-CEBC-A755FA97F472}"/>
          </ac:picMkLst>
        </pc:picChg>
        <pc:picChg chg="add mod">
          <ac:chgData name="Мухамедияр Абилхайр" userId="e5d5fe1470d3f8ba" providerId="LiveId" clId="{C27F4166-6629-4F59-8457-D20C0A5800C5}" dt="2023-12-20T14:08:02.046" v="165" actId="1076"/>
          <ac:picMkLst>
            <pc:docMk/>
            <pc:sldMk cId="71681680" sldId="256"/>
            <ac:picMk id="16" creationId="{5D3023FB-2DEA-083A-5E32-96E7B2432C47}"/>
          </ac:picMkLst>
        </pc:picChg>
      </pc:sldChg>
      <pc:sldChg chg="addSp delSp modSp mod">
        <pc:chgData name="Мухамедияр Абилхайр" userId="e5d5fe1470d3f8ba" providerId="LiveId" clId="{C27F4166-6629-4F59-8457-D20C0A5800C5}" dt="2023-12-20T14:31:26.547" v="334" actId="1076"/>
        <pc:sldMkLst>
          <pc:docMk/>
          <pc:sldMk cId="358812758" sldId="257"/>
        </pc:sldMkLst>
        <pc:spChg chg="add del mod">
          <ac:chgData name="Мухамедияр Абилхайр" userId="e5d5fe1470d3f8ba" providerId="LiveId" clId="{C27F4166-6629-4F59-8457-D20C0A5800C5}" dt="2023-12-20T14:06:15.294" v="156" actId="478"/>
          <ac:spMkLst>
            <pc:docMk/>
            <pc:sldMk cId="358812758" sldId="257"/>
            <ac:spMk id="4" creationId="{8C51E992-4AD7-57C3-F02D-1E3F84F10B9D}"/>
          </ac:spMkLst>
        </pc:spChg>
        <pc:spChg chg="add del mod">
          <ac:chgData name="Мухамедияр Абилхайр" userId="e5d5fe1470d3f8ba" providerId="LiveId" clId="{C27F4166-6629-4F59-8457-D20C0A5800C5}" dt="2023-12-20T14:06:10.951" v="154" actId="478"/>
          <ac:spMkLst>
            <pc:docMk/>
            <pc:sldMk cId="358812758" sldId="257"/>
            <ac:spMk id="5" creationId="{9AFF0AE7-6E20-6D5E-E332-7EC1352EFA50}"/>
          </ac:spMkLst>
        </pc:spChg>
        <pc:spChg chg="add del mod">
          <ac:chgData name="Мухамедияр Абилхайр" userId="e5d5fe1470d3f8ba" providerId="LiveId" clId="{C27F4166-6629-4F59-8457-D20C0A5800C5}" dt="2023-12-20T14:06:10.951" v="154" actId="478"/>
          <ac:spMkLst>
            <pc:docMk/>
            <pc:sldMk cId="358812758" sldId="257"/>
            <ac:spMk id="7" creationId="{74C9C114-0DA9-AF0B-282F-BCCB76193DE4}"/>
          </ac:spMkLst>
        </pc:spChg>
        <pc:spChg chg="add del mod">
          <ac:chgData name="Мухамедияр Абилхайр" userId="e5d5fe1470d3f8ba" providerId="LiveId" clId="{C27F4166-6629-4F59-8457-D20C0A5800C5}" dt="2023-12-20T14:06:10.951" v="154" actId="478"/>
          <ac:spMkLst>
            <pc:docMk/>
            <pc:sldMk cId="358812758" sldId="257"/>
            <ac:spMk id="8" creationId="{B1F2CBC2-5C58-0C3D-F05B-74260E7FCDBC}"/>
          </ac:spMkLst>
        </pc:spChg>
        <pc:spChg chg="add mod">
          <ac:chgData name="Мухамедияр Абилхайр" userId="e5d5fe1470d3f8ba" providerId="LiveId" clId="{C27F4166-6629-4F59-8457-D20C0A5800C5}" dt="2023-12-20T14:06:23.883" v="158" actId="1076"/>
          <ac:spMkLst>
            <pc:docMk/>
            <pc:sldMk cId="358812758" sldId="257"/>
            <ac:spMk id="9" creationId="{C1BE3DAA-1710-D13A-2DAF-1C8F69A89244}"/>
          </ac:spMkLst>
        </pc:spChg>
        <pc:spChg chg="add mod">
          <ac:chgData name="Мухамедияр Абилхайр" userId="e5d5fe1470d3f8ba" providerId="LiveId" clId="{C27F4166-6629-4F59-8457-D20C0A5800C5}" dt="2023-12-20T14:06:23.883" v="158" actId="1076"/>
          <ac:spMkLst>
            <pc:docMk/>
            <pc:sldMk cId="358812758" sldId="257"/>
            <ac:spMk id="10" creationId="{0E1DC7A0-34C9-2B6F-43F0-44B89DB85092}"/>
          </ac:spMkLst>
        </pc:spChg>
        <pc:spChg chg="del mod">
          <ac:chgData name="Мухамедияр Абилхайр" userId="e5d5fe1470d3f8ba" providerId="LiveId" clId="{C27F4166-6629-4F59-8457-D20C0A5800C5}" dt="2023-12-20T14:09:08.780" v="168" actId="478"/>
          <ac:spMkLst>
            <pc:docMk/>
            <pc:sldMk cId="358812758" sldId="257"/>
            <ac:spMk id="11" creationId="{1204D618-9C4A-2BFE-83CD-16521F1CBB84}"/>
          </ac:spMkLst>
        </pc:spChg>
        <pc:spChg chg="add mod">
          <ac:chgData name="Мухамедияр Абилхайр" userId="e5d5fe1470d3f8ba" providerId="LiveId" clId="{C27F4166-6629-4F59-8457-D20C0A5800C5}" dt="2023-12-20T14:06:23.883" v="158" actId="1076"/>
          <ac:spMkLst>
            <pc:docMk/>
            <pc:sldMk cId="358812758" sldId="257"/>
            <ac:spMk id="13" creationId="{3871F789-D88B-89ED-7F63-775635AE8332}"/>
          </ac:spMkLst>
        </pc:spChg>
        <pc:spChg chg="add mod">
          <ac:chgData name="Мухамедияр Абилхайр" userId="e5d5fe1470d3f8ba" providerId="LiveId" clId="{C27F4166-6629-4F59-8457-D20C0A5800C5}" dt="2023-12-20T14:06:23.883" v="158" actId="1076"/>
          <ac:spMkLst>
            <pc:docMk/>
            <pc:sldMk cId="358812758" sldId="257"/>
            <ac:spMk id="14" creationId="{CA00A9C4-995F-CC9D-9E99-A4B8D74440E0}"/>
          </ac:spMkLst>
        </pc:spChg>
        <pc:spChg chg="add mod ord">
          <ac:chgData name="Мухамедияр Абилхайр" userId="e5d5fe1470d3f8ba" providerId="LiveId" clId="{C27F4166-6629-4F59-8457-D20C0A5800C5}" dt="2023-12-20T14:11:04.831" v="182" actId="207"/>
          <ac:spMkLst>
            <pc:docMk/>
            <pc:sldMk cId="358812758" sldId="257"/>
            <ac:spMk id="15" creationId="{71427C1F-6C88-39CD-1B47-14BFC5CDE17E}"/>
          </ac:spMkLst>
        </pc:spChg>
        <pc:spChg chg="add mod">
          <ac:chgData name="Мухамедияр Абилхайр" userId="e5d5fe1470d3f8ba" providerId="LiveId" clId="{C27F4166-6629-4F59-8457-D20C0A5800C5}" dt="2023-12-20T14:16:10.333" v="220" actId="1076"/>
          <ac:spMkLst>
            <pc:docMk/>
            <pc:sldMk cId="358812758" sldId="257"/>
            <ac:spMk id="17" creationId="{787B85E8-9AB0-C68A-6BDD-D262E3483907}"/>
          </ac:spMkLst>
        </pc:spChg>
        <pc:spChg chg="add mod">
          <ac:chgData name="Мухамедияр Абилхайр" userId="e5d5fe1470d3f8ba" providerId="LiveId" clId="{C27F4166-6629-4F59-8457-D20C0A5800C5}" dt="2023-12-20T14:31:26.547" v="334" actId="1076"/>
          <ac:spMkLst>
            <pc:docMk/>
            <pc:sldMk cId="358812758" sldId="257"/>
            <ac:spMk id="19" creationId="{27572C0C-B3A6-F813-A563-B5ECA82DB767}"/>
          </ac:spMkLst>
        </pc:spChg>
        <pc:spChg chg="add mod">
          <ac:chgData name="Мухамедияр Абилхайр" userId="e5d5fe1470d3f8ba" providerId="LiveId" clId="{C27F4166-6629-4F59-8457-D20C0A5800C5}" dt="2023-12-20T14:16:10.333" v="220" actId="1076"/>
          <ac:spMkLst>
            <pc:docMk/>
            <pc:sldMk cId="358812758" sldId="257"/>
            <ac:spMk id="21" creationId="{8F7C432F-6D8F-E621-9532-37F2D38107DE}"/>
          </ac:spMkLst>
        </pc:spChg>
        <pc:spChg chg="add mod">
          <ac:chgData name="Мухамедияр Абилхайр" userId="e5d5fe1470d3f8ba" providerId="LiveId" clId="{C27F4166-6629-4F59-8457-D20C0A5800C5}" dt="2023-12-20T14:16:10.333" v="220" actId="1076"/>
          <ac:spMkLst>
            <pc:docMk/>
            <pc:sldMk cId="358812758" sldId="257"/>
            <ac:spMk id="23" creationId="{A110DF80-2BE6-B78A-BFBE-34ED8DDE6ECA}"/>
          </ac:spMkLst>
        </pc:spChg>
        <pc:spChg chg="add mod">
          <ac:chgData name="Мухамедияр Абилхайр" userId="e5d5fe1470d3f8ba" providerId="LiveId" clId="{C27F4166-6629-4F59-8457-D20C0A5800C5}" dt="2023-12-20T14:16:10.333" v="220" actId="1076"/>
          <ac:spMkLst>
            <pc:docMk/>
            <pc:sldMk cId="358812758" sldId="257"/>
            <ac:spMk id="24" creationId="{C3D106C7-4872-B6D6-B7C8-EF0E02728E01}"/>
          </ac:spMkLst>
        </pc:spChg>
        <pc:picChg chg="add mod">
          <ac:chgData name="Мухамедияр Абилхайр" userId="e5d5fe1470d3f8ba" providerId="LiveId" clId="{C27F4166-6629-4F59-8457-D20C0A5800C5}" dt="2023-12-02T17:20:51.627" v="20" actId="1076"/>
          <ac:picMkLst>
            <pc:docMk/>
            <pc:sldMk cId="358812758" sldId="257"/>
            <ac:picMk id="2" creationId="{A2962560-9DB1-4D9B-C0CE-8A6D0C24E272}"/>
          </ac:picMkLst>
        </pc:picChg>
        <pc:picChg chg="add del mod">
          <ac:chgData name="Мухамедияр Абилхайр" userId="e5d5fe1470d3f8ba" providerId="LiveId" clId="{C27F4166-6629-4F59-8457-D20C0A5800C5}" dt="2023-12-02T17:23:42.120" v="33" actId="478"/>
          <ac:picMkLst>
            <pc:docMk/>
            <pc:sldMk cId="358812758" sldId="257"/>
            <ac:picMk id="9" creationId="{2976CE15-E38F-B3AB-EF8F-1B338764B9D9}"/>
          </ac:picMkLst>
        </pc:picChg>
        <pc:picChg chg="add mod">
          <ac:chgData name="Мухамедияр Абилхайр" userId="e5d5fe1470d3f8ba" providerId="LiveId" clId="{C27F4166-6629-4F59-8457-D20C0A5800C5}" dt="2023-12-20T14:16:18.879" v="222" actId="1076"/>
          <ac:picMkLst>
            <pc:docMk/>
            <pc:sldMk cId="358812758" sldId="257"/>
            <ac:picMk id="25" creationId="{29413209-CD3F-563D-4B1E-9614485FAB57}"/>
          </ac:picMkLst>
        </pc:picChg>
      </pc:sldChg>
      <pc:sldChg chg="addSp delSp modSp mod ord delAnim modAnim">
        <pc:chgData name="Мухамедияр Абилхайр" userId="e5d5fe1470d3f8ba" providerId="LiveId" clId="{C27F4166-6629-4F59-8457-D20C0A5800C5}" dt="2023-12-20T14:22:28.044" v="262" actId="1076"/>
        <pc:sldMkLst>
          <pc:docMk/>
          <pc:sldMk cId="3915522808" sldId="258"/>
        </pc:sldMkLst>
        <pc:spChg chg="del mod">
          <ac:chgData name="Мухамедияр Абилхайр" userId="e5d5fe1470d3f8ba" providerId="LiveId" clId="{C27F4166-6629-4F59-8457-D20C0A5800C5}" dt="2023-12-20T14:14:41.063" v="209" actId="478"/>
          <ac:spMkLst>
            <pc:docMk/>
            <pc:sldMk cId="3915522808" sldId="258"/>
            <ac:spMk id="2" creationId="{2E0B8CF2-3582-6AA2-2E35-F4598B62B930}"/>
          </ac:spMkLst>
        </pc:spChg>
        <pc:spChg chg="del">
          <ac:chgData name="Мухамедияр Абилхайр" userId="e5d5fe1470d3f8ba" providerId="LiveId" clId="{C27F4166-6629-4F59-8457-D20C0A5800C5}" dt="2023-12-20T14:13:39.803" v="190" actId="478"/>
          <ac:spMkLst>
            <pc:docMk/>
            <pc:sldMk cId="3915522808" sldId="258"/>
            <ac:spMk id="4" creationId="{214986DC-A700-33EC-AEFE-15EE8D81EC6F}"/>
          </ac:spMkLst>
        </pc:spChg>
        <pc:spChg chg="add mod">
          <ac:chgData name="Мухамедияр Абилхайр" userId="e5d5fe1470d3f8ba" providerId="LiveId" clId="{C27F4166-6629-4F59-8457-D20C0A5800C5}" dt="2023-12-20T14:12:44.424" v="184" actId="1076"/>
          <ac:spMkLst>
            <pc:docMk/>
            <pc:sldMk cId="3915522808" sldId="258"/>
            <ac:spMk id="6" creationId="{8E418C5A-3B8B-0324-FBBE-8428EBAD295F}"/>
          </ac:spMkLst>
        </pc:spChg>
        <pc:spChg chg="add mod">
          <ac:chgData name="Мухамедияр Абилхайр" userId="e5d5fe1470d3f8ba" providerId="LiveId" clId="{C27F4166-6629-4F59-8457-D20C0A5800C5}" dt="2023-12-20T14:12:44.424" v="184" actId="1076"/>
          <ac:spMkLst>
            <pc:docMk/>
            <pc:sldMk cId="3915522808" sldId="258"/>
            <ac:spMk id="7" creationId="{607D2B74-0A99-B751-EF4D-D82E9142BB34}"/>
          </ac:spMkLst>
        </pc:spChg>
        <pc:spChg chg="add mod">
          <ac:chgData name="Мухамедияр Абилхайр" userId="e5d5fe1470d3f8ba" providerId="LiveId" clId="{C27F4166-6629-4F59-8457-D20C0A5800C5}" dt="2023-12-20T14:12:44.424" v="184" actId="1076"/>
          <ac:spMkLst>
            <pc:docMk/>
            <pc:sldMk cId="3915522808" sldId="258"/>
            <ac:spMk id="8" creationId="{B3B90208-6EA3-A998-045C-A0BC33D5708D}"/>
          </ac:spMkLst>
        </pc:spChg>
        <pc:spChg chg="add mod">
          <ac:chgData name="Мухамедияр Абилхайр" userId="e5d5fe1470d3f8ba" providerId="LiveId" clId="{C27F4166-6629-4F59-8457-D20C0A5800C5}" dt="2023-12-20T14:12:44.424" v="184" actId="1076"/>
          <ac:spMkLst>
            <pc:docMk/>
            <pc:sldMk cId="3915522808" sldId="258"/>
            <ac:spMk id="9" creationId="{AE7E7687-7F3D-E164-6D77-103741A30C48}"/>
          </ac:spMkLst>
        </pc:spChg>
        <pc:spChg chg="add mod">
          <ac:chgData name="Мухамедияр Абилхайр" userId="e5d5fe1470d3f8ba" providerId="LiveId" clId="{C27F4166-6629-4F59-8457-D20C0A5800C5}" dt="2023-12-20T14:12:44.424" v="184" actId="1076"/>
          <ac:spMkLst>
            <pc:docMk/>
            <pc:sldMk cId="3915522808" sldId="258"/>
            <ac:spMk id="10" creationId="{B7DF6A0F-F49D-EEC3-8C6E-DCD64CD8297D}"/>
          </ac:spMkLst>
        </pc:spChg>
        <pc:spChg chg="add mod">
          <ac:chgData name="Мухамедияр Абилхайр" userId="e5d5fe1470d3f8ba" providerId="LiveId" clId="{C27F4166-6629-4F59-8457-D20C0A5800C5}" dt="2023-12-20T14:12:44.424" v="184" actId="1076"/>
          <ac:spMkLst>
            <pc:docMk/>
            <pc:sldMk cId="3915522808" sldId="258"/>
            <ac:spMk id="11" creationId="{C72FB08A-0911-A9E4-6986-988ECDFB6181}"/>
          </ac:spMkLst>
        </pc:spChg>
        <pc:spChg chg="add mod">
          <ac:chgData name="Мухамедияр Абилхайр" userId="e5d5fe1470d3f8ba" providerId="LiveId" clId="{C27F4166-6629-4F59-8457-D20C0A5800C5}" dt="2023-12-20T14:12:44.424" v="184" actId="1076"/>
          <ac:spMkLst>
            <pc:docMk/>
            <pc:sldMk cId="3915522808" sldId="258"/>
            <ac:spMk id="12" creationId="{2A7FEF90-2FAE-7AE5-E8D5-E517F337E82D}"/>
          </ac:spMkLst>
        </pc:spChg>
        <pc:spChg chg="add mod">
          <ac:chgData name="Мухамедияр Абилхайр" userId="e5d5fe1470d3f8ba" providerId="LiveId" clId="{C27F4166-6629-4F59-8457-D20C0A5800C5}" dt="2023-12-20T14:12:44.424" v="184" actId="1076"/>
          <ac:spMkLst>
            <pc:docMk/>
            <pc:sldMk cId="3915522808" sldId="258"/>
            <ac:spMk id="13" creationId="{85FD1A55-E7DB-A4F4-4FF3-17B2BA361C68}"/>
          </ac:spMkLst>
        </pc:spChg>
        <pc:spChg chg="add mod ord">
          <ac:chgData name="Мухамедияр Абилхайр" userId="e5d5fe1470d3f8ba" providerId="LiveId" clId="{C27F4166-6629-4F59-8457-D20C0A5800C5}" dt="2023-12-20T14:15:02.874" v="218" actId="167"/>
          <ac:spMkLst>
            <pc:docMk/>
            <pc:sldMk cId="3915522808" sldId="258"/>
            <ac:spMk id="20" creationId="{FE1AF14A-ED09-D9A5-D7CB-497D5089B061}"/>
          </ac:spMkLst>
        </pc:spChg>
        <pc:spChg chg="add mod ord">
          <ac:chgData name="Мухамедияр Абилхайр" userId="e5d5fe1470d3f8ba" providerId="LiveId" clId="{C27F4166-6629-4F59-8457-D20C0A5800C5}" dt="2023-12-20T14:14:27.654" v="207" actId="1076"/>
          <ac:spMkLst>
            <pc:docMk/>
            <pc:sldMk cId="3915522808" sldId="258"/>
            <ac:spMk id="21" creationId="{5A7ABF4B-CD5A-3A45-C191-9D567B97178F}"/>
          </ac:spMkLst>
        </pc:spChg>
        <pc:spChg chg="add mod">
          <ac:chgData name="Мухамедияр Абилхайр" userId="e5d5fe1470d3f8ba" providerId="LiveId" clId="{C27F4166-6629-4F59-8457-D20C0A5800C5}" dt="2023-12-20T14:20:47.666" v="257" actId="1076"/>
          <ac:spMkLst>
            <pc:docMk/>
            <pc:sldMk cId="3915522808" sldId="258"/>
            <ac:spMk id="25" creationId="{5BF5524D-A7C0-C2AA-E7B5-62669367B9BB}"/>
          </ac:spMkLst>
        </pc:spChg>
        <pc:spChg chg="add mod">
          <ac:chgData name="Мухамедияр Абилхайр" userId="e5d5fe1470d3f8ba" providerId="LiveId" clId="{C27F4166-6629-4F59-8457-D20C0A5800C5}" dt="2023-12-20T14:22:26.508" v="261" actId="1076"/>
          <ac:spMkLst>
            <pc:docMk/>
            <pc:sldMk cId="3915522808" sldId="258"/>
            <ac:spMk id="27" creationId="{8E3718B5-023F-A50A-6E35-80409C6C7B4B}"/>
          </ac:spMkLst>
        </pc:spChg>
        <pc:spChg chg="add mod">
          <ac:chgData name="Мухамедияр Абилхайр" userId="e5d5fe1470d3f8ba" providerId="LiveId" clId="{C27F4166-6629-4F59-8457-D20C0A5800C5}" dt="2023-12-20T14:22:28.044" v="262" actId="1076"/>
          <ac:spMkLst>
            <pc:docMk/>
            <pc:sldMk cId="3915522808" sldId="258"/>
            <ac:spMk id="28" creationId="{2F0D5DEA-6DB8-9D9E-9364-E4BE1EADBE04}"/>
          </ac:spMkLst>
        </pc:spChg>
        <pc:picChg chg="add del mod">
          <ac:chgData name="Мухамедияр Абилхайр" userId="e5d5fe1470d3f8ba" providerId="LiveId" clId="{C27F4166-6629-4F59-8457-D20C0A5800C5}" dt="2023-12-11T16:47:57.125" v="39" actId="478"/>
          <ac:picMkLst>
            <pc:docMk/>
            <pc:sldMk cId="3915522808" sldId="258"/>
            <ac:picMk id="6" creationId="{7EBF3059-5D37-1982-0186-0D719E07EC88}"/>
          </ac:picMkLst>
        </pc:picChg>
        <pc:picChg chg="mod">
          <ac:chgData name="Мухамедияр Абилхайр" userId="e5d5fe1470d3f8ba" providerId="LiveId" clId="{C27F4166-6629-4F59-8457-D20C0A5800C5}" dt="2023-12-20T14:13:55.209" v="196" actId="1076"/>
          <ac:picMkLst>
            <pc:docMk/>
            <pc:sldMk cId="3915522808" sldId="258"/>
            <ac:picMk id="14" creationId="{18D89C37-BF40-87C7-5834-E15A1FE13DC6}"/>
          </ac:picMkLst>
        </pc:picChg>
        <pc:picChg chg="add mod">
          <ac:chgData name="Мухамедияр Абилхайр" userId="e5d5fe1470d3f8ba" providerId="LiveId" clId="{C27F4166-6629-4F59-8457-D20C0A5800C5}" dt="2023-12-20T14:13:01.125" v="186" actId="1076"/>
          <ac:picMkLst>
            <pc:docMk/>
            <pc:sldMk cId="3915522808" sldId="258"/>
            <ac:picMk id="16" creationId="{4357BB27-21C7-CDFC-E235-4A2065AAB9F8}"/>
          </ac:picMkLst>
        </pc:picChg>
        <pc:picChg chg="add mod">
          <ac:chgData name="Мухамедияр Абилхайр" userId="e5d5fe1470d3f8ba" providerId="LiveId" clId="{C27F4166-6629-4F59-8457-D20C0A5800C5}" dt="2023-12-20T14:13:03.406" v="187" actId="1076"/>
          <ac:picMkLst>
            <pc:docMk/>
            <pc:sldMk cId="3915522808" sldId="258"/>
            <ac:picMk id="18" creationId="{E5BD4015-92CE-780D-9B08-8525FD72347C}"/>
          </ac:picMkLst>
        </pc:picChg>
        <pc:picChg chg="add mod">
          <ac:chgData name="Мухамедияр Абилхайр" userId="e5d5fe1470d3f8ba" providerId="LiveId" clId="{C27F4166-6629-4F59-8457-D20C0A5800C5}" dt="2023-12-20T14:20:39.222" v="255" actId="1076"/>
          <ac:picMkLst>
            <pc:docMk/>
            <pc:sldMk cId="3915522808" sldId="258"/>
            <ac:picMk id="22" creationId="{915C726A-2448-0E7F-9EAE-5636C2B9BE4D}"/>
          </ac:picMkLst>
        </pc:picChg>
        <pc:picChg chg="add mod">
          <ac:chgData name="Мухамедияр Абилхайр" userId="e5d5fe1470d3f8ba" providerId="LiveId" clId="{C27F4166-6629-4F59-8457-D20C0A5800C5}" dt="2023-12-20T14:20:39.222" v="255" actId="1076"/>
          <ac:picMkLst>
            <pc:docMk/>
            <pc:sldMk cId="3915522808" sldId="258"/>
            <ac:picMk id="23" creationId="{39FC5E3F-FADA-3D21-A9C8-6C71EF3BC432}"/>
          </ac:picMkLst>
        </pc:picChg>
        <pc:picChg chg="add mod">
          <ac:chgData name="Мухамедияр Абилхайр" userId="e5d5fe1470d3f8ba" providerId="LiveId" clId="{C27F4166-6629-4F59-8457-D20C0A5800C5}" dt="2023-12-20T14:20:39.222" v="255" actId="1076"/>
          <ac:picMkLst>
            <pc:docMk/>
            <pc:sldMk cId="3915522808" sldId="258"/>
            <ac:picMk id="24" creationId="{BD723313-BDA0-990A-C622-EF4FDA28546B}"/>
          </ac:picMkLst>
        </pc:picChg>
        <pc:picChg chg="add mod">
          <ac:chgData name="Мухамедияр Абилхайр" userId="e5d5fe1470d3f8ba" providerId="LiveId" clId="{C27F4166-6629-4F59-8457-D20C0A5800C5}" dt="2023-12-20T14:20:47.666" v="257" actId="1076"/>
          <ac:picMkLst>
            <pc:docMk/>
            <pc:sldMk cId="3915522808" sldId="258"/>
            <ac:picMk id="26" creationId="{2A50B1E0-DBED-D35C-CAE6-6AB2F036B983}"/>
          </ac:picMkLst>
        </pc:picChg>
      </pc:sldChg>
      <pc:sldChg chg="addSp delSp modSp mod">
        <pc:chgData name="Мухамедияр Абилхайр" userId="e5d5fe1470d3f8ba" providerId="LiveId" clId="{C27F4166-6629-4F59-8457-D20C0A5800C5}" dt="2023-12-20T14:29:38.878" v="329" actId="167"/>
        <pc:sldMkLst>
          <pc:docMk/>
          <pc:sldMk cId="319073759" sldId="259"/>
        </pc:sldMkLst>
        <pc:spChg chg="del mod">
          <ac:chgData name="Мухамедияр Абилхайр" userId="e5d5fe1470d3f8ba" providerId="LiveId" clId="{C27F4166-6629-4F59-8457-D20C0A5800C5}" dt="2023-12-20T14:29:33.450" v="328" actId="478"/>
          <ac:spMkLst>
            <pc:docMk/>
            <pc:sldMk cId="319073759" sldId="259"/>
            <ac:spMk id="2" creationId="{2E0B8CF2-3582-6AA2-2E35-F4598B62B930}"/>
          </ac:spMkLst>
        </pc:spChg>
        <pc:spChg chg="add mod">
          <ac:chgData name="Мухамедияр Абилхайр" userId="e5d5fe1470d3f8ba" providerId="LiveId" clId="{C27F4166-6629-4F59-8457-D20C0A5800C5}" dt="2023-12-20T14:28:52.639" v="317" actId="1076"/>
          <ac:spMkLst>
            <pc:docMk/>
            <pc:sldMk cId="319073759" sldId="259"/>
            <ac:spMk id="3" creationId="{2D05B792-120C-8ECD-670D-D9BA832C4A16}"/>
          </ac:spMkLst>
        </pc:spChg>
        <pc:spChg chg="del">
          <ac:chgData name="Мухамедияр Абилхайр" userId="e5d5fe1470d3f8ba" providerId="LiveId" clId="{C27F4166-6629-4F59-8457-D20C0A5800C5}" dt="2023-12-20T14:29:17.815" v="324" actId="478"/>
          <ac:spMkLst>
            <pc:docMk/>
            <pc:sldMk cId="319073759" sldId="259"/>
            <ac:spMk id="7" creationId="{CAD9A299-59D4-213E-2D57-EAAA261C15F1}"/>
          </ac:spMkLst>
        </pc:spChg>
        <pc:spChg chg="add mod ord">
          <ac:chgData name="Мухамедияр Абилхайр" userId="e5d5fe1470d3f8ba" providerId="LiveId" clId="{C27F4166-6629-4F59-8457-D20C0A5800C5}" dt="2023-12-20T14:29:38.878" v="329" actId="167"/>
          <ac:spMkLst>
            <pc:docMk/>
            <pc:sldMk cId="319073759" sldId="259"/>
            <ac:spMk id="13" creationId="{F319F884-C57C-5664-3372-DA25966B687D}"/>
          </ac:spMkLst>
        </pc:spChg>
        <pc:spChg chg="add mod ord">
          <ac:chgData name="Мухамедияр Абилхайр" userId="e5d5fe1470d3f8ba" providerId="LiveId" clId="{C27F4166-6629-4F59-8457-D20C0A5800C5}" dt="2023-12-20T14:29:38.878" v="329" actId="167"/>
          <ac:spMkLst>
            <pc:docMk/>
            <pc:sldMk cId="319073759" sldId="259"/>
            <ac:spMk id="14" creationId="{34CCD12B-5D47-82A6-23DE-52F1D9A91A8D}"/>
          </ac:spMkLst>
        </pc:spChg>
        <pc:spChg chg="mod">
          <ac:chgData name="Мухамедияр Абилхайр" userId="e5d5fe1470d3f8ba" providerId="LiveId" clId="{C27F4166-6629-4F59-8457-D20C0A5800C5}" dt="2023-12-19T18:30:15.120" v="69" actId="20577"/>
          <ac:spMkLst>
            <pc:docMk/>
            <pc:sldMk cId="319073759" sldId="259"/>
            <ac:spMk id="46" creationId="{6E5C6791-9700-4E46-59C6-A403A8DA5CC1}"/>
          </ac:spMkLst>
        </pc:spChg>
        <pc:picChg chg="add del mod">
          <ac:chgData name="Мухамедияр Абилхайр" userId="e5d5fe1470d3f8ba" providerId="LiveId" clId="{C27F4166-6629-4F59-8457-D20C0A5800C5}" dt="2023-12-02T17:23:49.460" v="35" actId="478"/>
          <ac:picMkLst>
            <pc:docMk/>
            <pc:sldMk cId="319073759" sldId="259"/>
            <ac:picMk id="3" creationId="{F3F1EE6B-2E99-D26B-701A-342385618A27}"/>
          </ac:picMkLst>
        </pc:picChg>
        <pc:picChg chg="mod">
          <ac:chgData name="Мухамедияр Абилхайр" userId="e5d5fe1470d3f8ba" providerId="LiveId" clId="{C27F4166-6629-4F59-8457-D20C0A5800C5}" dt="2023-12-19T18:27:00.063" v="67" actId="1076"/>
          <ac:picMkLst>
            <pc:docMk/>
            <pc:sldMk cId="319073759" sldId="259"/>
            <ac:picMk id="4" creationId="{844DDEAD-F255-39E7-1D9A-167A54F0C3AD}"/>
          </ac:picMkLst>
        </pc:picChg>
        <pc:picChg chg="add mod">
          <ac:chgData name="Мухамедияр Абилхайр" userId="e5d5fe1470d3f8ba" providerId="LiveId" clId="{C27F4166-6629-4F59-8457-D20C0A5800C5}" dt="2023-12-19T18:27:01.831" v="68" actId="1076"/>
          <ac:picMkLst>
            <pc:docMk/>
            <pc:sldMk cId="319073759" sldId="259"/>
            <ac:picMk id="6" creationId="{77AE330C-F125-28EB-1E15-02507635418C}"/>
          </ac:picMkLst>
        </pc:picChg>
        <pc:picChg chg="add mod">
          <ac:chgData name="Мухамедияр Абилхайр" userId="e5d5fe1470d3f8ba" providerId="LiveId" clId="{C27F4166-6629-4F59-8457-D20C0A5800C5}" dt="2023-12-20T14:28:49.362" v="316" actId="1076"/>
          <ac:picMkLst>
            <pc:docMk/>
            <pc:sldMk cId="319073759" sldId="259"/>
            <ac:picMk id="8" creationId="{0F3932F2-7EBC-1283-01D1-07EAC900B7FD}"/>
          </ac:picMkLst>
        </pc:picChg>
        <pc:picChg chg="add mod">
          <ac:chgData name="Мухамедияр Абилхайр" userId="e5d5fe1470d3f8ba" providerId="LiveId" clId="{C27F4166-6629-4F59-8457-D20C0A5800C5}" dt="2023-12-20T14:28:49.362" v="316" actId="1076"/>
          <ac:picMkLst>
            <pc:docMk/>
            <pc:sldMk cId="319073759" sldId="259"/>
            <ac:picMk id="9" creationId="{29AFF5C7-5C05-581B-2DBE-380AF993F9A4}"/>
          </ac:picMkLst>
        </pc:picChg>
        <pc:picChg chg="add del mod">
          <ac:chgData name="Мухамедияр Абилхайр" userId="e5d5fe1470d3f8ba" providerId="LiveId" clId="{C27F4166-6629-4F59-8457-D20C0A5800C5}" dt="2023-12-19T18:38:52.959" v="72" actId="21"/>
          <ac:picMkLst>
            <pc:docMk/>
            <pc:sldMk cId="319073759" sldId="259"/>
            <ac:picMk id="9" creationId="{848C7CCF-EADC-FEB8-6DDB-605E966FC9FF}"/>
          </ac:picMkLst>
        </pc:picChg>
        <pc:picChg chg="add mod">
          <ac:chgData name="Мухамедияр Абилхайр" userId="e5d5fe1470d3f8ba" providerId="LiveId" clId="{C27F4166-6629-4F59-8457-D20C0A5800C5}" dt="2023-12-20T14:28:45.131" v="315" actId="1076"/>
          <ac:picMkLst>
            <pc:docMk/>
            <pc:sldMk cId="319073759" sldId="259"/>
            <ac:picMk id="10" creationId="{BC7D7AC0-3C7C-3DE5-9E7C-8E3A9901960A}"/>
          </ac:picMkLst>
        </pc:picChg>
        <pc:picChg chg="add mod">
          <ac:chgData name="Мухамедияр Абилхайр" userId="e5d5fe1470d3f8ba" providerId="LiveId" clId="{C27F4166-6629-4F59-8457-D20C0A5800C5}" dt="2023-12-20T14:28:45.131" v="315" actId="1076"/>
          <ac:picMkLst>
            <pc:docMk/>
            <pc:sldMk cId="319073759" sldId="259"/>
            <ac:picMk id="11" creationId="{F4F523AB-A0B4-98C7-111C-FAD25CACFE1F}"/>
          </ac:picMkLst>
        </pc:picChg>
        <pc:picChg chg="add mod">
          <ac:chgData name="Мухамедияр Абилхайр" userId="e5d5fe1470d3f8ba" providerId="LiveId" clId="{C27F4166-6629-4F59-8457-D20C0A5800C5}" dt="2023-12-20T14:28:45.131" v="315" actId="1076"/>
          <ac:picMkLst>
            <pc:docMk/>
            <pc:sldMk cId="319073759" sldId="259"/>
            <ac:picMk id="12" creationId="{E987324F-8ADA-904A-DAFA-548410E64755}"/>
          </ac:picMkLst>
        </pc:picChg>
      </pc:sldChg>
      <pc:sldChg chg="addSp delSp modSp mod">
        <pc:chgData name="Мухамедияр Абилхайр" userId="e5d5fe1470d3f8ba" providerId="LiveId" clId="{C27F4166-6629-4F59-8457-D20C0A5800C5}" dt="2023-12-20T14:24:52.836" v="279" actId="1076"/>
        <pc:sldMkLst>
          <pc:docMk/>
          <pc:sldMk cId="3291372780" sldId="260"/>
        </pc:sldMkLst>
        <pc:spChg chg="del mod">
          <ac:chgData name="Мухамедияр Абилхайр" userId="e5d5fe1470d3f8ba" providerId="LiveId" clId="{C27F4166-6629-4F59-8457-D20C0A5800C5}" dt="2023-12-20T14:18:34.263" v="230" actId="478"/>
          <ac:spMkLst>
            <pc:docMk/>
            <pc:sldMk cId="3291372780" sldId="260"/>
            <ac:spMk id="2" creationId="{2E0B8CF2-3582-6AA2-2E35-F4598B62B930}"/>
          </ac:spMkLst>
        </pc:spChg>
        <pc:spChg chg="add mod">
          <ac:chgData name="Мухамедияр Абилхайр" userId="e5d5fe1470d3f8ba" providerId="LiveId" clId="{C27F4166-6629-4F59-8457-D20C0A5800C5}" dt="2023-12-20T14:18:12.770" v="226" actId="1076"/>
          <ac:spMkLst>
            <pc:docMk/>
            <pc:sldMk cId="3291372780" sldId="260"/>
            <ac:spMk id="3" creationId="{CFB25AD5-061B-71BE-9058-185795205F9E}"/>
          </ac:spMkLst>
        </pc:spChg>
        <pc:spChg chg="mod">
          <ac:chgData name="Мухамедияр Абилхайр" userId="e5d5fe1470d3f8ba" providerId="LiveId" clId="{C27F4166-6629-4F59-8457-D20C0A5800C5}" dt="2023-12-20T14:24:05.273" v="267" actId="1076"/>
          <ac:spMkLst>
            <pc:docMk/>
            <pc:sldMk cId="3291372780" sldId="260"/>
            <ac:spMk id="5" creationId="{7CFF0D32-1780-63DF-B946-62057C5E589D}"/>
          </ac:spMkLst>
        </pc:spChg>
        <pc:spChg chg="add mod">
          <ac:chgData name="Мухамедияр Абилхайр" userId="e5d5fe1470d3f8ba" providerId="LiveId" clId="{C27F4166-6629-4F59-8457-D20C0A5800C5}" dt="2023-12-20T14:18:12.770" v="226" actId="1076"/>
          <ac:spMkLst>
            <pc:docMk/>
            <pc:sldMk cId="3291372780" sldId="260"/>
            <ac:spMk id="6" creationId="{D60CB4D8-C331-AE39-C110-B0C7C39B5F50}"/>
          </ac:spMkLst>
        </pc:spChg>
        <pc:spChg chg="del">
          <ac:chgData name="Мухамедияр Абилхайр" userId="e5d5fe1470d3f8ba" providerId="LiveId" clId="{C27F4166-6629-4F59-8457-D20C0A5800C5}" dt="2023-12-20T14:18:37.253" v="231" actId="478"/>
          <ac:spMkLst>
            <pc:docMk/>
            <pc:sldMk cId="3291372780" sldId="260"/>
            <ac:spMk id="7" creationId="{CAD9A299-59D4-213E-2D57-EAAA261C15F1}"/>
          </ac:spMkLst>
        </pc:spChg>
        <pc:spChg chg="add mod">
          <ac:chgData name="Мухамедияр Абилхайр" userId="e5d5fe1470d3f8ba" providerId="LiveId" clId="{C27F4166-6629-4F59-8457-D20C0A5800C5}" dt="2023-12-20T14:18:12.770" v="226" actId="1076"/>
          <ac:spMkLst>
            <pc:docMk/>
            <pc:sldMk cId="3291372780" sldId="260"/>
            <ac:spMk id="8" creationId="{FC7C0146-96E0-8A36-9002-DE6F15DFAF03}"/>
          </ac:spMkLst>
        </pc:spChg>
        <pc:spChg chg="add mod">
          <ac:chgData name="Мухамедияр Абилхайр" userId="e5d5fe1470d3f8ba" providerId="LiveId" clId="{C27F4166-6629-4F59-8457-D20C0A5800C5}" dt="2023-12-20T14:18:12.770" v="226" actId="1076"/>
          <ac:spMkLst>
            <pc:docMk/>
            <pc:sldMk cId="3291372780" sldId="260"/>
            <ac:spMk id="10" creationId="{680C38A8-D49E-D7BC-DC28-2D98E4368727}"/>
          </ac:spMkLst>
        </pc:spChg>
        <pc:spChg chg="add mod">
          <ac:chgData name="Мухамедияр Абилхайр" userId="e5d5fe1470d3f8ba" providerId="LiveId" clId="{C27F4166-6629-4F59-8457-D20C0A5800C5}" dt="2023-12-20T14:18:12.770" v="226" actId="1076"/>
          <ac:spMkLst>
            <pc:docMk/>
            <pc:sldMk cId="3291372780" sldId="260"/>
            <ac:spMk id="13" creationId="{F4B7358F-6E59-0A49-1420-75E7DEB45F18}"/>
          </ac:spMkLst>
        </pc:spChg>
        <pc:spChg chg="add mod ord">
          <ac:chgData name="Мухамедияр Абилхайр" userId="e5d5fe1470d3f8ba" providerId="LiveId" clId="{C27F4166-6629-4F59-8457-D20C0A5800C5}" dt="2023-12-20T14:20:21.243" v="253" actId="167"/>
          <ac:spMkLst>
            <pc:docMk/>
            <pc:sldMk cId="3291372780" sldId="260"/>
            <ac:spMk id="15" creationId="{622DD994-CDE7-9F2C-2D02-1A5FC5C20D4A}"/>
          </ac:spMkLst>
        </pc:spChg>
        <pc:spChg chg="add mod ord">
          <ac:chgData name="Мухамедияр Абилхайр" userId="e5d5fe1470d3f8ba" providerId="LiveId" clId="{C27F4166-6629-4F59-8457-D20C0A5800C5}" dt="2023-12-20T14:20:18.506" v="252" actId="167"/>
          <ac:spMkLst>
            <pc:docMk/>
            <pc:sldMk cId="3291372780" sldId="260"/>
            <ac:spMk id="16" creationId="{9775F180-82DF-F873-F92B-BCA3C8F8DFD4}"/>
          </ac:spMkLst>
        </pc:spChg>
        <pc:spChg chg="add mod">
          <ac:chgData name="Мухамедияр Абилхайр" userId="e5d5fe1470d3f8ba" providerId="LiveId" clId="{C27F4166-6629-4F59-8457-D20C0A5800C5}" dt="2023-12-20T14:22:19.015" v="259" actId="571"/>
          <ac:spMkLst>
            <pc:docMk/>
            <pc:sldMk cId="3291372780" sldId="260"/>
            <ac:spMk id="17" creationId="{595CF42A-34AE-C214-91C8-0F513FF7C7B3}"/>
          </ac:spMkLst>
        </pc:spChg>
        <pc:spChg chg="add mod">
          <ac:chgData name="Мухамедияр Абилхайр" userId="e5d5fe1470d3f8ba" providerId="LiveId" clId="{C27F4166-6629-4F59-8457-D20C0A5800C5}" dt="2023-12-20T14:22:19.015" v="259" actId="571"/>
          <ac:spMkLst>
            <pc:docMk/>
            <pc:sldMk cId="3291372780" sldId="260"/>
            <ac:spMk id="18" creationId="{ECDB4BE4-DA0B-A8DA-A510-FBFE71771FAC}"/>
          </ac:spMkLst>
        </pc:spChg>
        <pc:spChg chg="add mod">
          <ac:chgData name="Мухамедияр Абилхайр" userId="e5d5fe1470d3f8ba" providerId="LiveId" clId="{C27F4166-6629-4F59-8457-D20C0A5800C5}" dt="2023-12-20T14:24:35.926" v="276" actId="571"/>
          <ac:spMkLst>
            <pc:docMk/>
            <pc:sldMk cId="3291372780" sldId="260"/>
            <ac:spMk id="19" creationId="{690DB1FC-5427-2932-F68E-0A8134711917}"/>
          </ac:spMkLst>
        </pc:spChg>
        <pc:picChg chg="add del mod">
          <ac:chgData name="Мухамедияр Абилхайр" userId="e5d5fe1470d3f8ba" providerId="LiveId" clId="{C27F4166-6629-4F59-8457-D20C0A5800C5}" dt="2023-12-02T17:23:19.993" v="26" actId="21"/>
          <ac:picMkLst>
            <pc:docMk/>
            <pc:sldMk cId="3291372780" sldId="260"/>
            <ac:picMk id="3" creationId="{30418E27-337A-60A3-145C-8CC8ECC11214}"/>
          </ac:picMkLst>
        </pc:picChg>
        <pc:picChg chg="mod">
          <ac:chgData name="Мухамедияр Абилхайр" userId="e5d5fe1470d3f8ba" providerId="LiveId" clId="{C27F4166-6629-4F59-8457-D20C0A5800C5}" dt="2023-12-20T14:24:05.273" v="267" actId="1076"/>
          <ac:picMkLst>
            <pc:docMk/>
            <pc:sldMk cId="3291372780" sldId="260"/>
            <ac:picMk id="4" creationId="{0AB4B535-17EB-8125-4B7C-EF83C814CBF1}"/>
          </ac:picMkLst>
        </pc:picChg>
        <pc:picChg chg="mod">
          <ac:chgData name="Мухамедияр Абилхайр" userId="e5d5fe1470d3f8ba" providerId="LiveId" clId="{C27F4166-6629-4F59-8457-D20C0A5800C5}" dt="2023-12-20T14:24:05.273" v="267" actId="1076"/>
          <ac:picMkLst>
            <pc:docMk/>
            <pc:sldMk cId="3291372780" sldId="260"/>
            <ac:picMk id="11" creationId="{CB9E87CF-5740-3CBF-8A2E-9954DA7CE2F4}"/>
          </ac:picMkLst>
        </pc:picChg>
        <pc:picChg chg="mod">
          <ac:chgData name="Мухамедияр Абилхайр" userId="e5d5fe1470d3f8ba" providerId="LiveId" clId="{C27F4166-6629-4F59-8457-D20C0A5800C5}" dt="2023-12-20T14:24:05.273" v="267" actId="1076"/>
          <ac:picMkLst>
            <pc:docMk/>
            <pc:sldMk cId="3291372780" sldId="260"/>
            <ac:picMk id="12" creationId="{CB30134B-C536-1EA5-19B8-81DC29EEDD2D}"/>
          </ac:picMkLst>
        </pc:picChg>
        <pc:picChg chg="add mod">
          <ac:chgData name="Мухамедияр Абилхайр" userId="e5d5fe1470d3f8ba" providerId="LiveId" clId="{C27F4166-6629-4F59-8457-D20C0A5800C5}" dt="2023-12-20T14:18:19.354" v="228" actId="1076"/>
          <ac:picMkLst>
            <pc:docMk/>
            <pc:sldMk cId="3291372780" sldId="260"/>
            <ac:picMk id="14" creationId="{DE88D952-4CE7-F7BD-25B9-FA4D53C374FE}"/>
          </ac:picMkLst>
        </pc:picChg>
        <pc:picChg chg="add mod">
          <ac:chgData name="Мухамедияр Абилхайр" userId="e5d5fe1470d3f8ba" providerId="LiveId" clId="{C27F4166-6629-4F59-8457-D20C0A5800C5}" dt="2023-12-20T14:24:52.836" v="279" actId="1076"/>
          <ac:picMkLst>
            <pc:docMk/>
            <pc:sldMk cId="3291372780" sldId="260"/>
            <ac:picMk id="20" creationId="{416D1400-B683-D763-04F4-ED4BBD105552}"/>
          </ac:picMkLst>
        </pc:picChg>
        <pc:picChg chg="add mod">
          <ac:chgData name="Мухамедияр Абилхайр" userId="e5d5fe1470d3f8ba" providerId="LiveId" clId="{C27F4166-6629-4F59-8457-D20C0A5800C5}" dt="2023-12-20T14:24:52.836" v="279" actId="1076"/>
          <ac:picMkLst>
            <pc:docMk/>
            <pc:sldMk cId="3291372780" sldId="260"/>
            <ac:picMk id="21" creationId="{A19791FE-4F98-6E29-F9EB-3EB5576258BF}"/>
          </ac:picMkLst>
        </pc:picChg>
        <pc:picChg chg="add mod">
          <ac:chgData name="Мухамедияр Абилхайр" userId="e5d5fe1470d3f8ba" providerId="LiveId" clId="{C27F4166-6629-4F59-8457-D20C0A5800C5}" dt="2023-12-20T14:24:49.472" v="278" actId="1076"/>
          <ac:picMkLst>
            <pc:docMk/>
            <pc:sldMk cId="3291372780" sldId="260"/>
            <ac:picMk id="22" creationId="{177DCA2D-F456-7CEC-F637-19C480F56346}"/>
          </ac:picMkLst>
        </pc:picChg>
        <pc:picChg chg="add mod">
          <ac:chgData name="Мухамедияр Абилхайр" userId="e5d5fe1470d3f8ba" providerId="LiveId" clId="{C27F4166-6629-4F59-8457-D20C0A5800C5}" dt="2023-12-20T14:24:49.472" v="278" actId="1076"/>
          <ac:picMkLst>
            <pc:docMk/>
            <pc:sldMk cId="3291372780" sldId="260"/>
            <ac:picMk id="23" creationId="{638B3ED8-E002-A713-71EC-B2FC2400285D}"/>
          </ac:picMkLst>
        </pc:picChg>
        <pc:picChg chg="add mod">
          <ac:chgData name="Мухамедияр Абилхайр" userId="e5d5fe1470d3f8ba" providerId="LiveId" clId="{C27F4166-6629-4F59-8457-D20C0A5800C5}" dt="2023-12-20T14:24:49.472" v="278" actId="1076"/>
          <ac:picMkLst>
            <pc:docMk/>
            <pc:sldMk cId="3291372780" sldId="260"/>
            <ac:picMk id="24" creationId="{06F46BA8-77EA-B87B-7F07-C3D657315CCE}"/>
          </ac:picMkLst>
        </pc:picChg>
      </pc:sldChg>
      <pc:sldChg chg="addSp delSp modSp mod">
        <pc:chgData name="Мухамедияр Абилхайр" userId="e5d5fe1470d3f8ba" providerId="LiveId" clId="{C27F4166-6629-4F59-8457-D20C0A5800C5}" dt="2023-12-20T14:30:15.025" v="333" actId="1076"/>
        <pc:sldMkLst>
          <pc:docMk/>
          <pc:sldMk cId="3804369942" sldId="261"/>
        </pc:sldMkLst>
        <pc:spChg chg="del mod">
          <ac:chgData name="Мухамедияр Абилхайр" userId="e5d5fe1470d3f8ba" providerId="LiveId" clId="{C27F4166-6629-4F59-8457-D20C0A5800C5}" dt="2023-12-20T14:25:49.039" v="284" actId="478"/>
          <ac:spMkLst>
            <pc:docMk/>
            <pc:sldMk cId="3804369942" sldId="261"/>
            <ac:spMk id="2" creationId="{2E0B8CF2-3582-6AA2-2E35-F4598B62B930}"/>
          </ac:spMkLst>
        </pc:spChg>
        <pc:spChg chg="mod">
          <ac:chgData name="Мухамедияр Абилхайр" userId="e5d5fe1470d3f8ba" providerId="LiveId" clId="{C27F4166-6629-4F59-8457-D20C0A5800C5}" dt="2023-12-20T14:23:52.150" v="265" actId="1076"/>
          <ac:spMkLst>
            <pc:docMk/>
            <pc:sldMk cId="3804369942" sldId="261"/>
            <ac:spMk id="5" creationId="{7CFF0D32-1780-63DF-B946-62057C5E589D}"/>
          </ac:spMkLst>
        </pc:spChg>
        <pc:spChg chg="del mod">
          <ac:chgData name="Мухамедияр Абилхайр" userId="e5d5fe1470d3f8ba" providerId="LiveId" clId="{C27F4166-6629-4F59-8457-D20C0A5800C5}" dt="2023-12-20T14:25:47.391" v="282" actId="478"/>
          <ac:spMkLst>
            <pc:docMk/>
            <pc:sldMk cId="3804369942" sldId="261"/>
            <ac:spMk id="7" creationId="{CAD9A299-59D4-213E-2D57-EAAA261C15F1}"/>
          </ac:spMkLst>
        </pc:spChg>
        <pc:spChg chg="add del mod">
          <ac:chgData name="Мухамедияр Абилхайр" userId="e5d5fe1470d3f8ba" providerId="LiveId" clId="{C27F4166-6629-4F59-8457-D20C0A5800C5}" dt="2023-12-20T14:24:00.446" v="266"/>
          <ac:spMkLst>
            <pc:docMk/>
            <pc:sldMk cId="3804369942" sldId="261"/>
            <ac:spMk id="11" creationId="{983A0BBF-BCFC-3195-C8CB-724065B8112A}"/>
          </ac:spMkLst>
        </pc:spChg>
        <pc:spChg chg="add del mod">
          <ac:chgData name="Мухамедияр Абилхайр" userId="e5d5fe1470d3f8ba" providerId="LiveId" clId="{C27F4166-6629-4F59-8457-D20C0A5800C5}" dt="2023-12-20T14:24:09.981" v="271"/>
          <ac:spMkLst>
            <pc:docMk/>
            <pc:sldMk cId="3804369942" sldId="261"/>
            <ac:spMk id="15" creationId="{028BD74E-418E-800E-0F9C-8B42253E391C}"/>
          </ac:spMkLst>
        </pc:spChg>
        <pc:spChg chg="add mod">
          <ac:chgData name="Мухамедияр Абилхайр" userId="e5d5fe1470d3f8ba" providerId="LiveId" clId="{C27F4166-6629-4F59-8457-D20C0A5800C5}" dt="2023-12-20T14:24:09.394" v="270" actId="571"/>
          <ac:spMkLst>
            <pc:docMk/>
            <pc:sldMk cId="3804369942" sldId="261"/>
            <ac:spMk id="20" creationId="{9F1E883D-108F-5804-BEF9-AA3F5FAE3654}"/>
          </ac:spMkLst>
        </pc:spChg>
        <pc:spChg chg="add mod">
          <ac:chgData name="Мухамедияр Абилхайр" userId="e5d5fe1470d3f8ba" providerId="LiveId" clId="{C27F4166-6629-4F59-8457-D20C0A5800C5}" dt="2023-12-20T14:24:17.305" v="273" actId="1076"/>
          <ac:spMkLst>
            <pc:docMk/>
            <pc:sldMk cId="3804369942" sldId="261"/>
            <ac:spMk id="25" creationId="{3FA67AE9-F53B-4217-0C71-3F65DDD97D4D}"/>
          </ac:spMkLst>
        </pc:spChg>
        <pc:spChg chg="add mod ord">
          <ac:chgData name="Мухамедияр Абилхайр" userId="e5d5fe1470d3f8ba" providerId="LiveId" clId="{C27F4166-6629-4F59-8457-D20C0A5800C5}" dt="2023-12-20T14:26:55.651" v="309" actId="206"/>
          <ac:spMkLst>
            <pc:docMk/>
            <pc:sldMk cId="3804369942" sldId="261"/>
            <ac:spMk id="29" creationId="{E33F84DF-34E8-AC5B-E5C4-C099B4337FE4}"/>
          </ac:spMkLst>
        </pc:spChg>
        <pc:spChg chg="add mod ord">
          <ac:chgData name="Мухамедияр Абилхайр" userId="e5d5fe1470d3f8ba" providerId="LiveId" clId="{C27F4166-6629-4F59-8457-D20C0A5800C5}" dt="2023-12-20T14:26:36.827" v="304" actId="1076"/>
          <ac:spMkLst>
            <pc:docMk/>
            <pc:sldMk cId="3804369942" sldId="261"/>
            <ac:spMk id="30" creationId="{F50616E0-8805-3C70-6914-B2F1DD3508A0}"/>
          </ac:spMkLst>
        </pc:spChg>
        <pc:spChg chg="add mod">
          <ac:chgData name="Мухамедияр Абилхайр" userId="e5d5fe1470d3f8ba" providerId="LiveId" clId="{C27F4166-6629-4F59-8457-D20C0A5800C5}" dt="2023-12-20T14:28:34.599" v="313" actId="571"/>
          <ac:spMkLst>
            <pc:docMk/>
            <pc:sldMk cId="3804369942" sldId="261"/>
            <ac:spMk id="31" creationId="{0ED27288-C721-AF76-F02D-84FBBA9B6311}"/>
          </ac:spMkLst>
        </pc:spChg>
        <pc:spChg chg="add del mod">
          <ac:chgData name="Мухамедияр Абилхайр" userId="e5d5fe1470d3f8ba" providerId="LiveId" clId="{C27F4166-6629-4F59-8457-D20C0A5800C5}" dt="2023-12-20T14:28:34.005" v="312"/>
          <ac:spMkLst>
            <pc:docMk/>
            <pc:sldMk cId="3804369942" sldId="261"/>
            <ac:spMk id="37" creationId="{86B85F4E-484B-48E4-925F-FDE94F285B88}"/>
          </ac:spMkLst>
        </pc:spChg>
        <pc:spChg chg="add mod">
          <ac:chgData name="Мухамедияр Абилхайр" userId="e5d5fe1470d3f8ba" providerId="LiveId" clId="{C27F4166-6629-4F59-8457-D20C0A5800C5}" dt="2023-12-20T14:30:15.025" v="333" actId="1076"/>
          <ac:spMkLst>
            <pc:docMk/>
            <pc:sldMk cId="3804369942" sldId="261"/>
            <ac:spMk id="43" creationId="{FADE31EE-A241-CDCF-AE33-B85FC22BAF6E}"/>
          </ac:spMkLst>
        </pc:spChg>
        <pc:spChg chg="mod">
          <ac:chgData name="Мухамедияр Абилхайр" userId="e5d5fe1470d3f8ba" providerId="LiveId" clId="{C27F4166-6629-4F59-8457-D20C0A5800C5}" dt="2023-12-20T14:30:00.464" v="330"/>
          <ac:spMkLst>
            <pc:docMk/>
            <pc:sldMk cId="3804369942" sldId="261"/>
            <ac:spMk id="46" creationId="{AB2AE466-DAF1-CEB2-165C-06B27085B7AE}"/>
          </ac:spMkLst>
        </pc:spChg>
        <pc:spChg chg="mod">
          <ac:chgData name="Мухамедияр Абилхайр" userId="e5d5fe1470d3f8ba" providerId="LiveId" clId="{C27F4166-6629-4F59-8457-D20C0A5800C5}" dt="2023-12-20T14:30:00.464" v="330"/>
          <ac:spMkLst>
            <pc:docMk/>
            <pc:sldMk cId="3804369942" sldId="261"/>
            <ac:spMk id="47" creationId="{F81E3203-BCD2-8AA2-198A-0791A46453FE}"/>
          </ac:spMkLst>
        </pc:spChg>
        <pc:spChg chg="mod">
          <ac:chgData name="Мухамедияр Абилхайр" userId="e5d5fe1470d3f8ba" providerId="LiveId" clId="{C27F4166-6629-4F59-8457-D20C0A5800C5}" dt="2023-12-20T14:30:00.464" v="330"/>
          <ac:spMkLst>
            <pc:docMk/>
            <pc:sldMk cId="3804369942" sldId="261"/>
            <ac:spMk id="48" creationId="{23AC9AF1-71E3-3C44-CD08-6AF2D9F74918}"/>
          </ac:spMkLst>
        </pc:spChg>
        <pc:spChg chg="mod">
          <ac:chgData name="Мухамедияр Абилхайр" userId="e5d5fe1470d3f8ba" providerId="LiveId" clId="{C27F4166-6629-4F59-8457-D20C0A5800C5}" dt="2023-12-20T14:30:00.464" v="330"/>
          <ac:spMkLst>
            <pc:docMk/>
            <pc:sldMk cId="3804369942" sldId="261"/>
            <ac:spMk id="49" creationId="{36DF5D15-811A-A686-79E1-7327A8DBD9D2}"/>
          </ac:spMkLst>
        </pc:spChg>
        <pc:spChg chg="mod">
          <ac:chgData name="Мухамедияр Абилхайр" userId="e5d5fe1470d3f8ba" providerId="LiveId" clId="{C27F4166-6629-4F59-8457-D20C0A5800C5}" dt="2023-12-20T14:30:00.464" v="330"/>
          <ac:spMkLst>
            <pc:docMk/>
            <pc:sldMk cId="3804369942" sldId="261"/>
            <ac:spMk id="52" creationId="{EAC3A89A-B93A-7190-F18D-43211332EA64}"/>
          </ac:spMkLst>
        </pc:spChg>
        <pc:spChg chg="mod">
          <ac:chgData name="Мухамедияр Абилхайр" userId="e5d5fe1470d3f8ba" providerId="LiveId" clId="{C27F4166-6629-4F59-8457-D20C0A5800C5}" dt="2023-12-20T14:30:00.464" v="330"/>
          <ac:spMkLst>
            <pc:docMk/>
            <pc:sldMk cId="3804369942" sldId="261"/>
            <ac:spMk id="53" creationId="{74A009CA-DC76-F4A8-7800-5585FA30CBBA}"/>
          </ac:spMkLst>
        </pc:spChg>
        <pc:spChg chg="mod">
          <ac:chgData name="Мухамедияр Абилхайр" userId="e5d5fe1470d3f8ba" providerId="LiveId" clId="{C27F4166-6629-4F59-8457-D20C0A5800C5}" dt="2023-12-20T14:30:00.464" v="330"/>
          <ac:spMkLst>
            <pc:docMk/>
            <pc:sldMk cId="3804369942" sldId="261"/>
            <ac:spMk id="54" creationId="{78E00890-4766-27BD-66D7-CADD6FF45FC2}"/>
          </ac:spMkLst>
        </pc:spChg>
        <pc:spChg chg="mod">
          <ac:chgData name="Мухамедияр Абилхайр" userId="e5d5fe1470d3f8ba" providerId="LiveId" clId="{C27F4166-6629-4F59-8457-D20C0A5800C5}" dt="2023-12-20T14:30:00.464" v="330"/>
          <ac:spMkLst>
            <pc:docMk/>
            <pc:sldMk cId="3804369942" sldId="261"/>
            <ac:spMk id="55" creationId="{0E3E5ACE-CE68-3782-C5B1-2432D42BDACA}"/>
          </ac:spMkLst>
        </pc:spChg>
        <pc:spChg chg="mod">
          <ac:chgData name="Мухамедияр Абилхайр" userId="e5d5fe1470d3f8ba" providerId="LiveId" clId="{C27F4166-6629-4F59-8457-D20C0A5800C5}" dt="2023-12-20T14:30:00.464" v="330"/>
          <ac:spMkLst>
            <pc:docMk/>
            <pc:sldMk cId="3804369942" sldId="261"/>
            <ac:spMk id="58" creationId="{D662D0C3-E7AA-4F6C-5AE1-448A661785B0}"/>
          </ac:spMkLst>
        </pc:spChg>
        <pc:spChg chg="mod">
          <ac:chgData name="Мухамедияр Абилхайр" userId="e5d5fe1470d3f8ba" providerId="LiveId" clId="{C27F4166-6629-4F59-8457-D20C0A5800C5}" dt="2023-12-20T14:30:00.464" v="330"/>
          <ac:spMkLst>
            <pc:docMk/>
            <pc:sldMk cId="3804369942" sldId="261"/>
            <ac:spMk id="59" creationId="{60FD691C-158D-A8A1-4C96-6A4A2682110F}"/>
          </ac:spMkLst>
        </pc:spChg>
        <pc:spChg chg="mod">
          <ac:chgData name="Мухамедияр Абилхайр" userId="e5d5fe1470d3f8ba" providerId="LiveId" clId="{C27F4166-6629-4F59-8457-D20C0A5800C5}" dt="2023-12-20T14:30:00.464" v="330"/>
          <ac:spMkLst>
            <pc:docMk/>
            <pc:sldMk cId="3804369942" sldId="261"/>
            <ac:spMk id="60" creationId="{6727EB1E-E153-E54B-661E-5E05503DCEBA}"/>
          </ac:spMkLst>
        </pc:spChg>
        <pc:spChg chg="mod">
          <ac:chgData name="Мухамедияр Абилхайр" userId="e5d5fe1470d3f8ba" providerId="LiveId" clId="{C27F4166-6629-4F59-8457-D20C0A5800C5}" dt="2023-12-20T14:30:00.464" v="330"/>
          <ac:spMkLst>
            <pc:docMk/>
            <pc:sldMk cId="3804369942" sldId="261"/>
            <ac:spMk id="61" creationId="{BEED02C9-6550-DCA2-024F-6D43DF99BDF2}"/>
          </ac:spMkLst>
        </pc:spChg>
        <pc:spChg chg="mod">
          <ac:chgData name="Мухамедияр Абилхайр" userId="e5d5fe1470d3f8ba" providerId="LiveId" clId="{C27F4166-6629-4F59-8457-D20C0A5800C5}" dt="2023-12-20T14:30:00.464" v="330"/>
          <ac:spMkLst>
            <pc:docMk/>
            <pc:sldMk cId="3804369942" sldId="261"/>
            <ac:spMk id="64" creationId="{827C742E-FCCE-7E4B-088D-4B27FFF61338}"/>
          </ac:spMkLst>
        </pc:spChg>
        <pc:spChg chg="mod">
          <ac:chgData name="Мухамедияр Абилхайр" userId="e5d5fe1470d3f8ba" providerId="LiveId" clId="{C27F4166-6629-4F59-8457-D20C0A5800C5}" dt="2023-12-20T14:30:00.464" v="330"/>
          <ac:spMkLst>
            <pc:docMk/>
            <pc:sldMk cId="3804369942" sldId="261"/>
            <ac:spMk id="65" creationId="{82C5BEE7-DCE8-E133-E35B-8F9FCC74CB0C}"/>
          </ac:spMkLst>
        </pc:spChg>
        <pc:spChg chg="mod">
          <ac:chgData name="Мухамедияр Абилхайр" userId="e5d5fe1470d3f8ba" providerId="LiveId" clId="{C27F4166-6629-4F59-8457-D20C0A5800C5}" dt="2023-12-20T14:30:00.464" v="330"/>
          <ac:spMkLst>
            <pc:docMk/>
            <pc:sldMk cId="3804369942" sldId="261"/>
            <ac:spMk id="66" creationId="{588B03D9-B4ED-E4A0-5226-327DB55377DC}"/>
          </ac:spMkLst>
        </pc:spChg>
        <pc:spChg chg="mod">
          <ac:chgData name="Мухамедияр Абилхайр" userId="e5d5fe1470d3f8ba" providerId="LiveId" clId="{C27F4166-6629-4F59-8457-D20C0A5800C5}" dt="2023-12-20T14:30:00.464" v="330"/>
          <ac:spMkLst>
            <pc:docMk/>
            <pc:sldMk cId="3804369942" sldId="261"/>
            <ac:spMk id="67" creationId="{A18AB596-A3FE-FC2C-E34D-63FE988CF7B9}"/>
          </ac:spMkLst>
        </pc:spChg>
        <pc:grpChg chg="add mod">
          <ac:chgData name="Мухамедияр Абилхайр" userId="e5d5fe1470d3f8ba" providerId="LiveId" clId="{C27F4166-6629-4F59-8457-D20C0A5800C5}" dt="2023-12-20T14:30:05.745" v="331" actId="1076"/>
          <ac:grpSpMkLst>
            <pc:docMk/>
            <pc:sldMk cId="3804369942" sldId="261"/>
            <ac:grpSpMk id="44" creationId="{A499ED00-548A-55EE-ECFD-575FAEAD816E}"/>
          </ac:grpSpMkLst>
        </pc:grpChg>
        <pc:grpChg chg="mod">
          <ac:chgData name="Мухамедияр Абилхайр" userId="e5d5fe1470d3f8ba" providerId="LiveId" clId="{C27F4166-6629-4F59-8457-D20C0A5800C5}" dt="2023-12-20T14:30:00.464" v="330"/>
          <ac:grpSpMkLst>
            <pc:docMk/>
            <pc:sldMk cId="3804369942" sldId="261"/>
            <ac:grpSpMk id="45" creationId="{9F715ECA-BFD9-035B-9315-506C953BB134}"/>
          </ac:grpSpMkLst>
        </pc:grpChg>
        <pc:grpChg chg="add mod">
          <ac:chgData name="Мухамедияр Абилхайр" userId="e5d5fe1470d3f8ba" providerId="LiveId" clId="{C27F4166-6629-4F59-8457-D20C0A5800C5}" dt="2023-12-20T14:30:05.745" v="331" actId="1076"/>
          <ac:grpSpMkLst>
            <pc:docMk/>
            <pc:sldMk cId="3804369942" sldId="261"/>
            <ac:grpSpMk id="50" creationId="{CB7D332A-21E7-136C-F607-F7211AF52D14}"/>
          </ac:grpSpMkLst>
        </pc:grpChg>
        <pc:grpChg chg="mod">
          <ac:chgData name="Мухамедияр Абилхайр" userId="e5d5fe1470d3f8ba" providerId="LiveId" clId="{C27F4166-6629-4F59-8457-D20C0A5800C5}" dt="2023-12-20T14:30:00.464" v="330"/>
          <ac:grpSpMkLst>
            <pc:docMk/>
            <pc:sldMk cId="3804369942" sldId="261"/>
            <ac:grpSpMk id="51" creationId="{DE5232DD-006D-2D90-651D-9B3F7ED8775F}"/>
          </ac:grpSpMkLst>
        </pc:grpChg>
        <pc:grpChg chg="add mod">
          <ac:chgData name="Мухамедияр Абилхайр" userId="e5d5fe1470d3f8ba" providerId="LiveId" clId="{C27F4166-6629-4F59-8457-D20C0A5800C5}" dt="2023-12-20T14:30:05.745" v="331" actId="1076"/>
          <ac:grpSpMkLst>
            <pc:docMk/>
            <pc:sldMk cId="3804369942" sldId="261"/>
            <ac:grpSpMk id="56" creationId="{536505F8-EFE1-4120-DC0E-E28204507CA5}"/>
          </ac:grpSpMkLst>
        </pc:grpChg>
        <pc:grpChg chg="mod">
          <ac:chgData name="Мухамедияр Абилхайр" userId="e5d5fe1470d3f8ba" providerId="LiveId" clId="{C27F4166-6629-4F59-8457-D20C0A5800C5}" dt="2023-12-20T14:30:00.464" v="330"/>
          <ac:grpSpMkLst>
            <pc:docMk/>
            <pc:sldMk cId="3804369942" sldId="261"/>
            <ac:grpSpMk id="57" creationId="{966710F1-4AB7-0D57-3747-68A6B7C2FAB8}"/>
          </ac:grpSpMkLst>
        </pc:grpChg>
        <pc:grpChg chg="add mod">
          <ac:chgData name="Мухамедияр Абилхайр" userId="e5d5fe1470d3f8ba" providerId="LiveId" clId="{C27F4166-6629-4F59-8457-D20C0A5800C5}" dt="2023-12-20T14:30:05.745" v="331" actId="1076"/>
          <ac:grpSpMkLst>
            <pc:docMk/>
            <pc:sldMk cId="3804369942" sldId="261"/>
            <ac:grpSpMk id="62" creationId="{B7797C36-305B-6B76-DCF6-381763FBB986}"/>
          </ac:grpSpMkLst>
        </pc:grpChg>
        <pc:grpChg chg="mod">
          <ac:chgData name="Мухамедияр Абилхайр" userId="e5d5fe1470d3f8ba" providerId="LiveId" clId="{C27F4166-6629-4F59-8457-D20C0A5800C5}" dt="2023-12-20T14:30:00.464" v="330"/>
          <ac:grpSpMkLst>
            <pc:docMk/>
            <pc:sldMk cId="3804369942" sldId="261"/>
            <ac:grpSpMk id="63" creationId="{2CDB9045-EEA9-E2D5-0279-35F4D760BE38}"/>
          </ac:grpSpMkLst>
        </pc:grpChg>
        <pc:picChg chg="mod">
          <ac:chgData name="Мухамедияр Абилхайр" userId="e5d5fe1470d3f8ba" providerId="LiveId" clId="{C27F4166-6629-4F59-8457-D20C0A5800C5}" dt="2023-12-19T18:22:51.099" v="60" actId="1076"/>
          <ac:picMkLst>
            <pc:docMk/>
            <pc:sldMk cId="3804369942" sldId="261"/>
            <ac:picMk id="3" creationId="{09CE8459-F32F-B7BC-C5F8-6BAFBD6EB540}"/>
          </ac:picMkLst>
        </pc:picChg>
        <pc:picChg chg="mod">
          <ac:chgData name="Мухамедияр Абилхайр" userId="e5d5fe1470d3f8ba" providerId="LiveId" clId="{C27F4166-6629-4F59-8457-D20C0A5800C5}" dt="2023-12-19T18:22:52.800" v="61" actId="1076"/>
          <ac:picMkLst>
            <pc:docMk/>
            <pc:sldMk cId="3804369942" sldId="261"/>
            <ac:picMk id="4" creationId="{03EE6220-F38E-C0CA-B889-DEB232557F22}"/>
          </ac:picMkLst>
        </pc:picChg>
        <pc:picChg chg="add mod">
          <ac:chgData name="Мухамедияр Абилхайр" userId="e5d5fe1470d3f8ba" providerId="LiveId" clId="{C27F4166-6629-4F59-8457-D20C0A5800C5}" dt="2023-12-19T18:39:40.661" v="78" actId="1076"/>
          <ac:picMkLst>
            <pc:docMk/>
            <pc:sldMk cId="3804369942" sldId="261"/>
            <ac:picMk id="6" creationId="{76F5F428-ED36-B30B-3F5A-BAA67748144F}"/>
          </ac:picMkLst>
        </pc:picChg>
        <pc:picChg chg="add del mod">
          <ac:chgData name="Мухамедияр Абилхайр" userId="e5d5fe1470d3f8ba" providerId="LiveId" clId="{C27F4166-6629-4F59-8457-D20C0A5800C5}" dt="2023-12-20T14:24:00.446" v="266"/>
          <ac:picMkLst>
            <pc:docMk/>
            <pc:sldMk cId="3804369942" sldId="261"/>
            <ac:picMk id="8" creationId="{2F3987CA-DF11-6901-E01B-F3DC5EAEB7A1}"/>
          </ac:picMkLst>
        </pc:picChg>
        <pc:picChg chg="del mod">
          <ac:chgData name="Мухамедияр Абилхайр" userId="e5d5fe1470d3f8ba" providerId="LiveId" clId="{C27F4166-6629-4F59-8457-D20C0A5800C5}" dt="2023-12-19T18:22:31.858" v="53" actId="478"/>
          <ac:picMkLst>
            <pc:docMk/>
            <pc:sldMk cId="3804369942" sldId="261"/>
            <ac:picMk id="8" creationId="{BAE468FD-6D8F-3FC4-3C39-65EEAACB278F}"/>
          </ac:picMkLst>
        </pc:picChg>
        <pc:picChg chg="mod">
          <ac:chgData name="Мухамедияр Абилхайр" userId="e5d5fe1470d3f8ba" providerId="LiveId" clId="{C27F4166-6629-4F59-8457-D20C0A5800C5}" dt="2023-12-19T18:22:48.058" v="58" actId="1076"/>
          <ac:picMkLst>
            <pc:docMk/>
            <pc:sldMk cId="3804369942" sldId="261"/>
            <ac:picMk id="9" creationId="{F0ECA359-81F7-14A4-E346-0A4AB8B30D64}"/>
          </ac:picMkLst>
        </pc:picChg>
        <pc:picChg chg="mod">
          <ac:chgData name="Мухамедияр Абилхайр" userId="e5d5fe1470d3f8ba" providerId="LiveId" clId="{C27F4166-6629-4F59-8457-D20C0A5800C5}" dt="2023-12-19T18:22:48.058" v="58" actId="1076"/>
          <ac:picMkLst>
            <pc:docMk/>
            <pc:sldMk cId="3804369942" sldId="261"/>
            <ac:picMk id="10" creationId="{8847E94F-7727-4A1D-D04C-28CDD5F876CE}"/>
          </ac:picMkLst>
        </pc:picChg>
        <pc:picChg chg="add del mod">
          <ac:chgData name="Мухамедияр Абилхайр" userId="e5d5fe1470d3f8ba" providerId="LiveId" clId="{C27F4166-6629-4F59-8457-D20C0A5800C5}" dt="2023-12-20T14:24:00.446" v="266"/>
          <ac:picMkLst>
            <pc:docMk/>
            <pc:sldMk cId="3804369942" sldId="261"/>
            <ac:picMk id="12" creationId="{DE0E07B7-514E-5E53-6B8E-DB4C85BC0519}"/>
          </ac:picMkLst>
        </pc:picChg>
        <pc:picChg chg="add del mod">
          <ac:chgData name="Мухамедияр Абилхайр" userId="e5d5fe1470d3f8ba" providerId="LiveId" clId="{C27F4166-6629-4F59-8457-D20C0A5800C5}" dt="2023-12-20T14:24:00.446" v="266"/>
          <ac:picMkLst>
            <pc:docMk/>
            <pc:sldMk cId="3804369942" sldId="261"/>
            <ac:picMk id="13" creationId="{1F10FD54-337C-C75F-F0ED-912D1C5622EB}"/>
          </ac:picMkLst>
        </pc:picChg>
        <pc:picChg chg="add del mod">
          <ac:chgData name="Мухамедияр Абилхайр" userId="e5d5fe1470d3f8ba" providerId="LiveId" clId="{C27F4166-6629-4F59-8457-D20C0A5800C5}" dt="2023-12-20T14:24:09.981" v="271"/>
          <ac:picMkLst>
            <pc:docMk/>
            <pc:sldMk cId="3804369942" sldId="261"/>
            <ac:picMk id="14" creationId="{DF190C88-8BD2-5D8A-87EC-B51BE4655A3C}"/>
          </ac:picMkLst>
        </pc:picChg>
        <pc:picChg chg="add del mod">
          <ac:chgData name="Мухамедияр Абилхайр" userId="e5d5fe1470d3f8ba" providerId="LiveId" clId="{C27F4166-6629-4F59-8457-D20C0A5800C5}" dt="2023-12-20T14:24:09.981" v="271"/>
          <ac:picMkLst>
            <pc:docMk/>
            <pc:sldMk cId="3804369942" sldId="261"/>
            <ac:picMk id="16" creationId="{F2CAB24C-9574-0437-A356-28A605D50286}"/>
          </ac:picMkLst>
        </pc:picChg>
        <pc:picChg chg="add del mod">
          <ac:chgData name="Мухамедияр Абилхайр" userId="e5d5fe1470d3f8ba" providerId="LiveId" clId="{C27F4166-6629-4F59-8457-D20C0A5800C5}" dt="2023-12-20T14:24:09.981" v="271"/>
          <ac:picMkLst>
            <pc:docMk/>
            <pc:sldMk cId="3804369942" sldId="261"/>
            <ac:picMk id="17" creationId="{80897EAE-7D26-932D-553F-97C91FAF7F05}"/>
          </ac:picMkLst>
        </pc:picChg>
        <pc:picChg chg="add del mod">
          <ac:chgData name="Мухамедияр Абилхайр" userId="e5d5fe1470d3f8ba" providerId="LiveId" clId="{C27F4166-6629-4F59-8457-D20C0A5800C5}" dt="2023-12-20T14:24:09.981" v="271"/>
          <ac:picMkLst>
            <pc:docMk/>
            <pc:sldMk cId="3804369942" sldId="261"/>
            <ac:picMk id="18" creationId="{1632EEFA-7743-8EE9-CE96-51036237448D}"/>
          </ac:picMkLst>
        </pc:picChg>
        <pc:picChg chg="add mod">
          <ac:chgData name="Мухамедияр Абилхайр" userId="e5d5fe1470d3f8ba" providerId="LiveId" clId="{C27F4166-6629-4F59-8457-D20C0A5800C5}" dt="2023-12-20T14:24:09.394" v="270" actId="571"/>
          <ac:picMkLst>
            <pc:docMk/>
            <pc:sldMk cId="3804369942" sldId="261"/>
            <ac:picMk id="19" creationId="{CEDCF897-2E51-0C5A-9879-B40893EAB989}"/>
          </ac:picMkLst>
        </pc:picChg>
        <pc:picChg chg="add mod">
          <ac:chgData name="Мухамедияр Абилхайр" userId="e5d5fe1470d3f8ba" providerId="LiveId" clId="{C27F4166-6629-4F59-8457-D20C0A5800C5}" dt="2023-12-20T14:24:09.394" v="270" actId="571"/>
          <ac:picMkLst>
            <pc:docMk/>
            <pc:sldMk cId="3804369942" sldId="261"/>
            <ac:picMk id="21" creationId="{7EA8C571-B464-338A-4E45-D20B030C7A2D}"/>
          </ac:picMkLst>
        </pc:picChg>
        <pc:picChg chg="add mod">
          <ac:chgData name="Мухамедияр Абилхайр" userId="e5d5fe1470d3f8ba" providerId="LiveId" clId="{C27F4166-6629-4F59-8457-D20C0A5800C5}" dt="2023-12-20T14:24:09.394" v="270" actId="571"/>
          <ac:picMkLst>
            <pc:docMk/>
            <pc:sldMk cId="3804369942" sldId="261"/>
            <ac:picMk id="22" creationId="{E45C0D52-321E-11F3-2C19-3497D2477686}"/>
          </ac:picMkLst>
        </pc:picChg>
        <pc:picChg chg="add mod">
          <ac:chgData name="Мухамедияр Абилхайр" userId="e5d5fe1470d3f8ba" providerId="LiveId" clId="{C27F4166-6629-4F59-8457-D20C0A5800C5}" dt="2023-12-20T14:24:09.394" v="270" actId="571"/>
          <ac:picMkLst>
            <pc:docMk/>
            <pc:sldMk cId="3804369942" sldId="261"/>
            <ac:picMk id="23" creationId="{2ED1C7DF-4BED-D207-244C-14650BB29994}"/>
          </ac:picMkLst>
        </pc:picChg>
        <pc:picChg chg="add mod">
          <ac:chgData name="Мухамедияр Абилхайр" userId="e5d5fe1470d3f8ba" providerId="LiveId" clId="{C27F4166-6629-4F59-8457-D20C0A5800C5}" dt="2023-12-20T14:24:17.305" v="273" actId="1076"/>
          <ac:picMkLst>
            <pc:docMk/>
            <pc:sldMk cId="3804369942" sldId="261"/>
            <ac:picMk id="24" creationId="{D6FE7832-D68D-090C-FADE-DAA0A823ABD8}"/>
          </ac:picMkLst>
        </pc:picChg>
        <pc:picChg chg="add mod">
          <ac:chgData name="Мухамедияр Абилхайр" userId="e5d5fe1470d3f8ba" providerId="LiveId" clId="{C27F4166-6629-4F59-8457-D20C0A5800C5}" dt="2023-12-20T14:24:17.305" v="273" actId="1076"/>
          <ac:picMkLst>
            <pc:docMk/>
            <pc:sldMk cId="3804369942" sldId="261"/>
            <ac:picMk id="26" creationId="{85E9FA56-C1BE-6C12-6D95-EC299FB7F8C9}"/>
          </ac:picMkLst>
        </pc:picChg>
        <pc:picChg chg="add mod">
          <ac:chgData name="Мухамедияр Абилхайр" userId="e5d5fe1470d3f8ba" providerId="LiveId" clId="{C27F4166-6629-4F59-8457-D20C0A5800C5}" dt="2023-12-20T14:24:17.305" v="273" actId="1076"/>
          <ac:picMkLst>
            <pc:docMk/>
            <pc:sldMk cId="3804369942" sldId="261"/>
            <ac:picMk id="27" creationId="{9D7C7BF9-6F5E-4C4F-F840-DB0747DAD4D7}"/>
          </ac:picMkLst>
        </pc:picChg>
        <pc:picChg chg="add mod">
          <ac:chgData name="Мухамедияр Абилхайр" userId="e5d5fe1470d3f8ba" providerId="LiveId" clId="{C27F4166-6629-4F59-8457-D20C0A5800C5}" dt="2023-12-20T14:24:23.300" v="274" actId="1076"/>
          <ac:picMkLst>
            <pc:docMk/>
            <pc:sldMk cId="3804369942" sldId="261"/>
            <ac:picMk id="28" creationId="{F72559AD-3111-DE83-8492-11ACC79E45EE}"/>
          </ac:picMkLst>
        </pc:picChg>
        <pc:picChg chg="add mod">
          <ac:chgData name="Мухамедияр Абилхайр" userId="e5d5fe1470d3f8ba" providerId="LiveId" clId="{C27F4166-6629-4F59-8457-D20C0A5800C5}" dt="2023-12-20T14:28:34.599" v="313" actId="571"/>
          <ac:picMkLst>
            <pc:docMk/>
            <pc:sldMk cId="3804369942" sldId="261"/>
            <ac:picMk id="32" creationId="{2B346014-7A94-07F1-74D7-9CC446198924}"/>
          </ac:picMkLst>
        </pc:picChg>
        <pc:picChg chg="add mod">
          <ac:chgData name="Мухамедияр Абилхайр" userId="e5d5fe1470d3f8ba" providerId="LiveId" clId="{C27F4166-6629-4F59-8457-D20C0A5800C5}" dt="2023-12-20T14:28:34.599" v="313" actId="571"/>
          <ac:picMkLst>
            <pc:docMk/>
            <pc:sldMk cId="3804369942" sldId="261"/>
            <ac:picMk id="33" creationId="{0090C77F-9775-EB4D-20F6-4170F17F24CA}"/>
          </ac:picMkLst>
        </pc:picChg>
        <pc:picChg chg="add mod">
          <ac:chgData name="Мухамедияр Абилхайр" userId="e5d5fe1470d3f8ba" providerId="LiveId" clId="{C27F4166-6629-4F59-8457-D20C0A5800C5}" dt="2023-12-20T14:28:34.599" v="313" actId="571"/>
          <ac:picMkLst>
            <pc:docMk/>
            <pc:sldMk cId="3804369942" sldId="261"/>
            <ac:picMk id="34" creationId="{FC7868FF-97DB-4AAD-3B20-5F48091B8C6D}"/>
          </ac:picMkLst>
        </pc:picChg>
        <pc:picChg chg="add mod">
          <ac:chgData name="Мухамедияр Абилхайр" userId="e5d5fe1470d3f8ba" providerId="LiveId" clId="{C27F4166-6629-4F59-8457-D20C0A5800C5}" dt="2023-12-20T14:28:34.599" v="313" actId="571"/>
          <ac:picMkLst>
            <pc:docMk/>
            <pc:sldMk cId="3804369942" sldId="261"/>
            <ac:picMk id="35" creationId="{CDB965C4-F71F-BF78-0F05-B6342E0ABD21}"/>
          </ac:picMkLst>
        </pc:picChg>
        <pc:picChg chg="add mod">
          <ac:chgData name="Мухамедияр Абилхайр" userId="e5d5fe1470d3f8ba" providerId="LiveId" clId="{C27F4166-6629-4F59-8457-D20C0A5800C5}" dt="2023-12-20T14:28:34.599" v="313" actId="571"/>
          <ac:picMkLst>
            <pc:docMk/>
            <pc:sldMk cId="3804369942" sldId="261"/>
            <ac:picMk id="36" creationId="{779A2FF2-E96E-D0D4-7946-824BE49B13AA}"/>
          </ac:picMkLst>
        </pc:picChg>
        <pc:picChg chg="add del mod">
          <ac:chgData name="Мухамедияр Абилхайр" userId="e5d5fe1470d3f8ba" providerId="LiveId" clId="{C27F4166-6629-4F59-8457-D20C0A5800C5}" dt="2023-12-20T14:28:34.005" v="312"/>
          <ac:picMkLst>
            <pc:docMk/>
            <pc:sldMk cId="3804369942" sldId="261"/>
            <ac:picMk id="38" creationId="{D634FDC6-31D8-2982-8389-CDA524EC2A8C}"/>
          </ac:picMkLst>
        </pc:picChg>
        <pc:picChg chg="add del mod">
          <ac:chgData name="Мухамедияр Абилхайр" userId="e5d5fe1470d3f8ba" providerId="LiveId" clId="{C27F4166-6629-4F59-8457-D20C0A5800C5}" dt="2023-12-20T14:28:34.005" v="312"/>
          <ac:picMkLst>
            <pc:docMk/>
            <pc:sldMk cId="3804369942" sldId="261"/>
            <ac:picMk id="39" creationId="{76656510-4766-A7CE-60F8-CFBA4172C00D}"/>
          </ac:picMkLst>
        </pc:picChg>
        <pc:picChg chg="add del mod">
          <ac:chgData name="Мухамедияр Абилхайр" userId="e5d5fe1470d3f8ba" providerId="LiveId" clId="{C27F4166-6629-4F59-8457-D20C0A5800C5}" dt="2023-12-20T14:28:34.005" v="312"/>
          <ac:picMkLst>
            <pc:docMk/>
            <pc:sldMk cId="3804369942" sldId="261"/>
            <ac:picMk id="40" creationId="{BC6E365D-723F-A412-A60C-521EC0B51899}"/>
          </ac:picMkLst>
        </pc:picChg>
        <pc:picChg chg="add del mod">
          <ac:chgData name="Мухамедияр Абилхайр" userId="e5d5fe1470d3f8ba" providerId="LiveId" clId="{C27F4166-6629-4F59-8457-D20C0A5800C5}" dt="2023-12-20T14:28:34.005" v="312"/>
          <ac:picMkLst>
            <pc:docMk/>
            <pc:sldMk cId="3804369942" sldId="261"/>
            <ac:picMk id="41" creationId="{45311805-127F-60E5-8923-C4FDDBA7A665}"/>
          </ac:picMkLst>
        </pc:picChg>
        <pc:picChg chg="add del mod">
          <ac:chgData name="Мухамедияр Абилхайр" userId="e5d5fe1470d3f8ba" providerId="LiveId" clId="{C27F4166-6629-4F59-8457-D20C0A5800C5}" dt="2023-12-20T14:28:34.005" v="312"/>
          <ac:picMkLst>
            <pc:docMk/>
            <pc:sldMk cId="3804369942" sldId="261"/>
            <ac:picMk id="42" creationId="{15B3C0CB-AE6A-F162-F86D-471FBBB3FAB8}"/>
          </ac:picMkLst>
        </pc:picChg>
        <pc:picChg chg="add mod">
          <ac:chgData name="Мухамедияр Абилхайр" userId="e5d5fe1470d3f8ba" providerId="LiveId" clId="{C27F4166-6629-4F59-8457-D20C0A5800C5}" dt="2023-12-20T14:30:09.749" v="332" actId="1076"/>
          <ac:picMkLst>
            <pc:docMk/>
            <pc:sldMk cId="3804369942" sldId="261"/>
            <ac:picMk id="68" creationId="{517718E3-A2D5-B687-1B45-22FD80A7EB7F}"/>
          </ac:picMkLst>
        </pc:picChg>
        <pc:picChg chg="add mod">
          <ac:chgData name="Мухамедияр Абилхайр" userId="e5d5fe1470d3f8ba" providerId="LiveId" clId="{C27F4166-6629-4F59-8457-D20C0A5800C5}" dt="2023-12-20T14:30:09.749" v="332" actId="1076"/>
          <ac:picMkLst>
            <pc:docMk/>
            <pc:sldMk cId="3804369942" sldId="261"/>
            <ac:picMk id="69" creationId="{3BFD4039-836C-CF1F-A17A-5302DE13173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243279-5179-54C9-B7FE-33FC6B795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2F1435-23BB-100E-86DC-93090CBE2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2DEF80-4FFE-B624-A743-2C560B1A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E861-DF2F-4554-9618-504737C9AB5A}" type="datetimeFigureOut">
              <a:rPr lang="ru-KZ" smtClean="0"/>
              <a:t>20.12.2023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2A395A-A780-798F-8CC1-75C1FFE6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3C0D4D-68CC-263B-C7AF-3F868B73B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79EA-DAB6-4241-B56F-E0A3BE89288D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430750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17F1CC-2C40-C70F-F17B-460669E7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938315-F01A-35D0-41FF-272690596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49ADBD-EADD-5090-6BE9-FE9E2B3A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E861-DF2F-4554-9618-504737C9AB5A}" type="datetimeFigureOut">
              <a:rPr lang="ru-KZ" smtClean="0"/>
              <a:t>20.12.2023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512945-4A92-E5DC-EEE3-380592E2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FAD5AA-8911-55A1-AD36-BF6758D5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79EA-DAB6-4241-B56F-E0A3BE89288D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59865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A6CCCCC-CA8D-F490-3927-7A907F257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1B6406-5C54-9DF7-777D-ED0E6D453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D8CCA1-45B1-14E9-1425-74AA156C4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E861-DF2F-4554-9618-504737C9AB5A}" type="datetimeFigureOut">
              <a:rPr lang="ru-KZ" smtClean="0"/>
              <a:t>20.12.2023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AA4582-793C-516A-E29E-3EA6F12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CFC9F6-2BE6-B569-3063-2B12CB754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79EA-DAB6-4241-B56F-E0A3BE89288D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271521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782A91-28A8-C792-E6D2-589DD05E9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D35B16-1641-9B01-D738-5F3BA1FE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80BD37-E181-DF30-5CBF-925DEFE2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B8E861-DF2F-4554-9618-504737C9AB5A}" type="datetimeFigureOut">
              <a:rPr lang="ru-KZ" smtClean="0"/>
              <a:t>20.12.2023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40A84F-6976-57BD-1402-944BC44F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703159-F445-B1BD-AA0C-3EF972EA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79EA-DAB6-4241-B56F-E0A3BE89288D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06477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752F15-DCBE-9FDA-8E5C-F02A1BAFB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EFF2DB-9BF0-D691-6673-24845CA82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AA92F3-118F-0FD2-6C34-51DCFA11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B8E861-DF2F-4554-9618-504737C9AB5A}" type="datetimeFigureOut">
              <a:rPr lang="ru-KZ" smtClean="0"/>
              <a:t>20.12.2023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49345E-FBA6-7F41-AD83-2F08FA5A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68DD32-1B0C-76A5-07E3-03D90C02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79EA-DAB6-4241-B56F-E0A3BE89288D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262525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7F74A5-A4DC-E280-6CD8-FD6DCED75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65007B-87B0-DE71-EC10-CFA97F63D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221083-FB95-990F-3017-DC3169D8AC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B8E861-DF2F-4554-9618-504737C9AB5A}" type="datetimeFigureOut">
              <a:rPr lang="ru-KZ" smtClean="0"/>
              <a:t>20.12.2023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145460-DE80-A30E-4437-98299939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03BDE2-DC46-05E0-E413-0CDB6142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79EA-DAB6-4241-B56F-E0A3BE89288D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76474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57D3E-1E89-F35A-3421-22569F35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4ECB6C-40C4-0399-E0CF-7EA773CAA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7EB84D-982A-FDEA-EC7B-347A2CD47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89E0A6-FA74-2F19-E007-2E017445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B8E861-DF2F-4554-9618-504737C9AB5A}" type="datetimeFigureOut">
              <a:rPr lang="ru-KZ" smtClean="0"/>
              <a:t>20.12.2023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F11FBC-0C5C-80B9-3D10-1774A7F5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C0E9EB-390D-ECBD-23E3-FAE3E403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79EA-DAB6-4241-B56F-E0A3BE89288D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061055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4AB2C7-958C-561F-D652-71B22005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4DF2CE-5263-54A0-3B50-11C4CE465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C338B4-CE82-9293-4164-AC1DD5135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A50F08A-C00B-C4C3-89A5-2AA327DD8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F19FB4E-1F97-2063-4CF2-028C55DEF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6C476C8-6677-769F-0DCE-B849DDBA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B8E861-DF2F-4554-9618-504737C9AB5A}" type="datetimeFigureOut">
              <a:rPr lang="ru-KZ" smtClean="0"/>
              <a:t>20.12.2023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4B2395D-BE7B-22BF-9963-0937FDC2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2CDC0BE-5478-9C9F-1464-13C1DFB0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79EA-DAB6-4241-B56F-E0A3BE89288D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912473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67CCC-2722-493B-0EBA-E6236A56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FC0DAD1-71B8-72BE-3444-B71567B952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B8E861-DF2F-4554-9618-504737C9AB5A}" type="datetimeFigureOut">
              <a:rPr lang="ru-KZ" smtClean="0"/>
              <a:t>20.12.2023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EFC1BC9-76B0-E3C1-9212-2B9D1121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321023C-CECA-9BA7-B1E0-70405EA2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79EA-DAB6-4241-B56F-E0A3BE89288D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9402626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02B95CB-1618-9304-5225-C55AFCF32C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B8E861-DF2F-4554-9618-504737C9AB5A}" type="datetimeFigureOut">
              <a:rPr lang="ru-KZ" smtClean="0"/>
              <a:t>20.12.2023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8F49CA-8010-46F3-F871-EF997F66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C59F2C-238E-24D2-EA5A-6AB6B2EE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79EA-DAB6-4241-B56F-E0A3BE89288D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836807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EE6C3-E8E3-6E64-94AB-59A878B12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EAD44B-FC95-D786-760B-7FA1FFF7F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40ADEC-E4C5-8345-BE49-C865FAD6F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92C53A-6678-4A63-9127-0C5FFFF8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B8E861-DF2F-4554-9618-504737C9AB5A}" type="datetimeFigureOut">
              <a:rPr lang="ru-KZ" smtClean="0"/>
              <a:t>20.12.2023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151F59-0C71-7473-7141-ED716CF4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00F454-5D09-CDB8-3CD6-FAB337D7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79EA-DAB6-4241-B56F-E0A3BE89288D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175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D3A50D-F6AC-24A1-46E5-AF2F631F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3FF44C-F449-8E4F-4F7E-A4423D6D0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17E7DE-F47D-C146-1357-3BDF641A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E861-DF2F-4554-9618-504737C9AB5A}" type="datetimeFigureOut">
              <a:rPr lang="ru-KZ" smtClean="0"/>
              <a:t>20.12.2023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B02796-D684-9835-5E0B-A54E2380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2500B3-E7A6-1B1C-B913-905083BC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79EA-DAB6-4241-B56F-E0A3BE89288D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6596542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EC850F-B549-89DF-D536-4671A28E1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1553816-CC3F-E6C8-3A24-70872A1C2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0F5B9F-0DD7-4B47-DF88-666D07B03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CD28FF-77A5-3D3B-C62E-83C60740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B8E861-DF2F-4554-9618-504737C9AB5A}" type="datetimeFigureOut">
              <a:rPr lang="ru-KZ" smtClean="0"/>
              <a:t>20.12.2023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7EB4BD-DCCA-BC8C-19B9-3F6259BA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43F72C-AB38-4BB5-A621-FBE6C252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79EA-DAB6-4241-B56F-E0A3BE89288D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302906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A69D4-FB21-FFFE-81B6-444BC9DB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9AEF7BE-495F-83CF-9CBD-5D662C792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FF1438-79D5-64FB-18F8-602E3881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B8E861-DF2F-4554-9618-504737C9AB5A}" type="datetimeFigureOut">
              <a:rPr lang="ru-KZ" smtClean="0"/>
              <a:t>20.12.2023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8DEE71-5C1B-F39D-9E30-E1C6E1FE2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35B39D-5AB7-9001-60F7-39EB0DAC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79EA-DAB6-4241-B56F-E0A3BE89288D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4465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CD1F096-54A3-6134-70BF-8BD8F865A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E020D4C-70C8-C7A9-630E-3649AF8A0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3122ED-3CDF-0022-D5B5-24344102E6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B8E861-DF2F-4554-9618-504737C9AB5A}" type="datetimeFigureOut">
              <a:rPr lang="ru-KZ" smtClean="0"/>
              <a:t>20.12.2023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384232-B527-3015-E32F-E2A3BD88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A86138-225B-32D9-B17D-9C7FACB3E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79EA-DAB6-4241-B56F-E0A3BE89288D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93685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13D31-80C9-60BC-7B35-9AD778133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A43786-A595-C87F-1ACD-A9D90448D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DAFDDD-8F9A-CF53-0EAD-ED933B98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E861-DF2F-4554-9618-504737C9AB5A}" type="datetimeFigureOut">
              <a:rPr lang="ru-KZ" smtClean="0"/>
              <a:t>20.12.2023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5F4177-5634-7564-5A9C-83E0525E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E006FE-3700-43B5-163A-30EC9665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79EA-DAB6-4241-B56F-E0A3BE89288D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9436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E7F4B3-517B-B9A2-1DC1-7D229F046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708A08-1EA1-A5F3-5A70-E23553ACE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10D2E5-D085-348E-C410-288D4C723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EF7653-C011-1633-4C06-87F6972EC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E861-DF2F-4554-9618-504737C9AB5A}" type="datetimeFigureOut">
              <a:rPr lang="ru-KZ" smtClean="0"/>
              <a:t>20.12.2023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9FB1FF-9F95-FC35-429C-33A37455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1F8BD6-5348-2C09-8069-A691B733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79EA-DAB6-4241-B56F-E0A3BE89288D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0986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6FBA14-24FE-B6D0-4107-C64358E2D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8B63B6-D5F8-5B5E-AEBA-37FB02F1F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51F296-C10B-A4C1-C81C-6DEE94969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350758C-0BA0-CB05-64F4-6FDF55271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0CEAC90-7465-7E99-A325-EE1FF70F0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B27481-8F47-11EF-66C9-16125058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E861-DF2F-4554-9618-504737C9AB5A}" type="datetimeFigureOut">
              <a:rPr lang="ru-KZ" smtClean="0"/>
              <a:t>20.12.2023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01B4DB-9053-7E18-B312-234460E8D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D42E51-A46C-81F9-2794-F88E8F95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79EA-DAB6-4241-B56F-E0A3BE89288D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92891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E3981B-E74F-5BE9-0ED8-B865B055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817E235-F7AF-B69A-D19F-7C47CA7A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E861-DF2F-4554-9618-504737C9AB5A}" type="datetimeFigureOut">
              <a:rPr lang="ru-KZ" smtClean="0"/>
              <a:t>20.12.2023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17AC534-B5EB-BC08-997B-21D2B5C1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B6BE5AB-1CFE-4976-EC29-3D46A319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79EA-DAB6-4241-B56F-E0A3BE89288D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28064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14CE2EE-0D74-0A86-FD8C-35A6E7D5B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E861-DF2F-4554-9618-504737C9AB5A}" type="datetimeFigureOut">
              <a:rPr lang="ru-KZ" smtClean="0"/>
              <a:t>20.12.2023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CD2A4CB-7A96-20A5-43AE-82BA1F07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C1A1A34-9986-8BD4-5C61-806841F0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79EA-DAB6-4241-B56F-E0A3BE89288D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82492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D63C96-2E8D-0D4F-FFCB-5C9A1781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18464F-1FE7-DEA2-2617-85C3CC774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2C940F-97D2-B6D5-4C03-DDD7C5F82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8DFEA5-5144-DF63-B6B7-3F1F26360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E861-DF2F-4554-9618-504737C9AB5A}" type="datetimeFigureOut">
              <a:rPr lang="ru-KZ" smtClean="0"/>
              <a:t>20.12.2023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5FA4B8-4870-3276-7A36-AA71B0DD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23C6B8-844A-8FE1-2278-7FF31DC39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79EA-DAB6-4241-B56F-E0A3BE89288D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97211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780E9-253F-60C5-FB21-6C269450C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710ED0B-0FF1-1100-3E96-F9EC71F2E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03D25B-6528-505E-3BDE-6E5F1A1FA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6FDC53-4C17-E032-2335-4D6A17AA8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E861-DF2F-4554-9618-504737C9AB5A}" type="datetimeFigureOut">
              <a:rPr lang="ru-KZ" smtClean="0"/>
              <a:t>20.12.2023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C9852B-7485-B370-FAFD-D7B4B5F5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1E741F-7BA9-B713-80BD-9D0A3E32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79EA-DAB6-4241-B56F-E0A3BE89288D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24250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1CC41-272E-980A-D159-EC467454B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AA6FDA-23A9-4E8C-527C-7E91A42F1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4A1F04-FB02-DDA1-8C16-E186EC272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8E861-DF2F-4554-9618-504737C9AB5A}" type="datetimeFigureOut">
              <a:rPr lang="ru-KZ" smtClean="0"/>
              <a:t>20.12.2023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8DA3A9-2A7D-6EF5-E787-9FD4F78D4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A40EF4-2367-85BE-DA24-332E690ED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879EA-DAB6-4241-B56F-E0A3BE89288D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619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2116F-93F6-D4B4-1BE9-12FC470F3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8152D8-5252-8C65-DE30-8E9716907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292967-16DB-4271-B890-8868C9ED2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A5879EA-DAB6-4241-B56F-E0A3BE89288D}" type="slidenum">
              <a:rPr lang="ru-KZ" smtClean="0"/>
              <a:t>‹#›</a:t>
            </a:fld>
            <a:endParaRPr lang="ru-KZ"/>
          </a:p>
        </p:txBody>
      </p:sp>
      <p:sp>
        <p:nvSpPr>
          <p:cNvPr id="7" name="_do_not_touch_">
            <a:extLst>
              <a:ext uri="{FF2B5EF4-FFF2-40B4-BE49-F238E27FC236}">
                <a16:creationId xmlns:a16="http://schemas.microsoft.com/office/drawing/2014/main" id="{35DFC374-A97F-015A-F942-F42538CBF791}"/>
              </a:ext>
            </a:extLst>
          </p:cNvPr>
          <p:cNvSpPr txBox="1"/>
          <p:nvPr/>
        </p:nvSpPr>
        <p:spPr>
          <a:xfrm>
            <a:off x="12192000" y="6858000"/>
            <a:ext cx="381000" cy="1692771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  <p:txBody>
          <a:bodyPr vert="horz" rtlCol="0">
            <a:spAutoFit/>
          </a:bodyPr>
          <a:lstStyle/>
          <a:p>
            <a:r>
              <a:rPr lang="en-US" sz="100">
                <a:solidFill>
                  <a:schemeClr val="tx1">
                    <a:alpha val="0"/>
                  </a:schemeClr>
                </a:solidFill>
              </a:rPr>
              <a:t>eyJEZXNpZ25Db25jZXB0Ijp7IlByaW1hcnlTaGFwZSI6eyJDb25jZXB0X1NoYXBlIjo5LCJIZWlnaHQiOjEuMCwiQkdDb2xvciI6NSwiQnJpZ2h0bmVzcyI6MC4wLCJSYW5kb21BZGp1c3RtZW50cyI6bnVsbCwiQm9yZGVyV2lkdGgiOjAuMCwiQm9yZGVyU3R5bGUiOjEsIkJvcmRlckNvbG9yIjo1LCJCb3JkZXJUcmFuc3BlcmFuY3kiOjAuMCwiUG9zaXRpb24iOjE4LCJTY2FsZSI6NSwiUm90YXRpb24iOjAuMCwiTWluaW11bSI6MSwiTWF4aW11bSI6MSwiVGV4dHVyZVNoYXBlIjpudWxsLCJQYXR0ZXJuVHlwZSI6MCwiVHJhbnNwYXJlbmN5IjowLjAsIk5ld1NoYXBlTmV3U2xpZGUiOmZhbHNlLCJTb2Z0RWRnZXMiOmZhbHNlLCJXaWR0aEZhY3QiOjAuMCwiSGVpZ2h0RmFjdCI6MC4wLCJPdmVybGF5UGFyZW50Ijp0cnVlfSwiUHJpbWFyeV9BZGRTaGFwZXMiOlt7IkNvbmNlcHRfU2hhcGUiOjE4LCJIZWlnaHQiOjEuMCwiQkdDb2xvciI6NSwiQnJpZ2h0bmVzcyI6MC4wLCJSYW5kb21BZGp1c3RtZW50cyI6W1swLjAwMjI2LDAuMjYxMDVdXSwiQm9yZGVyV2lkdGgiOjEuMCwiQm9yZGVyU3R5bGUiOjEsIkJvcmRlckNvbG9yIjo1LCJCb3JkZXJUcmFuc3BlcmFuY3kiOjAuMCwiUG9zaXRpb24iOjEwLCJTY2FsZSI6MiwiUm90YXRpb24iOjAuMCwiTWluaW11bSI6MSwiTWF4aW11bSI6MSwiVGV4dHVyZVNoYXBlIjpudWxsLCJQYXR0ZXJuVHlwZSI6MCwiVHJhbnNwYXJlbmN5IjoxLjAsIk5ld1NoYXBlTmV3U2xpZGUiOmZhbHNlLCJTb2Z0RWRnZXMiOmZhbHNlLCJXaWR0aEZhY3QiOjAuMCwiSGVpZ2h0RmFjdCI6MC4wLCJPdmVybGF5UGFyZW50Ijp0cnVlfV0sIlNlY29uZGFyeVNoYXBlIjpudWxsLCJNb2R1bGVTaGFwZSI6OSwiTW9kdWxlX0FkZFNoYXBlcyI6W3siQ29uY2VwdF9TaGFwZSI6OSwiSGVpZ2h0IjoxLjAsIkJHQ29sb3IiOjYsIkJyaWdodG5lc3MiOjAuMCwiUmFuZG9tQWRqdXN0bWVudHMiOm51bGwsIkJvcmRlcldpZHRoIjowLjAsIkJvcmRlclN0eWxlIjoxLCJCb3JkZXJDb2xvciI6NSwiQm9yZGVyVHJhbnNwZXJhbmN5IjowLjAsIlBvc2l0aW9uIjozMCwiU2NhbGUiOjEsIlJvdGF0aW9uIjowLjAsIk1pbmltdW0iOjEsIk1heGltdW0iOjEsIlRleHR1cmVTaGFwZSI6bnVsbCwiUGF0dGVyblR5cGUiOjAsIlRyYW5zcGFyZW5jeSI6MC4wLCJOZXdTaGFwZU5ld1NsaWRlIjpmYWxzZSwiU29mdEVkZ2VzIjp0cnVlLCJXaWR0aEZhY3QiOjAuMCwiSGVpZ2h0RmFjdCI6MC4wLCJPdmVybGF5UGFyZW50Ijp0cnVlfSx7IkNvbmNlcHRfU2hhcGUiOjksIkhlaWdodCI6MS4wLCJCR0NvbG9yIjo2LCJCcmlnaHRuZXNzIjowLjAsIlJhbmRvbUFkanVzdG1lbnRzIjpudWxsLCJCb3JkZXJXaWR0aCI6MC4wLCJCb3JkZXJTdHlsZSI6MSwiQm9yZGVyQ29sb3IiOjUsIkJvcmRlclRyYW5zcGVyYW5jeSI6MC4wLCJQb3NpdGlvbiI6MTEsIlNjYWxlIjoyOSwiUm90YXRpb24iOjAuMCwiTWluaW11bSI6MSwiTWF4aW11bSI6MSwiVGV4dHVyZVNoYXBlIjpudWxsLCJQYXR0ZXJuVHlwZSI6MCwiVHJhbnNwYXJlbmN5IjowLjAsIk5ld1NoYXBlTmV3U2xpZGUiOmZhbHNlLCJTb2Z0RWRnZXMiOmZhbHNlLCJXaWR0aEZhY3QiOjAuMCwiSGVpZ2h0RmFjdCI6MC4wLCJPdmVybGF5UGFyZW50IjpmYWxzZX1dLCJPdmVybGF5TW9kdWxlIjowLCJNb2R1bGVBZGp1c3RtZW50cyI6bnVsbCwiUmVjdGFuZ2xlU21vb3RoIjp0cnVlLCJSZWN0YW5nbGVTbW9vdGhSYWRpdXMiOjAuMDExMSwiQm9yZGVyU3R5bGUiOjAsIlNldEJHQmxvY2tzIjpmYWxzZSwiTWVyZ2VNb2R1bGUiOjB9LCJHcmFkaWVudCI6MiwiRm9udFRpdGxlIjoiQXJpYWwiLCJGb250VGV4dCI6IkFyaWFsIE5hcnJvdyIsIkZvbnRVcHBlcmNhc2UiOnRydWUsIlNoYXBlQ29uY2VwdCI6MiwiRG9Ob3RDcm9wQnlDb25jZXB0U2hhcGUiOmZhbHNlLCJDcmVhdGl2ZUxldmVsIjoyLCJJbnNlcnRGbGF0aWNvbnMiOmZhbHNlLCJMVFdIX2Zvcl90aXRsZSI6WzAuMDQwMDAwMDAyOCwwLjAzNzMyMzcxLDAuNzg3NSwwLjA2MDkwNjQ1XSwiTFRXSF9mb3JfZnJlZV9zcGFjZSI6WzAuMDM5OTk5OTE3MSwwLjEzMzMzMzM0LDAuOTIwMDAwMSwwLjc2ODg4ODldLCJMVFdIX2Zvcl9zbGlkZV9udW1lcmF0aW9uIjpudWxsLCJGb250U2l6ZSI6MC4wMzMzMzMzMzUxLCJiZ19jb2xvciI6WzI1NSwyNTUsMjU1XSwiYWNjZW50X2NvbG9yIjpbMCw1MiwxODldLCJhY2NlbnQyX2NvbG9yIjpbMCwxNzYsMjQwXSwiYWNjZW50M19jb2xvciI6bnVsbCwiYWNjZW50NF9jb2xvciI6bnVsbCwiYWNjZW50NV9jb2xvciI6bnVsbCwiYWNjZW50Nl9jb2xvciI6bnVsbCwiQ3VzdG9tQ29uY2VwdFNoYXBlIjpmYWxzZSwiQ29ycG9yYXRlU3R5bGUiOmZhbHNlfQ==</a:t>
            </a:r>
            <a:endParaRPr lang="ru-RU" sz="100">
              <a:solidFill>
                <a:schemeClr val="tx1">
                  <a:alpha val="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42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9.png"/><Relationship Id="rId4" Type="http://schemas.openxmlformats.org/officeDocument/2006/relationships/image" Target="../media/image5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hyperlink" Target="https://airqualityatyrau-7097cadb8c0b.herokuapp.com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hyperlink" Target="https://airqualityatyrau-7097cadb8c0b.herokuapp.com/" TargetMode="External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13.png"/><Relationship Id="rId11" Type="http://schemas.openxmlformats.org/officeDocument/2006/relationships/image" Target="../media/image9.png"/><Relationship Id="rId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6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16.png"/><Relationship Id="rId9" Type="http://schemas.openxmlformats.org/officeDocument/2006/relationships/hyperlink" Target="https://airqualityatyrau-7097cadb8c0b.herokuap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B96B1AA4-54BC-3E05-2A08-DE671CCD1180}"/>
              </a:ext>
            </a:extLst>
          </p:cNvPr>
          <p:cNvSpPr/>
          <p:nvPr/>
        </p:nvSpPr>
        <p:spPr>
          <a:xfrm rot="10800000">
            <a:off x="-909464" y="4352330"/>
            <a:ext cx="15670394" cy="3136626"/>
          </a:xfrm>
          <a:custGeom>
            <a:avLst/>
            <a:gdLst>
              <a:gd name="connsiteX0" fmla="*/ 247091 w 15670394"/>
              <a:gd name="connsiteY0" fmla="*/ 2272511 h 3136626"/>
              <a:gd name="connsiteX1" fmla="*/ 467225 w 15670394"/>
              <a:gd name="connsiteY1" fmla="*/ 2255578 h 3136626"/>
              <a:gd name="connsiteX2" fmla="*/ 2990291 w 15670394"/>
              <a:gd name="connsiteY2" fmla="*/ 2187845 h 3136626"/>
              <a:gd name="connsiteX3" fmla="*/ 5005358 w 15670394"/>
              <a:gd name="connsiteY3" fmla="*/ 3136111 h 3136626"/>
              <a:gd name="connsiteX4" fmla="*/ 7630025 w 15670394"/>
              <a:gd name="connsiteY4" fmla="*/ 2323311 h 3136626"/>
              <a:gd name="connsiteX5" fmla="*/ 9797491 w 15670394"/>
              <a:gd name="connsiteY5" fmla="*/ 2475711 h 3136626"/>
              <a:gd name="connsiteX6" fmla="*/ 12269758 w 15670394"/>
              <a:gd name="connsiteY6" fmla="*/ 1561311 h 3136626"/>
              <a:gd name="connsiteX7" fmla="*/ 14691225 w 15670394"/>
              <a:gd name="connsiteY7" fmla="*/ 2848245 h 3136626"/>
              <a:gd name="connsiteX8" fmla="*/ 15554825 w 15670394"/>
              <a:gd name="connsiteY8" fmla="*/ 731578 h 3136626"/>
              <a:gd name="connsiteX9" fmla="*/ 12303625 w 15670394"/>
              <a:gd name="connsiteY9" fmla="*/ 37311 h 3136626"/>
              <a:gd name="connsiteX10" fmla="*/ 10068425 w 15670394"/>
              <a:gd name="connsiteY10" fmla="*/ 88111 h 3136626"/>
              <a:gd name="connsiteX11" fmla="*/ 7359091 w 15670394"/>
              <a:gd name="connsiteY11" fmla="*/ 105045 h 3136626"/>
              <a:gd name="connsiteX12" fmla="*/ 3684558 w 15670394"/>
              <a:gd name="connsiteY12" fmla="*/ 155845 h 3136626"/>
              <a:gd name="connsiteX13" fmla="*/ 1838825 w 15670394"/>
              <a:gd name="connsiteY13" fmla="*/ 392911 h 3136626"/>
              <a:gd name="connsiteX14" fmla="*/ 94691 w 15670394"/>
              <a:gd name="connsiteY14" fmla="*/ 1036378 h 3136626"/>
              <a:gd name="connsiteX15" fmla="*/ 247091 w 15670394"/>
              <a:gd name="connsiteY15" fmla="*/ 2272511 h 3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670394" h="3136626">
                <a:moveTo>
                  <a:pt x="247091" y="2272511"/>
                </a:moveTo>
                <a:cubicBezTo>
                  <a:pt x="309180" y="2475711"/>
                  <a:pt x="467225" y="2255578"/>
                  <a:pt x="467225" y="2255578"/>
                </a:cubicBezTo>
                <a:cubicBezTo>
                  <a:pt x="924425" y="2241467"/>
                  <a:pt x="2233936" y="2041090"/>
                  <a:pt x="2990291" y="2187845"/>
                </a:cubicBezTo>
                <a:cubicBezTo>
                  <a:pt x="3746646" y="2334600"/>
                  <a:pt x="4232069" y="3113533"/>
                  <a:pt x="5005358" y="3136111"/>
                </a:cubicBezTo>
                <a:cubicBezTo>
                  <a:pt x="5778647" y="3158689"/>
                  <a:pt x="6831336" y="2433378"/>
                  <a:pt x="7630025" y="2323311"/>
                </a:cubicBezTo>
                <a:cubicBezTo>
                  <a:pt x="8428714" y="2213244"/>
                  <a:pt x="9024202" y="2602711"/>
                  <a:pt x="9797491" y="2475711"/>
                </a:cubicBezTo>
                <a:cubicBezTo>
                  <a:pt x="10570780" y="2348711"/>
                  <a:pt x="11454136" y="1499222"/>
                  <a:pt x="12269758" y="1561311"/>
                </a:cubicBezTo>
                <a:cubicBezTo>
                  <a:pt x="13085380" y="1623400"/>
                  <a:pt x="14143714" y="2986534"/>
                  <a:pt x="14691225" y="2848245"/>
                </a:cubicBezTo>
                <a:cubicBezTo>
                  <a:pt x="15238736" y="2709956"/>
                  <a:pt x="15952758" y="1200067"/>
                  <a:pt x="15554825" y="731578"/>
                </a:cubicBezTo>
                <a:cubicBezTo>
                  <a:pt x="15156892" y="263089"/>
                  <a:pt x="13218025" y="144555"/>
                  <a:pt x="12303625" y="37311"/>
                </a:cubicBezTo>
                <a:cubicBezTo>
                  <a:pt x="11389225" y="-69933"/>
                  <a:pt x="10068425" y="88111"/>
                  <a:pt x="10068425" y="88111"/>
                </a:cubicBezTo>
                <a:lnTo>
                  <a:pt x="7359091" y="105045"/>
                </a:lnTo>
                <a:cubicBezTo>
                  <a:pt x="6295113" y="116334"/>
                  <a:pt x="4604602" y="107867"/>
                  <a:pt x="3684558" y="155845"/>
                </a:cubicBezTo>
                <a:cubicBezTo>
                  <a:pt x="2764514" y="203823"/>
                  <a:pt x="2437136" y="246155"/>
                  <a:pt x="1838825" y="392911"/>
                </a:cubicBezTo>
                <a:cubicBezTo>
                  <a:pt x="1240514" y="539667"/>
                  <a:pt x="354335" y="723111"/>
                  <a:pt x="94691" y="1036378"/>
                </a:cubicBezTo>
                <a:cubicBezTo>
                  <a:pt x="-164953" y="1349645"/>
                  <a:pt x="185002" y="2069311"/>
                  <a:pt x="247091" y="227251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3FE6D7D9-EFE7-6738-876F-7238C1726F61}"/>
              </a:ext>
            </a:extLst>
          </p:cNvPr>
          <p:cNvSpPr/>
          <p:nvPr/>
        </p:nvSpPr>
        <p:spPr>
          <a:xfrm>
            <a:off x="-1739197" y="-1001319"/>
            <a:ext cx="15670394" cy="3136626"/>
          </a:xfrm>
          <a:custGeom>
            <a:avLst/>
            <a:gdLst>
              <a:gd name="connsiteX0" fmla="*/ 247091 w 15670394"/>
              <a:gd name="connsiteY0" fmla="*/ 2272511 h 3136626"/>
              <a:gd name="connsiteX1" fmla="*/ 467225 w 15670394"/>
              <a:gd name="connsiteY1" fmla="*/ 2255578 h 3136626"/>
              <a:gd name="connsiteX2" fmla="*/ 2990291 w 15670394"/>
              <a:gd name="connsiteY2" fmla="*/ 2187845 h 3136626"/>
              <a:gd name="connsiteX3" fmla="*/ 5005358 w 15670394"/>
              <a:gd name="connsiteY3" fmla="*/ 3136111 h 3136626"/>
              <a:gd name="connsiteX4" fmla="*/ 7630025 w 15670394"/>
              <a:gd name="connsiteY4" fmla="*/ 2323311 h 3136626"/>
              <a:gd name="connsiteX5" fmla="*/ 9797491 w 15670394"/>
              <a:gd name="connsiteY5" fmla="*/ 2475711 h 3136626"/>
              <a:gd name="connsiteX6" fmla="*/ 12269758 w 15670394"/>
              <a:gd name="connsiteY6" fmla="*/ 1561311 h 3136626"/>
              <a:gd name="connsiteX7" fmla="*/ 14691225 w 15670394"/>
              <a:gd name="connsiteY7" fmla="*/ 2848245 h 3136626"/>
              <a:gd name="connsiteX8" fmla="*/ 15554825 w 15670394"/>
              <a:gd name="connsiteY8" fmla="*/ 731578 h 3136626"/>
              <a:gd name="connsiteX9" fmla="*/ 12303625 w 15670394"/>
              <a:gd name="connsiteY9" fmla="*/ 37311 h 3136626"/>
              <a:gd name="connsiteX10" fmla="*/ 10068425 w 15670394"/>
              <a:gd name="connsiteY10" fmla="*/ 88111 h 3136626"/>
              <a:gd name="connsiteX11" fmla="*/ 7359091 w 15670394"/>
              <a:gd name="connsiteY11" fmla="*/ 105045 h 3136626"/>
              <a:gd name="connsiteX12" fmla="*/ 3684558 w 15670394"/>
              <a:gd name="connsiteY12" fmla="*/ 155845 h 3136626"/>
              <a:gd name="connsiteX13" fmla="*/ 1838825 w 15670394"/>
              <a:gd name="connsiteY13" fmla="*/ 392911 h 3136626"/>
              <a:gd name="connsiteX14" fmla="*/ 94691 w 15670394"/>
              <a:gd name="connsiteY14" fmla="*/ 1036378 h 3136626"/>
              <a:gd name="connsiteX15" fmla="*/ 247091 w 15670394"/>
              <a:gd name="connsiteY15" fmla="*/ 2272511 h 3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670394" h="3136626">
                <a:moveTo>
                  <a:pt x="247091" y="2272511"/>
                </a:moveTo>
                <a:cubicBezTo>
                  <a:pt x="309180" y="2475711"/>
                  <a:pt x="467225" y="2255578"/>
                  <a:pt x="467225" y="2255578"/>
                </a:cubicBezTo>
                <a:cubicBezTo>
                  <a:pt x="924425" y="2241467"/>
                  <a:pt x="2233936" y="2041090"/>
                  <a:pt x="2990291" y="2187845"/>
                </a:cubicBezTo>
                <a:cubicBezTo>
                  <a:pt x="3746646" y="2334600"/>
                  <a:pt x="4232069" y="3113533"/>
                  <a:pt x="5005358" y="3136111"/>
                </a:cubicBezTo>
                <a:cubicBezTo>
                  <a:pt x="5778647" y="3158689"/>
                  <a:pt x="6831336" y="2433378"/>
                  <a:pt x="7630025" y="2323311"/>
                </a:cubicBezTo>
                <a:cubicBezTo>
                  <a:pt x="8428714" y="2213244"/>
                  <a:pt x="9024202" y="2602711"/>
                  <a:pt x="9797491" y="2475711"/>
                </a:cubicBezTo>
                <a:cubicBezTo>
                  <a:pt x="10570780" y="2348711"/>
                  <a:pt x="11454136" y="1499222"/>
                  <a:pt x="12269758" y="1561311"/>
                </a:cubicBezTo>
                <a:cubicBezTo>
                  <a:pt x="13085380" y="1623400"/>
                  <a:pt x="14143714" y="2986534"/>
                  <a:pt x="14691225" y="2848245"/>
                </a:cubicBezTo>
                <a:cubicBezTo>
                  <a:pt x="15238736" y="2709956"/>
                  <a:pt x="15952758" y="1200067"/>
                  <a:pt x="15554825" y="731578"/>
                </a:cubicBezTo>
                <a:cubicBezTo>
                  <a:pt x="15156892" y="263089"/>
                  <a:pt x="13218025" y="144555"/>
                  <a:pt x="12303625" y="37311"/>
                </a:cubicBezTo>
                <a:cubicBezTo>
                  <a:pt x="11389225" y="-69933"/>
                  <a:pt x="10068425" y="88111"/>
                  <a:pt x="10068425" y="88111"/>
                </a:cubicBezTo>
                <a:lnTo>
                  <a:pt x="7359091" y="105045"/>
                </a:lnTo>
                <a:cubicBezTo>
                  <a:pt x="6295113" y="116334"/>
                  <a:pt x="4604602" y="107867"/>
                  <a:pt x="3684558" y="155845"/>
                </a:cubicBezTo>
                <a:cubicBezTo>
                  <a:pt x="2764514" y="203823"/>
                  <a:pt x="2437136" y="246155"/>
                  <a:pt x="1838825" y="392911"/>
                </a:cubicBezTo>
                <a:cubicBezTo>
                  <a:pt x="1240514" y="539667"/>
                  <a:pt x="354335" y="723111"/>
                  <a:pt x="94691" y="1036378"/>
                </a:cubicBezTo>
                <a:cubicBezTo>
                  <a:pt x="-164953" y="1349645"/>
                  <a:pt x="185002" y="2069311"/>
                  <a:pt x="247091" y="2272511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582A588-3219-2F69-F7E0-022206F38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534" y="338202"/>
            <a:ext cx="6181595" cy="618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DCA178-45C4-C830-1D22-06A0DFB273D5}"/>
              </a:ext>
            </a:extLst>
          </p:cNvPr>
          <p:cNvSpPr txBox="1"/>
          <p:nvPr/>
        </p:nvSpPr>
        <p:spPr>
          <a:xfrm>
            <a:off x="349865" y="2660692"/>
            <a:ext cx="103981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Montserrat Black" panose="00000A00000000000000" pitchFamily="2" charset="-52"/>
              </a:rPr>
              <a:t>PYTHON DJANGO</a:t>
            </a:r>
            <a:endParaRPr lang="ru-KZ" sz="6000" dirty="0">
              <a:latin typeface="Montserrat Black" panose="00000A00000000000000" pitchFamily="2" charset="-5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BD632-5419-3719-A437-2C2B592F4F4C}"/>
              </a:ext>
            </a:extLst>
          </p:cNvPr>
          <p:cNvSpPr txBox="1"/>
          <p:nvPr/>
        </p:nvSpPr>
        <p:spPr>
          <a:xfrm>
            <a:off x="349865" y="3429000"/>
            <a:ext cx="7524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Montserrat ExtraBold" panose="00000900000000000000" pitchFamily="2" charset="-52"/>
              </a:rPr>
              <a:t>АУА САПАСЫН БАҚЫЛАУ САЙТЫН ҚҰРУ</a:t>
            </a:r>
            <a:endParaRPr lang="ru-KZ" sz="3600" dirty="0">
              <a:latin typeface="Montserrat ExtraBold" panose="00000900000000000000" pitchFamily="2" charset="-5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57198D-0135-AF73-B431-6D57CDCA1E59}"/>
              </a:ext>
            </a:extLst>
          </p:cNvPr>
          <p:cNvSpPr txBox="1"/>
          <p:nvPr/>
        </p:nvSpPr>
        <p:spPr>
          <a:xfrm>
            <a:off x="51707" y="228741"/>
            <a:ext cx="6591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k-KZ" sz="2000" b="1" dirty="0">
              <a:latin typeface="Montserrat" panose="00000500000000000000" pitchFamily="2" charset="-52"/>
              <a:cs typeface="Times New Roman" panose="02020603050405020304" pitchFamily="18" charset="0"/>
            </a:endParaRPr>
          </a:p>
          <a:p>
            <a:pPr algn="ctr"/>
            <a:r>
              <a:rPr lang="kk-KZ" sz="2000" b="1" dirty="0">
                <a:latin typeface="Montserrat" panose="00000500000000000000" pitchFamily="2" charset="-52"/>
                <a:cs typeface="Times New Roman" panose="02020603050405020304" pitchFamily="18" charset="0"/>
              </a:rPr>
              <a:t>Құрманғазы ауданы</a:t>
            </a:r>
          </a:p>
          <a:p>
            <a:pPr algn="ctr"/>
            <a:r>
              <a:rPr lang="kk-KZ" sz="2000" b="1" dirty="0">
                <a:latin typeface="Montserrat" panose="00000500000000000000" pitchFamily="2" charset="-52"/>
                <a:cs typeface="Times New Roman" panose="02020603050405020304" pitchFamily="18" charset="0"/>
              </a:rPr>
              <a:t>Қадыр Мырза Әли атындағы жалпы орта мектебі </a:t>
            </a:r>
            <a:endParaRPr lang="ru-RU" sz="2000" b="1" dirty="0">
              <a:latin typeface="Montserrat" panose="00000500000000000000" pitchFamily="2" charset="-52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A24789-3C80-06F2-575C-B69DF6905C1D}"/>
              </a:ext>
            </a:extLst>
          </p:cNvPr>
          <p:cNvSpPr txBox="1"/>
          <p:nvPr/>
        </p:nvSpPr>
        <p:spPr>
          <a:xfrm>
            <a:off x="371475" y="5181421"/>
            <a:ext cx="52237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k-KZ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  <a:cs typeface="Times New Roman" panose="02020603050405020304" pitchFamily="18" charset="0"/>
              </a:rPr>
              <a:t>Орындаушы:Абилхаир Мұхамедияр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  <a:cs typeface="Times New Roman" panose="02020603050405020304" pitchFamily="18" charset="0"/>
              </a:rPr>
              <a:t>6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  <a:cs typeface="Times New Roman" panose="02020603050405020304" pitchFamily="18" charset="0"/>
              </a:rPr>
              <a:t>сынып</a:t>
            </a:r>
            <a:endParaRPr kumimoji="0" lang="ru-RU" altLang="ru-RU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-52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b="1" dirty="0" err="1">
                <a:latin typeface="Montserrat" panose="00000500000000000000" pitchFamily="2" charset="-52"/>
                <a:cs typeface="Times New Roman" panose="02020603050405020304" pitchFamily="18" charset="0"/>
              </a:rPr>
              <a:t>Жетекші:Информатика</a:t>
            </a:r>
            <a:r>
              <a:rPr lang="ru-RU" altLang="ru-RU" b="1" dirty="0">
                <a:latin typeface="Montserrat" panose="00000500000000000000" pitchFamily="2" charset="-52"/>
                <a:cs typeface="Times New Roman" panose="02020603050405020304" pitchFamily="18" charset="0"/>
              </a:rPr>
              <a:t> </a:t>
            </a:r>
            <a:r>
              <a:rPr lang="ru-RU" altLang="ru-RU" b="1" dirty="0" err="1">
                <a:latin typeface="Montserrat" panose="00000500000000000000" pitchFamily="2" charset="-52"/>
                <a:cs typeface="Times New Roman" panose="02020603050405020304" pitchFamily="18" charset="0"/>
              </a:rPr>
              <a:t>пәні</a:t>
            </a:r>
            <a:r>
              <a:rPr lang="ru-RU" altLang="ru-RU" b="1" dirty="0">
                <a:latin typeface="Montserrat" panose="00000500000000000000" pitchFamily="2" charset="-52"/>
                <a:cs typeface="Times New Roman" panose="02020603050405020304" pitchFamily="18" charset="0"/>
              </a:rPr>
              <a:t> </a:t>
            </a:r>
            <a:r>
              <a:rPr lang="ru-RU" altLang="ru-RU" b="1" dirty="0" err="1">
                <a:latin typeface="Montserrat" panose="00000500000000000000" pitchFamily="2" charset="-52"/>
                <a:cs typeface="Times New Roman" panose="02020603050405020304" pitchFamily="18" charset="0"/>
              </a:rPr>
              <a:t>мұғалімі</a:t>
            </a:r>
            <a:r>
              <a:rPr lang="ru-RU" altLang="ru-RU" b="1" dirty="0">
                <a:latin typeface="Montserrat" panose="00000500000000000000" pitchFamily="2" charset="-52"/>
                <a:cs typeface="Times New Roman" panose="02020603050405020304" pitchFamily="18" charset="0"/>
              </a:rPr>
              <a:t> </a:t>
            </a:r>
            <a:r>
              <a:rPr lang="kk-KZ" altLang="ru-RU" b="1" dirty="0">
                <a:latin typeface="Montserrat" panose="00000500000000000000" pitchFamily="2" charset="-52"/>
                <a:cs typeface="Times New Roman" panose="02020603050405020304" pitchFamily="18" charset="0"/>
              </a:rPr>
              <a:t>Капишова З.Ж</a:t>
            </a:r>
            <a:endParaRPr kumimoji="0" lang="kk-KZ" altLang="ru-RU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-52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A41D7-A97D-750E-A47D-9BFF582E2303}"/>
              </a:ext>
            </a:extLst>
          </p:cNvPr>
          <p:cNvSpPr txBox="1"/>
          <p:nvPr/>
        </p:nvSpPr>
        <p:spPr>
          <a:xfrm>
            <a:off x="1175657" y="1992086"/>
            <a:ext cx="5517243" cy="423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K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AE94C8-E152-4660-84F6-F89BBEA89BB5}"/>
              </a:ext>
            </a:extLst>
          </p:cNvPr>
          <p:cNvSpPr txBox="1"/>
          <p:nvPr/>
        </p:nvSpPr>
        <p:spPr>
          <a:xfrm>
            <a:off x="306290" y="9014674"/>
            <a:ext cx="57245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kk-KZ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Денсаулық пен қоршаған ортаны қорғау үшін пайдаланушыға пайдалы және өзекті деректерді ұсына отырып, ауа сапасы туралы сенімді мониторинг пен ақпаратты қамтамасыз ететін Python Django-дан веб-сайт жасау</a:t>
            </a:r>
            <a:r>
              <a:rPr lang="kk-KZ" sz="2000" kern="100" dirty="0"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KZ" sz="1600" kern="100" dirty="0">
              <a:effectLst/>
              <a:latin typeface="Montserrat" panose="00000500000000000000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F285D-1A1A-4ACE-AA2A-98087FF1F713}"/>
              </a:ext>
            </a:extLst>
          </p:cNvPr>
          <p:cNvSpPr txBox="1"/>
          <p:nvPr/>
        </p:nvSpPr>
        <p:spPr>
          <a:xfrm>
            <a:off x="1019823" y="7750567"/>
            <a:ext cx="4123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k-KZ" sz="4000" dirty="0">
                <a:latin typeface="Montserrat ExtraBold" panose="00000900000000000000" pitchFamily="2" charset="-52"/>
              </a:rPr>
              <a:t>Жұмыстың мақсаты</a:t>
            </a:r>
            <a:endParaRPr lang="ru-KZ" sz="4000" dirty="0">
              <a:latin typeface="Montserrat ExtraBold" panose="00000900000000000000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88F92A-DA69-6D6B-BAA2-FC98B1CA1AEE}"/>
              </a:ext>
            </a:extLst>
          </p:cNvPr>
          <p:cNvSpPr txBox="1"/>
          <p:nvPr/>
        </p:nvSpPr>
        <p:spPr>
          <a:xfrm>
            <a:off x="6162517" y="9014674"/>
            <a:ext cx="563149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Montserrat" panose="00000500000000000000" pitchFamily="2" charset="-52"/>
              </a:rPr>
              <a:t>•</a:t>
            </a:r>
            <a:r>
              <a:rPr lang="en-US" sz="2000" dirty="0">
                <a:latin typeface="Montserrat" panose="00000500000000000000" pitchFamily="2" charset="-52"/>
              </a:rPr>
              <a:t>Python Django-</a:t>
            </a:r>
            <a:r>
              <a:rPr lang="ru-RU" sz="2000" dirty="0">
                <a:latin typeface="Montserrat" panose="00000500000000000000" pitchFamily="2" charset="-52"/>
              </a:rPr>
              <a:t>дан </a:t>
            </a:r>
            <a:r>
              <a:rPr lang="ru-RU" sz="2000" dirty="0" err="1">
                <a:latin typeface="Montserrat" panose="00000500000000000000" pitchFamily="2" charset="-52"/>
              </a:rPr>
              <a:t>жасалған</a:t>
            </a:r>
            <a:r>
              <a:rPr lang="ru-RU" sz="2000" dirty="0">
                <a:latin typeface="Montserrat" panose="00000500000000000000" pitchFamily="2" charset="-52"/>
              </a:rPr>
              <a:t> веб </a:t>
            </a:r>
            <a:r>
              <a:rPr lang="ru-RU" sz="2000" dirty="0" err="1">
                <a:latin typeface="Montserrat" panose="00000500000000000000" pitchFamily="2" charset="-52"/>
              </a:rPr>
              <a:t>сайттар</a:t>
            </a:r>
            <a:r>
              <a:rPr lang="ru-RU" sz="2000" dirty="0">
                <a:latin typeface="Montserrat" panose="00000500000000000000" pitchFamily="2" charset="-52"/>
              </a:rPr>
              <a:t> бар </a:t>
            </a:r>
            <a:r>
              <a:rPr lang="ru-RU" sz="2000" dirty="0" err="1">
                <a:latin typeface="Montserrat" panose="00000500000000000000" pitchFamily="2" charset="-52"/>
              </a:rPr>
              <a:t>екенін</a:t>
            </a:r>
            <a:r>
              <a:rPr lang="ru-RU" sz="2000" dirty="0">
                <a:latin typeface="Montserrat" panose="00000500000000000000" pitchFamily="2" charset="-52"/>
              </a:rPr>
              <a:t> </a:t>
            </a:r>
            <a:r>
              <a:rPr lang="ru-RU" sz="2000" dirty="0" err="1">
                <a:latin typeface="Montserrat" panose="00000500000000000000" pitchFamily="2" charset="-52"/>
              </a:rPr>
              <a:t>білу</a:t>
            </a:r>
            <a:r>
              <a:rPr lang="ru-RU" sz="2000" dirty="0">
                <a:latin typeface="Montserrat" panose="00000500000000000000" pitchFamily="2" charset="-52"/>
              </a:rPr>
              <a:t>;</a:t>
            </a:r>
          </a:p>
          <a:p>
            <a:r>
              <a:rPr lang="ru-RU" sz="2000" dirty="0">
                <a:latin typeface="Montserrat" panose="00000500000000000000" pitchFamily="2" charset="-52"/>
              </a:rPr>
              <a:t>•</a:t>
            </a:r>
            <a:r>
              <a:rPr lang="en-US" sz="2000" dirty="0">
                <a:latin typeface="Montserrat" panose="00000500000000000000" pitchFamily="2" charset="-52"/>
              </a:rPr>
              <a:t>Python </a:t>
            </a:r>
            <a:r>
              <a:rPr lang="ru-RU" sz="2000" dirty="0" err="1">
                <a:latin typeface="Montserrat" panose="00000500000000000000" pitchFamily="2" charset="-52"/>
              </a:rPr>
              <a:t>бағдарламалау</a:t>
            </a:r>
            <a:r>
              <a:rPr lang="ru-RU" sz="2000" dirty="0">
                <a:latin typeface="Montserrat" panose="00000500000000000000" pitchFamily="2" charset="-52"/>
              </a:rPr>
              <a:t> </a:t>
            </a:r>
            <a:r>
              <a:rPr lang="ru-RU" sz="2000" dirty="0" err="1">
                <a:latin typeface="Montserrat" panose="00000500000000000000" pitchFamily="2" charset="-52"/>
              </a:rPr>
              <a:t>ортасын</a:t>
            </a:r>
            <a:r>
              <a:rPr lang="ru-RU" sz="2000" dirty="0">
                <a:latin typeface="Montserrat" panose="00000500000000000000" pitchFamily="2" charset="-52"/>
              </a:rPr>
              <a:t> </a:t>
            </a:r>
            <a:r>
              <a:rPr lang="ru-RU" sz="2000" dirty="0" err="1">
                <a:latin typeface="Montserrat" panose="00000500000000000000" pitchFamily="2" charset="-52"/>
              </a:rPr>
              <a:t>және</a:t>
            </a:r>
            <a:r>
              <a:rPr lang="ru-RU" sz="2000" dirty="0">
                <a:latin typeface="Montserrat" panose="00000500000000000000" pitchFamily="2" charset="-52"/>
              </a:rPr>
              <a:t> </a:t>
            </a:r>
            <a:r>
              <a:rPr lang="ru-RU" sz="2000" dirty="0" err="1">
                <a:latin typeface="Montserrat" panose="00000500000000000000" pitchFamily="2" charset="-52"/>
              </a:rPr>
              <a:t>оның</a:t>
            </a:r>
            <a:r>
              <a:rPr lang="ru-RU" sz="2000" dirty="0">
                <a:latin typeface="Montserrat" panose="00000500000000000000" pitchFamily="2" charset="-52"/>
              </a:rPr>
              <a:t> </a:t>
            </a:r>
            <a:r>
              <a:rPr lang="ru-RU" sz="2000" dirty="0" err="1">
                <a:latin typeface="Montserrat" panose="00000500000000000000" pitchFamily="2" charset="-52"/>
              </a:rPr>
              <a:t>мүмкіндіктерін</a:t>
            </a:r>
            <a:r>
              <a:rPr lang="ru-RU" sz="2000" dirty="0">
                <a:latin typeface="Montserrat" panose="00000500000000000000" pitchFamily="2" charset="-52"/>
              </a:rPr>
              <a:t> </a:t>
            </a:r>
            <a:r>
              <a:rPr lang="ru-RU" sz="2000" dirty="0" err="1">
                <a:latin typeface="Montserrat" panose="00000500000000000000" pitchFamily="2" charset="-52"/>
              </a:rPr>
              <a:t>зерттеу</a:t>
            </a:r>
            <a:r>
              <a:rPr lang="ru-RU" sz="2000" dirty="0">
                <a:latin typeface="Montserrat" panose="00000500000000000000" pitchFamily="2" charset="-52"/>
              </a:rPr>
              <a:t>;</a:t>
            </a:r>
          </a:p>
          <a:p>
            <a:r>
              <a:rPr lang="ru-RU" sz="2000" dirty="0">
                <a:latin typeface="Montserrat" panose="00000500000000000000" pitchFamily="2" charset="-52"/>
              </a:rPr>
              <a:t>•</a:t>
            </a:r>
            <a:r>
              <a:rPr lang="en-US" sz="2000" dirty="0">
                <a:latin typeface="Montserrat" panose="00000500000000000000" pitchFamily="2" charset="-52"/>
              </a:rPr>
              <a:t>Django </a:t>
            </a:r>
            <a:r>
              <a:rPr lang="ru-RU" sz="2000" dirty="0" err="1">
                <a:latin typeface="Montserrat" panose="00000500000000000000" pitchFamily="2" charset="-52"/>
              </a:rPr>
              <a:t>кітапхананың</a:t>
            </a:r>
            <a:r>
              <a:rPr lang="ru-RU" sz="2000" dirty="0">
                <a:latin typeface="Montserrat" panose="00000500000000000000" pitchFamily="2" charset="-52"/>
              </a:rPr>
              <a:t> веб сайт </a:t>
            </a:r>
            <a:r>
              <a:rPr lang="ru-RU" sz="2000" dirty="0" err="1">
                <a:latin typeface="Montserrat" panose="00000500000000000000" pitchFamily="2" charset="-52"/>
              </a:rPr>
              <a:t>жасауға</a:t>
            </a:r>
            <a:r>
              <a:rPr lang="ru-RU" sz="2000" dirty="0">
                <a:latin typeface="Montserrat" panose="00000500000000000000" pitchFamily="2" charset="-52"/>
              </a:rPr>
              <a:t> </a:t>
            </a:r>
            <a:r>
              <a:rPr lang="ru-RU" sz="2000" dirty="0" err="1">
                <a:latin typeface="Montserrat" panose="00000500000000000000" pitchFamily="2" charset="-52"/>
              </a:rPr>
              <a:t>арналған</a:t>
            </a:r>
            <a:r>
              <a:rPr lang="ru-RU" sz="2000" dirty="0">
                <a:latin typeface="Montserrat" panose="00000500000000000000" pitchFamily="2" charset="-52"/>
              </a:rPr>
              <a:t> </a:t>
            </a:r>
            <a:r>
              <a:rPr lang="ru-RU" sz="2000" dirty="0" err="1">
                <a:latin typeface="Montserrat" panose="00000500000000000000" pitchFamily="2" charset="-52"/>
              </a:rPr>
              <a:t>мүмкіндіктерін</a:t>
            </a:r>
            <a:r>
              <a:rPr lang="ru-RU" sz="2000" dirty="0">
                <a:latin typeface="Montserrat" panose="00000500000000000000" pitchFamily="2" charset="-52"/>
              </a:rPr>
              <a:t> </a:t>
            </a:r>
            <a:r>
              <a:rPr lang="ru-RU" sz="2000" dirty="0" err="1">
                <a:latin typeface="Montserrat" panose="00000500000000000000" pitchFamily="2" charset="-52"/>
              </a:rPr>
              <a:t>зерделеу</a:t>
            </a:r>
            <a:r>
              <a:rPr lang="ru-RU" sz="2000" dirty="0">
                <a:latin typeface="Montserrat" panose="00000500000000000000" pitchFamily="2" charset="-52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71C662-1105-60CB-EBD7-A0A48FCCEDE7}"/>
              </a:ext>
            </a:extLst>
          </p:cNvPr>
          <p:cNvSpPr txBox="1"/>
          <p:nvPr/>
        </p:nvSpPr>
        <p:spPr>
          <a:xfrm>
            <a:off x="6030815" y="7805005"/>
            <a:ext cx="57245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err="1">
                <a:latin typeface="Montserrat ExtraBold" panose="00000900000000000000" pitchFamily="2" charset="-52"/>
              </a:rPr>
              <a:t>Белгіленген</a:t>
            </a:r>
            <a:r>
              <a:rPr lang="ru-RU" sz="2400" dirty="0">
                <a:latin typeface="Montserrat ExtraBold" panose="00000900000000000000" pitchFamily="2" charset="-52"/>
              </a:rPr>
              <a:t> </a:t>
            </a:r>
            <a:r>
              <a:rPr lang="ru-RU" sz="2400" dirty="0" err="1">
                <a:latin typeface="Montserrat ExtraBold" panose="00000900000000000000" pitchFamily="2" charset="-52"/>
              </a:rPr>
              <a:t>мақсатқа</a:t>
            </a:r>
            <a:r>
              <a:rPr lang="ru-RU" sz="2400" dirty="0">
                <a:latin typeface="Montserrat ExtraBold" panose="00000900000000000000" pitchFamily="2" charset="-52"/>
              </a:rPr>
              <a:t> </a:t>
            </a:r>
            <a:r>
              <a:rPr lang="ru-RU" sz="2400" dirty="0" err="1">
                <a:latin typeface="Montserrat ExtraBold" panose="00000900000000000000" pitchFamily="2" charset="-52"/>
              </a:rPr>
              <a:t>жету</a:t>
            </a:r>
            <a:r>
              <a:rPr lang="ru-RU" sz="2400" dirty="0">
                <a:latin typeface="Montserrat ExtraBold" panose="00000900000000000000" pitchFamily="2" charset="-52"/>
              </a:rPr>
              <a:t> </a:t>
            </a:r>
            <a:r>
              <a:rPr lang="ru-RU" sz="2400" dirty="0" err="1">
                <a:latin typeface="Montserrat ExtraBold" panose="00000900000000000000" pitchFamily="2" charset="-52"/>
              </a:rPr>
              <a:t>үшін</a:t>
            </a:r>
            <a:r>
              <a:rPr lang="ru-RU" sz="2400" dirty="0">
                <a:latin typeface="Montserrat ExtraBold" panose="00000900000000000000" pitchFamily="2" charset="-52"/>
              </a:rPr>
              <a:t> </a:t>
            </a:r>
            <a:r>
              <a:rPr lang="ru-RU" sz="2400" dirty="0" err="1">
                <a:latin typeface="Montserrat ExtraBold" panose="00000900000000000000" pitchFamily="2" charset="-52"/>
              </a:rPr>
              <a:t>келесі</a:t>
            </a:r>
            <a:r>
              <a:rPr lang="ru-RU" sz="2400" dirty="0">
                <a:latin typeface="Montserrat ExtraBold" panose="00000900000000000000" pitchFamily="2" charset="-52"/>
              </a:rPr>
              <a:t> </a:t>
            </a:r>
            <a:r>
              <a:rPr lang="ru-RU" sz="2400" dirty="0" err="1">
                <a:latin typeface="Montserrat ExtraBold" panose="00000900000000000000" pitchFamily="2" charset="-52"/>
              </a:rPr>
              <a:t>міндеттер</a:t>
            </a:r>
            <a:r>
              <a:rPr lang="ru-RU" sz="2400" dirty="0">
                <a:latin typeface="Montserrat ExtraBold" panose="00000900000000000000" pitchFamily="2" charset="-52"/>
              </a:rPr>
              <a:t> </a:t>
            </a:r>
            <a:r>
              <a:rPr lang="ru-RU" sz="2400" dirty="0" err="1">
                <a:latin typeface="Montserrat ExtraBold" panose="00000900000000000000" pitchFamily="2" charset="-52"/>
              </a:rPr>
              <a:t>қойылды</a:t>
            </a:r>
            <a:r>
              <a:rPr lang="ru-RU" sz="2400" dirty="0">
                <a:latin typeface="Montserrat ExtraBold" panose="00000900000000000000" pitchFamily="2" charset="-52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E13A1D-BFF5-38FA-8B2A-40340174A685}"/>
              </a:ext>
            </a:extLst>
          </p:cNvPr>
          <p:cNvSpPr txBox="1"/>
          <p:nvPr/>
        </p:nvSpPr>
        <p:spPr>
          <a:xfrm>
            <a:off x="1008782" y="12268135"/>
            <a:ext cx="4473041" cy="747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32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kk-KZ" sz="32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jangoproject.com</a:t>
            </a:r>
            <a:endParaRPr lang="ru-KZ" sz="2400" kern="100" dirty="0">
              <a:effectLst/>
              <a:latin typeface="Montserrat" panose="00000500000000000000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6B17BC-EBC9-FDF4-0879-E4FE266FA307}"/>
              </a:ext>
            </a:extLst>
          </p:cNvPr>
          <p:cNvSpPr txBox="1"/>
          <p:nvPr/>
        </p:nvSpPr>
        <p:spPr>
          <a:xfrm>
            <a:off x="1933550" y="11318548"/>
            <a:ext cx="41407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kk-KZ" sz="4000" b="1" kern="100" dirty="0">
                <a:effectLst/>
                <a:latin typeface="Montserrat ExtraBold" panose="000009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Зерттеу нысаны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5B6947-863D-D47C-629C-3ED9CB0AF9A5}"/>
              </a:ext>
            </a:extLst>
          </p:cNvPr>
          <p:cNvSpPr txBox="1"/>
          <p:nvPr/>
        </p:nvSpPr>
        <p:spPr>
          <a:xfrm>
            <a:off x="6831563" y="11105326"/>
            <a:ext cx="412302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 err="1">
                <a:latin typeface="Montserrat ExtraBold" panose="00000900000000000000" pitchFamily="2" charset="-52"/>
              </a:rPr>
              <a:t>Зерттеу</a:t>
            </a:r>
            <a:r>
              <a:rPr lang="ru-RU" sz="4000" dirty="0">
                <a:latin typeface="Montserrat ExtraBold" panose="00000900000000000000" pitchFamily="2" charset="-52"/>
              </a:rPr>
              <a:t> </a:t>
            </a:r>
            <a:r>
              <a:rPr lang="ru-RU" sz="4000" dirty="0" err="1">
                <a:latin typeface="Montserrat ExtraBold" panose="00000900000000000000" pitchFamily="2" charset="-52"/>
              </a:rPr>
              <a:t>тақырыбы</a:t>
            </a:r>
            <a:endParaRPr lang="ru-KZ" sz="4000" dirty="0">
              <a:latin typeface="Montserrat ExtraBold" panose="00000900000000000000" pitchFamily="2" charset="-5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580E45-DBA8-937B-B2D4-0AC4D7BAEFEC}"/>
              </a:ext>
            </a:extLst>
          </p:cNvPr>
          <p:cNvSpPr txBox="1"/>
          <p:nvPr/>
        </p:nvSpPr>
        <p:spPr>
          <a:xfrm>
            <a:off x="6760792" y="12428765"/>
            <a:ext cx="47830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Python Django </a:t>
            </a:r>
            <a:r>
              <a:rPr lang="ru-RU" sz="2000" kern="1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бағдарламасында</a:t>
            </a:r>
            <a:r>
              <a:rPr lang="ru-RU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kern="1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ауа</a:t>
            </a:r>
            <a:r>
              <a:rPr lang="ru-RU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kern="1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сапасын</a:t>
            </a:r>
            <a:r>
              <a:rPr lang="ru-RU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kern="1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сайтын</a:t>
            </a:r>
            <a:r>
              <a:rPr lang="ru-RU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kern="1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құру</a:t>
            </a:r>
            <a:r>
              <a:rPr lang="ru-RU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kern="1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принциптері</a:t>
            </a:r>
            <a:r>
              <a:rPr lang="ru-RU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KZ" sz="2000" kern="100" dirty="0">
              <a:effectLst/>
              <a:latin typeface="Montserrat" panose="00000500000000000000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ED9E276A-4881-1456-CEBC-A755FA97F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6004">
            <a:off x="-2966885" y="7081732"/>
            <a:ext cx="2651413" cy="165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D3023FB-2DEA-083A-5E32-96E7B2432C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8227">
            <a:off x="12844711" y="-1188423"/>
            <a:ext cx="1824223" cy="18242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1681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71427C1F-6C88-39CD-1B47-14BFC5CDE17E}"/>
              </a:ext>
            </a:extLst>
          </p:cNvPr>
          <p:cNvSpPr/>
          <p:nvPr/>
        </p:nvSpPr>
        <p:spPr>
          <a:xfrm rot="10027863">
            <a:off x="2200997" y="3735068"/>
            <a:ext cx="12648124" cy="4700314"/>
          </a:xfrm>
          <a:custGeom>
            <a:avLst/>
            <a:gdLst>
              <a:gd name="connsiteX0" fmla="*/ 247091 w 15670394"/>
              <a:gd name="connsiteY0" fmla="*/ 2272511 h 3136626"/>
              <a:gd name="connsiteX1" fmla="*/ 467225 w 15670394"/>
              <a:gd name="connsiteY1" fmla="*/ 2255578 h 3136626"/>
              <a:gd name="connsiteX2" fmla="*/ 2990291 w 15670394"/>
              <a:gd name="connsiteY2" fmla="*/ 2187845 h 3136626"/>
              <a:gd name="connsiteX3" fmla="*/ 5005358 w 15670394"/>
              <a:gd name="connsiteY3" fmla="*/ 3136111 h 3136626"/>
              <a:gd name="connsiteX4" fmla="*/ 7630025 w 15670394"/>
              <a:gd name="connsiteY4" fmla="*/ 2323311 h 3136626"/>
              <a:gd name="connsiteX5" fmla="*/ 9797491 w 15670394"/>
              <a:gd name="connsiteY5" fmla="*/ 2475711 h 3136626"/>
              <a:gd name="connsiteX6" fmla="*/ 12269758 w 15670394"/>
              <a:gd name="connsiteY6" fmla="*/ 1561311 h 3136626"/>
              <a:gd name="connsiteX7" fmla="*/ 14691225 w 15670394"/>
              <a:gd name="connsiteY7" fmla="*/ 2848245 h 3136626"/>
              <a:gd name="connsiteX8" fmla="*/ 15554825 w 15670394"/>
              <a:gd name="connsiteY8" fmla="*/ 731578 h 3136626"/>
              <a:gd name="connsiteX9" fmla="*/ 12303625 w 15670394"/>
              <a:gd name="connsiteY9" fmla="*/ 37311 h 3136626"/>
              <a:gd name="connsiteX10" fmla="*/ 10068425 w 15670394"/>
              <a:gd name="connsiteY10" fmla="*/ 88111 h 3136626"/>
              <a:gd name="connsiteX11" fmla="*/ 7359091 w 15670394"/>
              <a:gd name="connsiteY11" fmla="*/ 105045 h 3136626"/>
              <a:gd name="connsiteX12" fmla="*/ 3684558 w 15670394"/>
              <a:gd name="connsiteY12" fmla="*/ 155845 h 3136626"/>
              <a:gd name="connsiteX13" fmla="*/ 1838825 w 15670394"/>
              <a:gd name="connsiteY13" fmla="*/ 392911 h 3136626"/>
              <a:gd name="connsiteX14" fmla="*/ 94691 w 15670394"/>
              <a:gd name="connsiteY14" fmla="*/ 1036378 h 3136626"/>
              <a:gd name="connsiteX15" fmla="*/ 247091 w 15670394"/>
              <a:gd name="connsiteY15" fmla="*/ 2272511 h 3136626"/>
              <a:gd name="connsiteX0" fmla="*/ 247091 w 14691239"/>
              <a:gd name="connsiteY0" fmla="*/ 2272511 h 3136626"/>
              <a:gd name="connsiteX1" fmla="*/ 467225 w 14691239"/>
              <a:gd name="connsiteY1" fmla="*/ 2255578 h 3136626"/>
              <a:gd name="connsiteX2" fmla="*/ 2990291 w 14691239"/>
              <a:gd name="connsiteY2" fmla="*/ 2187845 h 3136626"/>
              <a:gd name="connsiteX3" fmla="*/ 5005358 w 14691239"/>
              <a:gd name="connsiteY3" fmla="*/ 3136111 h 3136626"/>
              <a:gd name="connsiteX4" fmla="*/ 7630025 w 14691239"/>
              <a:gd name="connsiteY4" fmla="*/ 2323311 h 3136626"/>
              <a:gd name="connsiteX5" fmla="*/ 9797491 w 14691239"/>
              <a:gd name="connsiteY5" fmla="*/ 2475711 h 3136626"/>
              <a:gd name="connsiteX6" fmla="*/ 12269758 w 14691239"/>
              <a:gd name="connsiteY6" fmla="*/ 1561311 h 3136626"/>
              <a:gd name="connsiteX7" fmla="*/ 14691225 w 14691239"/>
              <a:gd name="connsiteY7" fmla="*/ 2848245 h 3136626"/>
              <a:gd name="connsiteX8" fmla="*/ 12303625 w 14691239"/>
              <a:gd name="connsiteY8" fmla="*/ 37311 h 3136626"/>
              <a:gd name="connsiteX9" fmla="*/ 10068425 w 14691239"/>
              <a:gd name="connsiteY9" fmla="*/ 88111 h 3136626"/>
              <a:gd name="connsiteX10" fmla="*/ 7359091 w 14691239"/>
              <a:gd name="connsiteY10" fmla="*/ 105045 h 3136626"/>
              <a:gd name="connsiteX11" fmla="*/ 3684558 w 14691239"/>
              <a:gd name="connsiteY11" fmla="*/ 155845 h 3136626"/>
              <a:gd name="connsiteX12" fmla="*/ 1838825 w 14691239"/>
              <a:gd name="connsiteY12" fmla="*/ 392911 h 3136626"/>
              <a:gd name="connsiteX13" fmla="*/ 94691 w 14691239"/>
              <a:gd name="connsiteY13" fmla="*/ 1036378 h 3136626"/>
              <a:gd name="connsiteX14" fmla="*/ 247091 w 14691239"/>
              <a:gd name="connsiteY14" fmla="*/ 2272511 h 3136626"/>
              <a:gd name="connsiteX0" fmla="*/ 247091 w 12580942"/>
              <a:gd name="connsiteY0" fmla="*/ 2272511 h 3136626"/>
              <a:gd name="connsiteX1" fmla="*/ 467225 w 12580942"/>
              <a:gd name="connsiteY1" fmla="*/ 2255578 h 3136626"/>
              <a:gd name="connsiteX2" fmla="*/ 2990291 w 12580942"/>
              <a:gd name="connsiteY2" fmla="*/ 2187845 h 3136626"/>
              <a:gd name="connsiteX3" fmla="*/ 5005358 w 12580942"/>
              <a:gd name="connsiteY3" fmla="*/ 3136111 h 3136626"/>
              <a:gd name="connsiteX4" fmla="*/ 7630025 w 12580942"/>
              <a:gd name="connsiteY4" fmla="*/ 2323311 h 3136626"/>
              <a:gd name="connsiteX5" fmla="*/ 9797491 w 12580942"/>
              <a:gd name="connsiteY5" fmla="*/ 2475711 h 3136626"/>
              <a:gd name="connsiteX6" fmla="*/ 12269758 w 12580942"/>
              <a:gd name="connsiteY6" fmla="*/ 1561311 h 3136626"/>
              <a:gd name="connsiteX7" fmla="*/ 12303625 w 12580942"/>
              <a:gd name="connsiteY7" fmla="*/ 37311 h 3136626"/>
              <a:gd name="connsiteX8" fmla="*/ 10068425 w 12580942"/>
              <a:gd name="connsiteY8" fmla="*/ 88111 h 3136626"/>
              <a:gd name="connsiteX9" fmla="*/ 7359091 w 12580942"/>
              <a:gd name="connsiteY9" fmla="*/ 105045 h 3136626"/>
              <a:gd name="connsiteX10" fmla="*/ 3684558 w 12580942"/>
              <a:gd name="connsiteY10" fmla="*/ 155845 h 3136626"/>
              <a:gd name="connsiteX11" fmla="*/ 1838825 w 12580942"/>
              <a:gd name="connsiteY11" fmla="*/ 392911 h 3136626"/>
              <a:gd name="connsiteX12" fmla="*/ 94691 w 12580942"/>
              <a:gd name="connsiteY12" fmla="*/ 1036378 h 3136626"/>
              <a:gd name="connsiteX13" fmla="*/ 247091 w 12580942"/>
              <a:gd name="connsiteY13" fmla="*/ 2272511 h 3136626"/>
              <a:gd name="connsiteX0" fmla="*/ 281345 w 12615196"/>
              <a:gd name="connsiteY0" fmla="*/ 2272511 h 4015798"/>
              <a:gd name="connsiteX1" fmla="*/ 1553039 w 12615196"/>
              <a:gd name="connsiteY1" fmla="*/ 4015798 h 4015798"/>
              <a:gd name="connsiteX2" fmla="*/ 3024545 w 12615196"/>
              <a:gd name="connsiteY2" fmla="*/ 2187845 h 4015798"/>
              <a:gd name="connsiteX3" fmla="*/ 5039612 w 12615196"/>
              <a:gd name="connsiteY3" fmla="*/ 3136111 h 4015798"/>
              <a:gd name="connsiteX4" fmla="*/ 7664279 w 12615196"/>
              <a:gd name="connsiteY4" fmla="*/ 2323311 h 4015798"/>
              <a:gd name="connsiteX5" fmla="*/ 9831745 w 12615196"/>
              <a:gd name="connsiteY5" fmla="*/ 2475711 h 4015798"/>
              <a:gd name="connsiteX6" fmla="*/ 12304012 w 12615196"/>
              <a:gd name="connsiteY6" fmla="*/ 1561311 h 4015798"/>
              <a:gd name="connsiteX7" fmla="*/ 12337879 w 12615196"/>
              <a:gd name="connsiteY7" fmla="*/ 37311 h 4015798"/>
              <a:gd name="connsiteX8" fmla="*/ 10102679 w 12615196"/>
              <a:gd name="connsiteY8" fmla="*/ 88111 h 4015798"/>
              <a:gd name="connsiteX9" fmla="*/ 7393345 w 12615196"/>
              <a:gd name="connsiteY9" fmla="*/ 105045 h 4015798"/>
              <a:gd name="connsiteX10" fmla="*/ 3718812 w 12615196"/>
              <a:gd name="connsiteY10" fmla="*/ 155845 h 4015798"/>
              <a:gd name="connsiteX11" fmla="*/ 1873079 w 12615196"/>
              <a:gd name="connsiteY11" fmla="*/ 392911 h 4015798"/>
              <a:gd name="connsiteX12" fmla="*/ 128945 w 12615196"/>
              <a:gd name="connsiteY12" fmla="*/ 1036378 h 4015798"/>
              <a:gd name="connsiteX13" fmla="*/ 281345 w 12615196"/>
              <a:gd name="connsiteY13" fmla="*/ 2272511 h 4015798"/>
              <a:gd name="connsiteX0" fmla="*/ 314273 w 12648124"/>
              <a:gd name="connsiteY0" fmla="*/ 2925914 h 4669201"/>
              <a:gd name="connsiteX1" fmla="*/ 1585967 w 12648124"/>
              <a:gd name="connsiteY1" fmla="*/ 4669201 h 4669201"/>
              <a:gd name="connsiteX2" fmla="*/ 3057473 w 12648124"/>
              <a:gd name="connsiteY2" fmla="*/ 2841248 h 4669201"/>
              <a:gd name="connsiteX3" fmla="*/ 5072540 w 12648124"/>
              <a:gd name="connsiteY3" fmla="*/ 3789514 h 4669201"/>
              <a:gd name="connsiteX4" fmla="*/ 7697207 w 12648124"/>
              <a:gd name="connsiteY4" fmla="*/ 2976714 h 4669201"/>
              <a:gd name="connsiteX5" fmla="*/ 9864673 w 12648124"/>
              <a:gd name="connsiteY5" fmla="*/ 3129114 h 4669201"/>
              <a:gd name="connsiteX6" fmla="*/ 12336940 w 12648124"/>
              <a:gd name="connsiteY6" fmla="*/ 2214714 h 4669201"/>
              <a:gd name="connsiteX7" fmla="*/ 12370807 w 12648124"/>
              <a:gd name="connsiteY7" fmla="*/ 690714 h 4669201"/>
              <a:gd name="connsiteX8" fmla="*/ 10135607 w 12648124"/>
              <a:gd name="connsiteY8" fmla="*/ 741514 h 4669201"/>
              <a:gd name="connsiteX9" fmla="*/ 7426273 w 12648124"/>
              <a:gd name="connsiteY9" fmla="*/ 758448 h 4669201"/>
              <a:gd name="connsiteX10" fmla="*/ 3751740 w 12648124"/>
              <a:gd name="connsiteY10" fmla="*/ 809248 h 4669201"/>
              <a:gd name="connsiteX11" fmla="*/ 2317487 w 12648124"/>
              <a:gd name="connsiteY11" fmla="*/ 17614 h 4669201"/>
              <a:gd name="connsiteX12" fmla="*/ 161873 w 12648124"/>
              <a:gd name="connsiteY12" fmla="*/ 1689781 h 4669201"/>
              <a:gd name="connsiteX13" fmla="*/ 314273 w 12648124"/>
              <a:gd name="connsiteY13" fmla="*/ 2925914 h 4669201"/>
              <a:gd name="connsiteX0" fmla="*/ 314273 w 12648124"/>
              <a:gd name="connsiteY0" fmla="*/ 2923847 h 4667134"/>
              <a:gd name="connsiteX1" fmla="*/ 1585967 w 12648124"/>
              <a:gd name="connsiteY1" fmla="*/ 4667134 h 4667134"/>
              <a:gd name="connsiteX2" fmla="*/ 3057473 w 12648124"/>
              <a:gd name="connsiteY2" fmla="*/ 2839181 h 4667134"/>
              <a:gd name="connsiteX3" fmla="*/ 5072540 w 12648124"/>
              <a:gd name="connsiteY3" fmla="*/ 3787447 h 4667134"/>
              <a:gd name="connsiteX4" fmla="*/ 7697207 w 12648124"/>
              <a:gd name="connsiteY4" fmla="*/ 2974647 h 4667134"/>
              <a:gd name="connsiteX5" fmla="*/ 9864673 w 12648124"/>
              <a:gd name="connsiteY5" fmla="*/ 3127047 h 4667134"/>
              <a:gd name="connsiteX6" fmla="*/ 12336940 w 12648124"/>
              <a:gd name="connsiteY6" fmla="*/ 2212647 h 4667134"/>
              <a:gd name="connsiteX7" fmla="*/ 12370807 w 12648124"/>
              <a:gd name="connsiteY7" fmla="*/ 688647 h 4667134"/>
              <a:gd name="connsiteX8" fmla="*/ 10135607 w 12648124"/>
              <a:gd name="connsiteY8" fmla="*/ 739447 h 4667134"/>
              <a:gd name="connsiteX9" fmla="*/ 7792033 w 12648124"/>
              <a:gd name="connsiteY9" fmla="*/ 2001 h 4667134"/>
              <a:gd name="connsiteX10" fmla="*/ 3751740 w 12648124"/>
              <a:gd name="connsiteY10" fmla="*/ 807181 h 4667134"/>
              <a:gd name="connsiteX11" fmla="*/ 2317487 w 12648124"/>
              <a:gd name="connsiteY11" fmla="*/ 15547 h 4667134"/>
              <a:gd name="connsiteX12" fmla="*/ 161873 w 12648124"/>
              <a:gd name="connsiteY12" fmla="*/ 1687714 h 4667134"/>
              <a:gd name="connsiteX13" fmla="*/ 314273 w 12648124"/>
              <a:gd name="connsiteY13" fmla="*/ 2923847 h 4667134"/>
              <a:gd name="connsiteX0" fmla="*/ 314273 w 12648124"/>
              <a:gd name="connsiteY0" fmla="*/ 2956991 h 4700278"/>
              <a:gd name="connsiteX1" fmla="*/ 1585967 w 12648124"/>
              <a:gd name="connsiteY1" fmla="*/ 4700278 h 4700278"/>
              <a:gd name="connsiteX2" fmla="*/ 3057473 w 12648124"/>
              <a:gd name="connsiteY2" fmla="*/ 2872325 h 4700278"/>
              <a:gd name="connsiteX3" fmla="*/ 5072540 w 12648124"/>
              <a:gd name="connsiteY3" fmla="*/ 3820591 h 4700278"/>
              <a:gd name="connsiteX4" fmla="*/ 7697207 w 12648124"/>
              <a:gd name="connsiteY4" fmla="*/ 3007791 h 4700278"/>
              <a:gd name="connsiteX5" fmla="*/ 9864673 w 12648124"/>
              <a:gd name="connsiteY5" fmla="*/ 3160191 h 4700278"/>
              <a:gd name="connsiteX6" fmla="*/ 12336940 w 12648124"/>
              <a:gd name="connsiteY6" fmla="*/ 2245791 h 4700278"/>
              <a:gd name="connsiteX7" fmla="*/ 12370807 w 12648124"/>
              <a:gd name="connsiteY7" fmla="*/ 721791 h 4700278"/>
              <a:gd name="connsiteX8" fmla="*/ 10135607 w 12648124"/>
              <a:gd name="connsiteY8" fmla="*/ 772591 h 4700278"/>
              <a:gd name="connsiteX9" fmla="*/ 7792033 w 12648124"/>
              <a:gd name="connsiteY9" fmla="*/ 35145 h 4700278"/>
              <a:gd name="connsiteX10" fmla="*/ 4026060 w 12648124"/>
              <a:gd name="connsiteY10" fmla="*/ 131665 h 4700278"/>
              <a:gd name="connsiteX11" fmla="*/ 2317487 w 12648124"/>
              <a:gd name="connsiteY11" fmla="*/ 48691 h 4700278"/>
              <a:gd name="connsiteX12" fmla="*/ 161873 w 12648124"/>
              <a:gd name="connsiteY12" fmla="*/ 1720858 h 4700278"/>
              <a:gd name="connsiteX13" fmla="*/ 314273 w 12648124"/>
              <a:gd name="connsiteY13" fmla="*/ 2956991 h 4700278"/>
              <a:gd name="connsiteX0" fmla="*/ 314273 w 12648124"/>
              <a:gd name="connsiteY0" fmla="*/ 2956991 h 4700314"/>
              <a:gd name="connsiteX1" fmla="*/ 1585967 w 12648124"/>
              <a:gd name="connsiteY1" fmla="*/ 4700278 h 4700314"/>
              <a:gd name="connsiteX2" fmla="*/ 3057473 w 12648124"/>
              <a:gd name="connsiteY2" fmla="*/ 3009485 h 4700314"/>
              <a:gd name="connsiteX3" fmla="*/ 5072540 w 12648124"/>
              <a:gd name="connsiteY3" fmla="*/ 3820591 h 4700314"/>
              <a:gd name="connsiteX4" fmla="*/ 7697207 w 12648124"/>
              <a:gd name="connsiteY4" fmla="*/ 3007791 h 4700314"/>
              <a:gd name="connsiteX5" fmla="*/ 9864673 w 12648124"/>
              <a:gd name="connsiteY5" fmla="*/ 3160191 h 4700314"/>
              <a:gd name="connsiteX6" fmla="*/ 12336940 w 12648124"/>
              <a:gd name="connsiteY6" fmla="*/ 2245791 h 4700314"/>
              <a:gd name="connsiteX7" fmla="*/ 12370807 w 12648124"/>
              <a:gd name="connsiteY7" fmla="*/ 721791 h 4700314"/>
              <a:gd name="connsiteX8" fmla="*/ 10135607 w 12648124"/>
              <a:gd name="connsiteY8" fmla="*/ 772591 h 4700314"/>
              <a:gd name="connsiteX9" fmla="*/ 7792033 w 12648124"/>
              <a:gd name="connsiteY9" fmla="*/ 35145 h 4700314"/>
              <a:gd name="connsiteX10" fmla="*/ 4026060 w 12648124"/>
              <a:gd name="connsiteY10" fmla="*/ 131665 h 4700314"/>
              <a:gd name="connsiteX11" fmla="*/ 2317487 w 12648124"/>
              <a:gd name="connsiteY11" fmla="*/ 48691 h 4700314"/>
              <a:gd name="connsiteX12" fmla="*/ 161873 w 12648124"/>
              <a:gd name="connsiteY12" fmla="*/ 1720858 h 4700314"/>
              <a:gd name="connsiteX13" fmla="*/ 314273 w 12648124"/>
              <a:gd name="connsiteY13" fmla="*/ 2956991 h 470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648124" h="4700314">
                <a:moveTo>
                  <a:pt x="314273" y="2956991"/>
                </a:moveTo>
                <a:cubicBezTo>
                  <a:pt x="551622" y="3453561"/>
                  <a:pt x="1128767" y="4691529"/>
                  <a:pt x="1585967" y="4700278"/>
                </a:cubicBezTo>
                <a:cubicBezTo>
                  <a:pt x="2043167" y="4709027"/>
                  <a:pt x="2476378" y="3156099"/>
                  <a:pt x="3057473" y="3009485"/>
                </a:cubicBezTo>
                <a:cubicBezTo>
                  <a:pt x="3638568" y="2862871"/>
                  <a:pt x="4299251" y="3820873"/>
                  <a:pt x="5072540" y="3820591"/>
                </a:cubicBezTo>
                <a:cubicBezTo>
                  <a:pt x="5845829" y="3820309"/>
                  <a:pt x="6898518" y="3117858"/>
                  <a:pt x="7697207" y="3007791"/>
                </a:cubicBezTo>
                <a:cubicBezTo>
                  <a:pt x="8495896" y="2897724"/>
                  <a:pt x="9091384" y="3287191"/>
                  <a:pt x="9864673" y="3160191"/>
                </a:cubicBezTo>
                <a:cubicBezTo>
                  <a:pt x="10637962" y="3033191"/>
                  <a:pt x="11919251" y="2652191"/>
                  <a:pt x="12336940" y="2245791"/>
                </a:cubicBezTo>
                <a:cubicBezTo>
                  <a:pt x="12754629" y="1839391"/>
                  <a:pt x="12737696" y="967324"/>
                  <a:pt x="12370807" y="721791"/>
                </a:cubicBezTo>
                <a:cubicBezTo>
                  <a:pt x="11456407" y="614547"/>
                  <a:pt x="10135607" y="772591"/>
                  <a:pt x="10135607" y="772591"/>
                </a:cubicBezTo>
                <a:lnTo>
                  <a:pt x="7792033" y="35145"/>
                </a:lnTo>
                <a:cubicBezTo>
                  <a:pt x="6728055" y="46434"/>
                  <a:pt x="4938484" y="129407"/>
                  <a:pt x="4026060" y="131665"/>
                </a:cubicBezTo>
                <a:cubicBezTo>
                  <a:pt x="3113636" y="133923"/>
                  <a:pt x="2915798" y="-98065"/>
                  <a:pt x="2317487" y="48691"/>
                </a:cubicBezTo>
                <a:cubicBezTo>
                  <a:pt x="1719176" y="195447"/>
                  <a:pt x="495742" y="1236141"/>
                  <a:pt x="161873" y="1720858"/>
                </a:cubicBezTo>
                <a:cubicBezTo>
                  <a:pt x="-171996" y="2205575"/>
                  <a:pt x="76924" y="2460421"/>
                  <a:pt x="314273" y="2956991"/>
                </a:cubicBezTo>
                <a:close/>
              </a:path>
            </a:pathLst>
          </a:custGeom>
          <a:solidFill>
            <a:srgbClr val="F8CC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761443-3CC0-526D-8262-56537A6BB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6004">
            <a:off x="109247" y="5256659"/>
            <a:ext cx="2651413" cy="165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3B072C73-A7E6-D55C-AB3E-FF6FF4AFC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8227">
            <a:off x="10026251" y="991104"/>
            <a:ext cx="1824223" cy="1824223"/>
          </a:xfrm>
          <a:prstGeom prst="rect">
            <a:avLst/>
          </a:prstGeom>
        </p:spPr>
      </p:pic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5FF2C764-E73E-0EB1-74F3-7D1889C1F215}"/>
              </a:ext>
            </a:extLst>
          </p:cNvPr>
          <p:cNvSpPr/>
          <p:nvPr/>
        </p:nvSpPr>
        <p:spPr>
          <a:xfrm>
            <a:off x="-1634603" y="-1308672"/>
            <a:ext cx="14277908" cy="4570281"/>
          </a:xfrm>
          <a:custGeom>
            <a:avLst/>
            <a:gdLst>
              <a:gd name="connsiteX0" fmla="*/ 1776473 w 14234721"/>
              <a:gd name="connsiteY0" fmla="*/ 3633407 h 3895367"/>
              <a:gd name="connsiteX1" fmla="*/ 3529073 w 14234721"/>
              <a:gd name="connsiteY1" fmla="*/ 2370664 h 3895367"/>
              <a:gd name="connsiteX2" fmla="*/ 6152530 w 14234721"/>
              <a:gd name="connsiteY2" fmla="*/ 2544836 h 3895367"/>
              <a:gd name="connsiteX3" fmla="*/ 7458816 w 14234721"/>
              <a:gd name="connsiteY3" fmla="*/ 1401836 h 3895367"/>
              <a:gd name="connsiteX4" fmla="*/ 9461788 w 14234721"/>
              <a:gd name="connsiteY4" fmla="*/ 2316236 h 3895367"/>
              <a:gd name="connsiteX5" fmla="*/ 11029330 w 14234721"/>
              <a:gd name="connsiteY5" fmla="*/ 1118807 h 3895367"/>
              <a:gd name="connsiteX6" fmla="*/ 12694845 w 14234721"/>
              <a:gd name="connsiteY6" fmla="*/ 1684864 h 3895367"/>
              <a:gd name="connsiteX7" fmla="*/ 13435073 w 14234721"/>
              <a:gd name="connsiteY7" fmla="*/ 302379 h 3895367"/>
              <a:gd name="connsiteX8" fmla="*/ 677016 w 14234721"/>
              <a:gd name="connsiteY8" fmla="*/ 302379 h 3895367"/>
              <a:gd name="connsiteX9" fmla="*/ 1765588 w 14234721"/>
              <a:gd name="connsiteY9" fmla="*/ 3578979 h 3895367"/>
              <a:gd name="connsiteX10" fmla="*/ 1776473 w 14234721"/>
              <a:gd name="connsiteY10" fmla="*/ 3633407 h 3895367"/>
              <a:gd name="connsiteX0" fmla="*/ 1808775 w 14277908"/>
              <a:gd name="connsiteY0" fmla="*/ 3578979 h 3634008"/>
              <a:gd name="connsiteX1" fmla="*/ 3572260 w 14277908"/>
              <a:gd name="connsiteY1" fmla="*/ 2370664 h 3634008"/>
              <a:gd name="connsiteX2" fmla="*/ 6195717 w 14277908"/>
              <a:gd name="connsiteY2" fmla="*/ 2544836 h 3634008"/>
              <a:gd name="connsiteX3" fmla="*/ 7502003 w 14277908"/>
              <a:gd name="connsiteY3" fmla="*/ 1401836 h 3634008"/>
              <a:gd name="connsiteX4" fmla="*/ 9504975 w 14277908"/>
              <a:gd name="connsiteY4" fmla="*/ 2316236 h 3634008"/>
              <a:gd name="connsiteX5" fmla="*/ 11072517 w 14277908"/>
              <a:gd name="connsiteY5" fmla="*/ 1118807 h 3634008"/>
              <a:gd name="connsiteX6" fmla="*/ 12738032 w 14277908"/>
              <a:gd name="connsiteY6" fmla="*/ 1684864 h 3634008"/>
              <a:gd name="connsiteX7" fmla="*/ 13478260 w 14277908"/>
              <a:gd name="connsiteY7" fmla="*/ 302379 h 3634008"/>
              <a:gd name="connsiteX8" fmla="*/ 720203 w 14277908"/>
              <a:gd name="connsiteY8" fmla="*/ 302379 h 3634008"/>
              <a:gd name="connsiteX9" fmla="*/ 1808775 w 14277908"/>
              <a:gd name="connsiteY9" fmla="*/ 3578979 h 363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277908" h="3634008">
                <a:moveTo>
                  <a:pt x="1808775" y="3578979"/>
                </a:moveTo>
                <a:cubicBezTo>
                  <a:pt x="2284118" y="3923693"/>
                  <a:pt x="2841103" y="2543021"/>
                  <a:pt x="3572260" y="2370664"/>
                </a:cubicBezTo>
                <a:cubicBezTo>
                  <a:pt x="4303417" y="2198307"/>
                  <a:pt x="5540760" y="2706307"/>
                  <a:pt x="6195717" y="2544836"/>
                </a:cubicBezTo>
                <a:cubicBezTo>
                  <a:pt x="6850674" y="2383365"/>
                  <a:pt x="6950460" y="1439936"/>
                  <a:pt x="7502003" y="1401836"/>
                </a:cubicBezTo>
                <a:cubicBezTo>
                  <a:pt x="8053546" y="1363736"/>
                  <a:pt x="8909889" y="2363407"/>
                  <a:pt x="9504975" y="2316236"/>
                </a:cubicBezTo>
                <a:cubicBezTo>
                  <a:pt x="10100061" y="2269065"/>
                  <a:pt x="10533674" y="1224036"/>
                  <a:pt x="11072517" y="1118807"/>
                </a:cubicBezTo>
                <a:cubicBezTo>
                  <a:pt x="11611360" y="1013578"/>
                  <a:pt x="12337075" y="1820935"/>
                  <a:pt x="12738032" y="1684864"/>
                </a:cubicBezTo>
                <a:cubicBezTo>
                  <a:pt x="13138989" y="1548793"/>
                  <a:pt x="15481232" y="532793"/>
                  <a:pt x="13478260" y="302379"/>
                </a:cubicBezTo>
                <a:cubicBezTo>
                  <a:pt x="11475289" y="71965"/>
                  <a:pt x="2665117" y="-243721"/>
                  <a:pt x="720203" y="302379"/>
                </a:cubicBezTo>
                <a:cubicBezTo>
                  <a:pt x="-1224711" y="848479"/>
                  <a:pt x="1333432" y="3234265"/>
                  <a:pt x="1808775" y="3578979"/>
                </a:cubicBezTo>
                <a:close/>
              </a:path>
            </a:pathLst>
          </a:custGeom>
          <a:solidFill>
            <a:srgbClr val="44B2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E378DF-1F29-A9BB-37D7-57F929078997}"/>
              </a:ext>
            </a:extLst>
          </p:cNvPr>
          <p:cNvSpPr txBox="1"/>
          <p:nvPr/>
        </p:nvSpPr>
        <p:spPr>
          <a:xfrm>
            <a:off x="306290" y="1615343"/>
            <a:ext cx="57245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kk-KZ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Денсаулық пен қоршаған ортаны қорғау үшін пайдаланушыға пайдалы және өзекті деректерді ұсына отырып, ауа сапасы туралы сенімді мониторинг пен ақпаратты қамтамасыз ететін Python Django-дан веб-сайт жасау</a:t>
            </a:r>
            <a:r>
              <a:rPr lang="kk-KZ" sz="2000" kern="100" dirty="0"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KZ" sz="1600" kern="100" dirty="0">
              <a:effectLst/>
              <a:latin typeface="Montserrat" panose="00000500000000000000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F844C-FF30-BFED-6F32-91B47A4897DF}"/>
              </a:ext>
            </a:extLst>
          </p:cNvPr>
          <p:cNvSpPr txBox="1"/>
          <p:nvPr/>
        </p:nvSpPr>
        <p:spPr>
          <a:xfrm>
            <a:off x="1019823" y="351236"/>
            <a:ext cx="4123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k-KZ" sz="4000" dirty="0">
                <a:latin typeface="Montserrat ExtraBold" panose="00000900000000000000" pitchFamily="2" charset="-52"/>
              </a:rPr>
              <a:t>Жұмыстың мақсаты</a:t>
            </a:r>
            <a:endParaRPr lang="ru-KZ" sz="4000" dirty="0">
              <a:latin typeface="Montserrat ExtraBold" panose="00000900000000000000" pitchFamily="2" charset="-5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C8FA2D-8A33-2ADA-E1D1-A02FD6B740D4}"/>
              </a:ext>
            </a:extLst>
          </p:cNvPr>
          <p:cNvSpPr txBox="1"/>
          <p:nvPr/>
        </p:nvSpPr>
        <p:spPr>
          <a:xfrm>
            <a:off x="6162517" y="1615343"/>
            <a:ext cx="563149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Montserrat" panose="00000500000000000000" pitchFamily="2" charset="-52"/>
              </a:rPr>
              <a:t>•</a:t>
            </a:r>
            <a:r>
              <a:rPr lang="en-US" sz="2000" dirty="0">
                <a:latin typeface="Montserrat" panose="00000500000000000000" pitchFamily="2" charset="-52"/>
              </a:rPr>
              <a:t>Python Django-</a:t>
            </a:r>
            <a:r>
              <a:rPr lang="ru-RU" sz="2000" dirty="0">
                <a:latin typeface="Montserrat" panose="00000500000000000000" pitchFamily="2" charset="-52"/>
              </a:rPr>
              <a:t>дан </a:t>
            </a:r>
            <a:r>
              <a:rPr lang="ru-RU" sz="2000" dirty="0" err="1">
                <a:latin typeface="Montserrat" panose="00000500000000000000" pitchFamily="2" charset="-52"/>
              </a:rPr>
              <a:t>жасалған</a:t>
            </a:r>
            <a:r>
              <a:rPr lang="ru-RU" sz="2000" dirty="0">
                <a:latin typeface="Montserrat" panose="00000500000000000000" pitchFamily="2" charset="-52"/>
              </a:rPr>
              <a:t> веб </a:t>
            </a:r>
            <a:r>
              <a:rPr lang="ru-RU" sz="2000" dirty="0" err="1">
                <a:latin typeface="Montserrat" panose="00000500000000000000" pitchFamily="2" charset="-52"/>
              </a:rPr>
              <a:t>сайттар</a:t>
            </a:r>
            <a:r>
              <a:rPr lang="ru-RU" sz="2000" dirty="0">
                <a:latin typeface="Montserrat" panose="00000500000000000000" pitchFamily="2" charset="-52"/>
              </a:rPr>
              <a:t> бар </a:t>
            </a:r>
            <a:r>
              <a:rPr lang="ru-RU" sz="2000" dirty="0" err="1">
                <a:latin typeface="Montserrat" panose="00000500000000000000" pitchFamily="2" charset="-52"/>
              </a:rPr>
              <a:t>екенін</a:t>
            </a:r>
            <a:r>
              <a:rPr lang="ru-RU" sz="2000" dirty="0">
                <a:latin typeface="Montserrat" panose="00000500000000000000" pitchFamily="2" charset="-52"/>
              </a:rPr>
              <a:t> </a:t>
            </a:r>
            <a:r>
              <a:rPr lang="ru-RU" sz="2000" dirty="0" err="1">
                <a:latin typeface="Montserrat" panose="00000500000000000000" pitchFamily="2" charset="-52"/>
              </a:rPr>
              <a:t>білу</a:t>
            </a:r>
            <a:r>
              <a:rPr lang="ru-RU" sz="2000" dirty="0">
                <a:latin typeface="Montserrat" panose="00000500000000000000" pitchFamily="2" charset="-52"/>
              </a:rPr>
              <a:t>;</a:t>
            </a:r>
          </a:p>
          <a:p>
            <a:r>
              <a:rPr lang="ru-RU" sz="2000" dirty="0">
                <a:latin typeface="Montserrat" panose="00000500000000000000" pitchFamily="2" charset="-52"/>
              </a:rPr>
              <a:t>•</a:t>
            </a:r>
            <a:r>
              <a:rPr lang="en-US" sz="2000" dirty="0">
                <a:latin typeface="Montserrat" panose="00000500000000000000" pitchFamily="2" charset="-52"/>
              </a:rPr>
              <a:t>Python </a:t>
            </a:r>
            <a:r>
              <a:rPr lang="ru-RU" sz="2000" dirty="0" err="1">
                <a:latin typeface="Montserrat" panose="00000500000000000000" pitchFamily="2" charset="-52"/>
              </a:rPr>
              <a:t>бағдарламалау</a:t>
            </a:r>
            <a:r>
              <a:rPr lang="ru-RU" sz="2000" dirty="0">
                <a:latin typeface="Montserrat" panose="00000500000000000000" pitchFamily="2" charset="-52"/>
              </a:rPr>
              <a:t> </a:t>
            </a:r>
            <a:r>
              <a:rPr lang="ru-RU" sz="2000" dirty="0" err="1">
                <a:latin typeface="Montserrat" panose="00000500000000000000" pitchFamily="2" charset="-52"/>
              </a:rPr>
              <a:t>ортасын</a:t>
            </a:r>
            <a:r>
              <a:rPr lang="ru-RU" sz="2000" dirty="0">
                <a:latin typeface="Montserrat" panose="00000500000000000000" pitchFamily="2" charset="-52"/>
              </a:rPr>
              <a:t> </a:t>
            </a:r>
            <a:r>
              <a:rPr lang="ru-RU" sz="2000" dirty="0" err="1">
                <a:latin typeface="Montserrat" panose="00000500000000000000" pitchFamily="2" charset="-52"/>
              </a:rPr>
              <a:t>және</a:t>
            </a:r>
            <a:r>
              <a:rPr lang="ru-RU" sz="2000" dirty="0">
                <a:latin typeface="Montserrat" panose="00000500000000000000" pitchFamily="2" charset="-52"/>
              </a:rPr>
              <a:t> </a:t>
            </a:r>
            <a:r>
              <a:rPr lang="ru-RU" sz="2000" dirty="0" err="1">
                <a:latin typeface="Montserrat" panose="00000500000000000000" pitchFamily="2" charset="-52"/>
              </a:rPr>
              <a:t>оның</a:t>
            </a:r>
            <a:r>
              <a:rPr lang="ru-RU" sz="2000" dirty="0">
                <a:latin typeface="Montserrat" panose="00000500000000000000" pitchFamily="2" charset="-52"/>
              </a:rPr>
              <a:t> </a:t>
            </a:r>
            <a:r>
              <a:rPr lang="ru-RU" sz="2000" dirty="0" err="1">
                <a:latin typeface="Montserrat" panose="00000500000000000000" pitchFamily="2" charset="-52"/>
              </a:rPr>
              <a:t>мүмкіндіктерін</a:t>
            </a:r>
            <a:r>
              <a:rPr lang="ru-RU" sz="2000" dirty="0">
                <a:latin typeface="Montserrat" panose="00000500000000000000" pitchFamily="2" charset="-52"/>
              </a:rPr>
              <a:t> </a:t>
            </a:r>
            <a:r>
              <a:rPr lang="ru-RU" sz="2000" dirty="0" err="1">
                <a:latin typeface="Montserrat" panose="00000500000000000000" pitchFamily="2" charset="-52"/>
              </a:rPr>
              <a:t>зерттеу</a:t>
            </a:r>
            <a:r>
              <a:rPr lang="ru-RU" sz="2000" dirty="0">
                <a:latin typeface="Montserrat" panose="00000500000000000000" pitchFamily="2" charset="-52"/>
              </a:rPr>
              <a:t>;</a:t>
            </a:r>
          </a:p>
          <a:p>
            <a:r>
              <a:rPr lang="ru-RU" sz="2000" dirty="0">
                <a:latin typeface="Montserrat" panose="00000500000000000000" pitchFamily="2" charset="-52"/>
              </a:rPr>
              <a:t>•</a:t>
            </a:r>
            <a:r>
              <a:rPr lang="en-US" sz="2000" dirty="0">
                <a:latin typeface="Montserrat" panose="00000500000000000000" pitchFamily="2" charset="-52"/>
              </a:rPr>
              <a:t>Django </a:t>
            </a:r>
            <a:r>
              <a:rPr lang="ru-RU" sz="2000" dirty="0" err="1">
                <a:latin typeface="Montserrat" panose="00000500000000000000" pitchFamily="2" charset="-52"/>
              </a:rPr>
              <a:t>кітапхананың</a:t>
            </a:r>
            <a:r>
              <a:rPr lang="ru-RU" sz="2000" dirty="0">
                <a:latin typeface="Montserrat" panose="00000500000000000000" pitchFamily="2" charset="-52"/>
              </a:rPr>
              <a:t> веб сайт </a:t>
            </a:r>
            <a:r>
              <a:rPr lang="ru-RU" sz="2000" dirty="0" err="1">
                <a:latin typeface="Montserrat" panose="00000500000000000000" pitchFamily="2" charset="-52"/>
              </a:rPr>
              <a:t>жасауға</a:t>
            </a:r>
            <a:r>
              <a:rPr lang="ru-RU" sz="2000" dirty="0">
                <a:latin typeface="Montserrat" panose="00000500000000000000" pitchFamily="2" charset="-52"/>
              </a:rPr>
              <a:t> </a:t>
            </a:r>
            <a:r>
              <a:rPr lang="ru-RU" sz="2000" dirty="0" err="1">
                <a:latin typeface="Montserrat" panose="00000500000000000000" pitchFamily="2" charset="-52"/>
              </a:rPr>
              <a:t>арналған</a:t>
            </a:r>
            <a:r>
              <a:rPr lang="ru-RU" sz="2000" dirty="0">
                <a:latin typeface="Montserrat" panose="00000500000000000000" pitchFamily="2" charset="-52"/>
              </a:rPr>
              <a:t> </a:t>
            </a:r>
            <a:r>
              <a:rPr lang="ru-RU" sz="2000" dirty="0" err="1">
                <a:latin typeface="Montserrat" panose="00000500000000000000" pitchFamily="2" charset="-52"/>
              </a:rPr>
              <a:t>мүмкіндіктерін</a:t>
            </a:r>
            <a:r>
              <a:rPr lang="ru-RU" sz="2000" dirty="0">
                <a:latin typeface="Montserrat" panose="00000500000000000000" pitchFamily="2" charset="-52"/>
              </a:rPr>
              <a:t> </a:t>
            </a:r>
            <a:r>
              <a:rPr lang="ru-RU" sz="2000" dirty="0" err="1">
                <a:latin typeface="Montserrat" panose="00000500000000000000" pitchFamily="2" charset="-52"/>
              </a:rPr>
              <a:t>зерделеу</a:t>
            </a:r>
            <a:r>
              <a:rPr lang="ru-RU" sz="2000" dirty="0">
                <a:latin typeface="Montserrat" panose="00000500000000000000" pitchFamily="2" charset="-52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EBE062-B71A-A481-0DD9-79AE314C0A41}"/>
              </a:ext>
            </a:extLst>
          </p:cNvPr>
          <p:cNvSpPr txBox="1"/>
          <p:nvPr/>
        </p:nvSpPr>
        <p:spPr>
          <a:xfrm>
            <a:off x="6030815" y="405674"/>
            <a:ext cx="57245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err="1">
                <a:latin typeface="Montserrat ExtraBold" panose="00000900000000000000" pitchFamily="2" charset="-52"/>
              </a:rPr>
              <a:t>Белгіленген</a:t>
            </a:r>
            <a:r>
              <a:rPr lang="ru-RU" sz="2400" dirty="0">
                <a:latin typeface="Montserrat ExtraBold" panose="00000900000000000000" pitchFamily="2" charset="-52"/>
              </a:rPr>
              <a:t> </a:t>
            </a:r>
            <a:r>
              <a:rPr lang="ru-RU" sz="2400" dirty="0" err="1">
                <a:latin typeface="Montserrat ExtraBold" panose="00000900000000000000" pitchFamily="2" charset="-52"/>
              </a:rPr>
              <a:t>мақсатқа</a:t>
            </a:r>
            <a:r>
              <a:rPr lang="ru-RU" sz="2400" dirty="0">
                <a:latin typeface="Montserrat ExtraBold" panose="00000900000000000000" pitchFamily="2" charset="-52"/>
              </a:rPr>
              <a:t> </a:t>
            </a:r>
            <a:r>
              <a:rPr lang="ru-RU" sz="2400" dirty="0" err="1">
                <a:latin typeface="Montserrat ExtraBold" panose="00000900000000000000" pitchFamily="2" charset="-52"/>
              </a:rPr>
              <a:t>жету</a:t>
            </a:r>
            <a:r>
              <a:rPr lang="ru-RU" sz="2400" dirty="0">
                <a:latin typeface="Montserrat ExtraBold" panose="00000900000000000000" pitchFamily="2" charset="-52"/>
              </a:rPr>
              <a:t> </a:t>
            </a:r>
            <a:r>
              <a:rPr lang="ru-RU" sz="2400" dirty="0" err="1">
                <a:latin typeface="Montserrat ExtraBold" panose="00000900000000000000" pitchFamily="2" charset="-52"/>
              </a:rPr>
              <a:t>үшін</a:t>
            </a:r>
            <a:r>
              <a:rPr lang="ru-RU" sz="2400" dirty="0">
                <a:latin typeface="Montserrat ExtraBold" panose="00000900000000000000" pitchFamily="2" charset="-52"/>
              </a:rPr>
              <a:t> </a:t>
            </a:r>
            <a:r>
              <a:rPr lang="ru-RU" sz="2400" dirty="0" err="1">
                <a:latin typeface="Montserrat ExtraBold" panose="00000900000000000000" pitchFamily="2" charset="-52"/>
              </a:rPr>
              <a:t>келесі</a:t>
            </a:r>
            <a:r>
              <a:rPr lang="ru-RU" sz="2400" dirty="0">
                <a:latin typeface="Montserrat ExtraBold" panose="00000900000000000000" pitchFamily="2" charset="-52"/>
              </a:rPr>
              <a:t> </a:t>
            </a:r>
            <a:r>
              <a:rPr lang="ru-RU" sz="2400" dirty="0" err="1">
                <a:latin typeface="Montserrat ExtraBold" panose="00000900000000000000" pitchFamily="2" charset="-52"/>
              </a:rPr>
              <a:t>міндеттер</a:t>
            </a:r>
            <a:r>
              <a:rPr lang="ru-RU" sz="2400" dirty="0">
                <a:latin typeface="Montserrat ExtraBold" panose="00000900000000000000" pitchFamily="2" charset="-52"/>
              </a:rPr>
              <a:t> </a:t>
            </a:r>
            <a:r>
              <a:rPr lang="ru-RU" sz="2400" dirty="0" err="1">
                <a:latin typeface="Montserrat ExtraBold" panose="00000900000000000000" pitchFamily="2" charset="-52"/>
              </a:rPr>
              <a:t>қойылды</a:t>
            </a:r>
            <a:r>
              <a:rPr lang="ru-RU" sz="2400" dirty="0">
                <a:latin typeface="Montserrat ExtraBold" panose="00000900000000000000" pitchFamily="2" charset="-52"/>
              </a:rPr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C0D6E5-B9E9-A56B-0E8A-3FA577F2C975}"/>
              </a:ext>
            </a:extLst>
          </p:cNvPr>
          <p:cNvSpPr txBox="1"/>
          <p:nvPr/>
        </p:nvSpPr>
        <p:spPr>
          <a:xfrm>
            <a:off x="1008782" y="4868804"/>
            <a:ext cx="4473041" cy="747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32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kk-KZ" sz="32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jangoproject.com</a:t>
            </a:r>
            <a:endParaRPr lang="ru-KZ" sz="2400" kern="100" dirty="0">
              <a:effectLst/>
              <a:latin typeface="Montserrat" panose="00000500000000000000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BCDC86-EE4E-73A0-C2C0-74B29DAF3AAE}"/>
              </a:ext>
            </a:extLst>
          </p:cNvPr>
          <p:cNvSpPr txBox="1"/>
          <p:nvPr/>
        </p:nvSpPr>
        <p:spPr>
          <a:xfrm>
            <a:off x="1933550" y="3919217"/>
            <a:ext cx="41407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kk-KZ" sz="4000" b="1" kern="100" dirty="0">
                <a:effectLst/>
                <a:latin typeface="Montserrat ExtraBold" panose="000009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Зерттеу нысаны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062020-ACC6-A8CB-6941-F42AC044251C}"/>
              </a:ext>
            </a:extLst>
          </p:cNvPr>
          <p:cNvSpPr txBox="1"/>
          <p:nvPr/>
        </p:nvSpPr>
        <p:spPr>
          <a:xfrm>
            <a:off x="6831563" y="3705995"/>
            <a:ext cx="412302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 err="1">
                <a:latin typeface="Montserrat ExtraBold" panose="00000900000000000000" pitchFamily="2" charset="-52"/>
              </a:rPr>
              <a:t>Зерттеу</a:t>
            </a:r>
            <a:r>
              <a:rPr lang="ru-RU" sz="4000" dirty="0">
                <a:latin typeface="Montserrat ExtraBold" panose="00000900000000000000" pitchFamily="2" charset="-52"/>
              </a:rPr>
              <a:t> </a:t>
            </a:r>
            <a:r>
              <a:rPr lang="ru-RU" sz="4000" dirty="0" err="1">
                <a:latin typeface="Montserrat ExtraBold" panose="00000900000000000000" pitchFamily="2" charset="-52"/>
              </a:rPr>
              <a:t>тақырыбы</a:t>
            </a:r>
            <a:endParaRPr lang="ru-KZ" sz="4000" dirty="0">
              <a:latin typeface="Montserrat ExtraBold" panose="00000900000000000000" pitchFamily="2" charset="-5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6A8687-3EA0-AFE9-C77F-DA1804FBEA40}"/>
              </a:ext>
            </a:extLst>
          </p:cNvPr>
          <p:cNvSpPr txBox="1"/>
          <p:nvPr/>
        </p:nvSpPr>
        <p:spPr>
          <a:xfrm>
            <a:off x="6760792" y="5029434"/>
            <a:ext cx="47830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Python Django </a:t>
            </a:r>
            <a:r>
              <a:rPr lang="ru-RU" sz="2000" kern="1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бағдарламасында</a:t>
            </a:r>
            <a:r>
              <a:rPr lang="ru-RU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kern="1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ауа</a:t>
            </a:r>
            <a:r>
              <a:rPr lang="ru-RU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kern="1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сапасын</a:t>
            </a:r>
            <a:r>
              <a:rPr lang="ru-RU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kern="1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сайтын</a:t>
            </a:r>
            <a:r>
              <a:rPr lang="ru-RU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kern="1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құру</a:t>
            </a:r>
            <a:r>
              <a:rPr lang="ru-RU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kern="1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принциптері</a:t>
            </a:r>
            <a:r>
              <a:rPr lang="ru-RU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KZ" sz="2000" kern="100" dirty="0">
              <a:effectLst/>
              <a:latin typeface="Montserrat" panose="00000500000000000000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id="{A2962560-9DB1-4D9B-C0CE-8A6D0C24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4366" y="213717"/>
            <a:ext cx="6181595" cy="618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BE3DAA-1710-D13A-2DAF-1C8F69A89244}"/>
              </a:ext>
            </a:extLst>
          </p:cNvPr>
          <p:cNvSpPr txBox="1"/>
          <p:nvPr/>
        </p:nvSpPr>
        <p:spPr>
          <a:xfrm>
            <a:off x="-9592968" y="2660692"/>
            <a:ext cx="103981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Montserrat Black" panose="00000A00000000000000" pitchFamily="2" charset="-52"/>
              </a:rPr>
              <a:t>PYTHON DJANGO</a:t>
            </a:r>
            <a:endParaRPr lang="ru-KZ" sz="6000" dirty="0">
              <a:latin typeface="Montserrat Black" panose="00000A00000000000000" pitchFamily="2" charset="-5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1DC7A0-34C9-2B6F-43F0-44B89DB85092}"/>
              </a:ext>
            </a:extLst>
          </p:cNvPr>
          <p:cNvSpPr txBox="1"/>
          <p:nvPr/>
        </p:nvSpPr>
        <p:spPr>
          <a:xfrm>
            <a:off x="-9592968" y="3429000"/>
            <a:ext cx="7524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Montserrat ExtraBold" panose="00000900000000000000" pitchFamily="2" charset="-52"/>
              </a:rPr>
              <a:t>АУА САПАСЫН БАҚЫЛАУ САЙТЫН ҚҰРУ</a:t>
            </a:r>
            <a:endParaRPr lang="ru-KZ" sz="3600" dirty="0">
              <a:latin typeface="Montserrat ExtraBold" panose="00000900000000000000" pitchFamily="2" charset="-5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71F789-D88B-89ED-7F63-775635AE8332}"/>
              </a:ext>
            </a:extLst>
          </p:cNvPr>
          <p:cNvSpPr txBox="1"/>
          <p:nvPr/>
        </p:nvSpPr>
        <p:spPr>
          <a:xfrm>
            <a:off x="-9891126" y="228741"/>
            <a:ext cx="6591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k-KZ" sz="2000" b="1" dirty="0">
              <a:latin typeface="Montserrat" panose="00000500000000000000" pitchFamily="2" charset="-52"/>
              <a:cs typeface="Times New Roman" panose="02020603050405020304" pitchFamily="18" charset="0"/>
            </a:endParaRPr>
          </a:p>
          <a:p>
            <a:pPr algn="ctr"/>
            <a:r>
              <a:rPr lang="kk-KZ" sz="2000" b="1" dirty="0">
                <a:latin typeface="Montserrat" panose="00000500000000000000" pitchFamily="2" charset="-52"/>
                <a:cs typeface="Times New Roman" panose="02020603050405020304" pitchFamily="18" charset="0"/>
              </a:rPr>
              <a:t>Құрманғазы ауданы</a:t>
            </a:r>
          </a:p>
          <a:p>
            <a:pPr algn="ctr"/>
            <a:r>
              <a:rPr lang="kk-KZ" sz="2000" b="1" dirty="0">
                <a:latin typeface="Montserrat" panose="00000500000000000000" pitchFamily="2" charset="-52"/>
                <a:cs typeface="Times New Roman" panose="02020603050405020304" pitchFamily="18" charset="0"/>
              </a:rPr>
              <a:t>Қадыр Мырза Әли атындағы жалпы орта мектебі </a:t>
            </a:r>
            <a:endParaRPr lang="ru-RU" sz="2000" b="1" dirty="0">
              <a:latin typeface="Montserrat" panose="00000500000000000000" pitchFamily="2" charset="-52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00A9C4-995F-CC9D-9E99-A4B8D74440E0}"/>
              </a:ext>
            </a:extLst>
          </p:cNvPr>
          <p:cNvSpPr txBox="1"/>
          <p:nvPr/>
        </p:nvSpPr>
        <p:spPr>
          <a:xfrm>
            <a:off x="-9571358" y="5181421"/>
            <a:ext cx="52237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k-KZ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  <a:cs typeface="Times New Roman" panose="02020603050405020304" pitchFamily="18" charset="0"/>
              </a:rPr>
              <a:t>Орындаушы:Абилхаир Мұхамедияр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  <a:cs typeface="Times New Roman" panose="02020603050405020304" pitchFamily="18" charset="0"/>
              </a:rPr>
              <a:t>6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  <a:cs typeface="Times New Roman" panose="02020603050405020304" pitchFamily="18" charset="0"/>
              </a:rPr>
              <a:t>сынып</a:t>
            </a:r>
            <a:endParaRPr kumimoji="0" lang="ru-RU" altLang="ru-RU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-52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b="1" dirty="0" err="1">
                <a:latin typeface="Montserrat" panose="00000500000000000000" pitchFamily="2" charset="-52"/>
                <a:cs typeface="Times New Roman" panose="02020603050405020304" pitchFamily="18" charset="0"/>
              </a:rPr>
              <a:t>Жетекші:Информатика</a:t>
            </a:r>
            <a:r>
              <a:rPr lang="ru-RU" altLang="ru-RU" b="1" dirty="0">
                <a:latin typeface="Montserrat" panose="00000500000000000000" pitchFamily="2" charset="-52"/>
                <a:cs typeface="Times New Roman" panose="02020603050405020304" pitchFamily="18" charset="0"/>
              </a:rPr>
              <a:t> </a:t>
            </a:r>
            <a:r>
              <a:rPr lang="ru-RU" altLang="ru-RU" b="1" dirty="0" err="1">
                <a:latin typeface="Montserrat" panose="00000500000000000000" pitchFamily="2" charset="-52"/>
                <a:cs typeface="Times New Roman" panose="02020603050405020304" pitchFamily="18" charset="0"/>
              </a:rPr>
              <a:t>пәні</a:t>
            </a:r>
            <a:r>
              <a:rPr lang="ru-RU" altLang="ru-RU" b="1" dirty="0">
                <a:latin typeface="Montserrat" panose="00000500000000000000" pitchFamily="2" charset="-52"/>
                <a:cs typeface="Times New Roman" panose="02020603050405020304" pitchFamily="18" charset="0"/>
              </a:rPr>
              <a:t> </a:t>
            </a:r>
            <a:r>
              <a:rPr lang="ru-RU" altLang="ru-RU" b="1" dirty="0" err="1">
                <a:latin typeface="Montserrat" panose="00000500000000000000" pitchFamily="2" charset="-52"/>
                <a:cs typeface="Times New Roman" panose="02020603050405020304" pitchFamily="18" charset="0"/>
              </a:rPr>
              <a:t>мұғалімі</a:t>
            </a:r>
            <a:r>
              <a:rPr lang="ru-RU" altLang="ru-RU" b="1" dirty="0">
                <a:latin typeface="Montserrat" panose="00000500000000000000" pitchFamily="2" charset="-52"/>
                <a:cs typeface="Times New Roman" panose="02020603050405020304" pitchFamily="18" charset="0"/>
              </a:rPr>
              <a:t> </a:t>
            </a:r>
            <a:r>
              <a:rPr lang="kk-KZ" altLang="ru-RU" b="1" dirty="0">
                <a:latin typeface="Montserrat" panose="00000500000000000000" pitchFamily="2" charset="-52"/>
                <a:cs typeface="Times New Roman" panose="02020603050405020304" pitchFamily="18" charset="0"/>
              </a:rPr>
              <a:t>Капишова З.Ж</a:t>
            </a:r>
            <a:endParaRPr kumimoji="0" lang="kk-KZ" altLang="ru-RU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-52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7B85E8-9AB0-C68A-6BDD-D262E3483907}"/>
              </a:ext>
            </a:extLst>
          </p:cNvPr>
          <p:cNvSpPr txBox="1"/>
          <p:nvPr/>
        </p:nvSpPr>
        <p:spPr>
          <a:xfrm>
            <a:off x="-9298245" y="2112488"/>
            <a:ext cx="65722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Python Django </a:t>
            </a:r>
            <a:r>
              <a:rPr lang="kk-KZ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бағдарламасын мүмкіндіктерін зерттей отырып,бұл бағдарлама ортасымен мен Сәуір айында Атырау қаласында  ауа сапасы қатты нашарлағанда зерттей бастадым.</a:t>
            </a:r>
            <a:endParaRPr lang="ru-KZ" sz="2000" kern="100" dirty="0">
              <a:effectLst/>
              <a:latin typeface="Montserrat" panose="00000500000000000000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572C0C-B3A6-F813-A563-B5ECA82DB767}"/>
              </a:ext>
            </a:extLst>
          </p:cNvPr>
          <p:cNvSpPr txBox="1"/>
          <p:nvPr/>
        </p:nvSpPr>
        <p:spPr>
          <a:xfrm>
            <a:off x="-7923108" y="498214"/>
            <a:ext cx="7151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Montserrat Black" panose="00000A00000000000000" pitchFamily="2" charset="-52"/>
              </a:rPr>
              <a:t>АУА САПАСЫН БАҚЫЛАУ САЙТЫН ҚҰРУ</a:t>
            </a:r>
            <a:endParaRPr lang="ru-KZ" sz="3600" dirty="0">
              <a:latin typeface="Montserrat Black" panose="00000A00000000000000" pitchFamily="2" charset="-52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8F7C432F-6D8F-E621-9532-37F2D38107DE}"/>
              </a:ext>
            </a:extLst>
          </p:cNvPr>
          <p:cNvSpPr/>
          <p:nvPr/>
        </p:nvSpPr>
        <p:spPr>
          <a:xfrm>
            <a:off x="-9572738" y="2536974"/>
            <a:ext cx="274493" cy="27600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glow rad="1397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10DF80-2BE6-B78A-BFBE-34ED8DDE6ECA}"/>
              </a:ext>
            </a:extLst>
          </p:cNvPr>
          <p:cNvSpPr txBox="1"/>
          <p:nvPr/>
        </p:nvSpPr>
        <p:spPr>
          <a:xfrm>
            <a:off x="-9298245" y="4434347"/>
            <a:ext cx="65722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ru-RU" sz="2000" kern="1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Менің</a:t>
            </a:r>
            <a:r>
              <a:rPr lang="ru-RU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kern="1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жобам</a:t>
            </a:r>
            <a:r>
              <a:rPr lang="ru-RU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Django 4.2.6 </a:t>
            </a:r>
            <a:r>
              <a:rPr lang="ru-RU" sz="2000" kern="1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ортасында</a:t>
            </a:r>
            <a:r>
              <a:rPr lang="ru-RU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kern="1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жасалған</a:t>
            </a:r>
            <a:r>
              <a:rPr lang="ru-RU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lang="en-US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kk-KZ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jangoproject.com</a:t>
            </a:r>
            <a:r>
              <a:rPr lang="en-US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ru-RU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Мен </a:t>
            </a:r>
            <a:r>
              <a:rPr lang="ru-RU" sz="2000" kern="1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өз</a:t>
            </a:r>
            <a:r>
              <a:rPr lang="ru-RU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kern="1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жұмысымды</a:t>
            </a:r>
            <a:r>
              <a:rPr lang="ru-RU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kern="1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жалғастырып</a:t>
            </a:r>
            <a:r>
              <a:rPr lang="ru-RU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Python Django </a:t>
            </a:r>
            <a:r>
              <a:rPr lang="kk-KZ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бағдарламасында Атырау қаласының ауа сапасы сайттын құрдым</a:t>
            </a:r>
            <a:r>
              <a:rPr lang="ru-RU" sz="2000" kern="100" dirty="0"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kern="100" dirty="0">
              <a:effectLst/>
              <a:latin typeface="Montserrat" panose="00000500000000000000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C3D106C7-4872-B6D6-B7C8-EF0E02728E01}"/>
              </a:ext>
            </a:extLst>
          </p:cNvPr>
          <p:cNvSpPr/>
          <p:nvPr/>
        </p:nvSpPr>
        <p:spPr>
          <a:xfrm>
            <a:off x="-9572738" y="4859609"/>
            <a:ext cx="274493" cy="27600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glow rad="1397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9413209-CD3F-563D-4B1E-9614485FAB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864936" y="873116"/>
            <a:ext cx="6083721" cy="60837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8812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: фигура 19">
            <a:extLst>
              <a:ext uri="{FF2B5EF4-FFF2-40B4-BE49-F238E27FC236}">
                <a16:creationId xmlns:a16="http://schemas.microsoft.com/office/drawing/2014/main" id="{FE1AF14A-ED09-D9A5-D7CB-497D5089B061}"/>
              </a:ext>
            </a:extLst>
          </p:cNvPr>
          <p:cNvSpPr/>
          <p:nvPr/>
        </p:nvSpPr>
        <p:spPr>
          <a:xfrm rot="11607809">
            <a:off x="-3669461" y="4612088"/>
            <a:ext cx="12598117" cy="4062787"/>
          </a:xfrm>
          <a:custGeom>
            <a:avLst/>
            <a:gdLst>
              <a:gd name="connsiteX0" fmla="*/ 247091 w 15670394"/>
              <a:gd name="connsiteY0" fmla="*/ 2272511 h 3136626"/>
              <a:gd name="connsiteX1" fmla="*/ 467225 w 15670394"/>
              <a:gd name="connsiteY1" fmla="*/ 2255578 h 3136626"/>
              <a:gd name="connsiteX2" fmla="*/ 2990291 w 15670394"/>
              <a:gd name="connsiteY2" fmla="*/ 2187845 h 3136626"/>
              <a:gd name="connsiteX3" fmla="*/ 5005358 w 15670394"/>
              <a:gd name="connsiteY3" fmla="*/ 3136111 h 3136626"/>
              <a:gd name="connsiteX4" fmla="*/ 7630025 w 15670394"/>
              <a:gd name="connsiteY4" fmla="*/ 2323311 h 3136626"/>
              <a:gd name="connsiteX5" fmla="*/ 9797491 w 15670394"/>
              <a:gd name="connsiteY5" fmla="*/ 2475711 h 3136626"/>
              <a:gd name="connsiteX6" fmla="*/ 12269758 w 15670394"/>
              <a:gd name="connsiteY6" fmla="*/ 1561311 h 3136626"/>
              <a:gd name="connsiteX7" fmla="*/ 14691225 w 15670394"/>
              <a:gd name="connsiteY7" fmla="*/ 2848245 h 3136626"/>
              <a:gd name="connsiteX8" fmla="*/ 15554825 w 15670394"/>
              <a:gd name="connsiteY8" fmla="*/ 731578 h 3136626"/>
              <a:gd name="connsiteX9" fmla="*/ 12303625 w 15670394"/>
              <a:gd name="connsiteY9" fmla="*/ 37311 h 3136626"/>
              <a:gd name="connsiteX10" fmla="*/ 10068425 w 15670394"/>
              <a:gd name="connsiteY10" fmla="*/ 88111 h 3136626"/>
              <a:gd name="connsiteX11" fmla="*/ 7359091 w 15670394"/>
              <a:gd name="connsiteY11" fmla="*/ 105045 h 3136626"/>
              <a:gd name="connsiteX12" fmla="*/ 3684558 w 15670394"/>
              <a:gd name="connsiteY12" fmla="*/ 155845 h 3136626"/>
              <a:gd name="connsiteX13" fmla="*/ 1838825 w 15670394"/>
              <a:gd name="connsiteY13" fmla="*/ 392911 h 3136626"/>
              <a:gd name="connsiteX14" fmla="*/ 94691 w 15670394"/>
              <a:gd name="connsiteY14" fmla="*/ 1036378 h 3136626"/>
              <a:gd name="connsiteX15" fmla="*/ 247091 w 15670394"/>
              <a:gd name="connsiteY15" fmla="*/ 2272511 h 3136626"/>
              <a:gd name="connsiteX0" fmla="*/ 247091 w 14691239"/>
              <a:gd name="connsiteY0" fmla="*/ 2272511 h 3136626"/>
              <a:gd name="connsiteX1" fmla="*/ 467225 w 14691239"/>
              <a:gd name="connsiteY1" fmla="*/ 2255578 h 3136626"/>
              <a:gd name="connsiteX2" fmla="*/ 2990291 w 14691239"/>
              <a:gd name="connsiteY2" fmla="*/ 2187845 h 3136626"/>
              <a:gd name="connsiteX3" fmla="*/ 5005358 w 14691239"/>
              <a:gd name="connsiteY3" fmla="*/ 3136111 h 3136626"/>
              <a:gd name="connsiteX4" fmla="*/ 7630025 w 14691239"/>
              <a:gd name="connsiteY4" fmla="*/ 2323311 h 3136626"/>
              <a:gd name="connsiteX5" fmla="*/ 9797491 w 14691239"/>
              <a:gd name="connsiteY5" fmla="*/ 2475711 h 3136626"/>
              <a:gd name="connsiteX6" fmla="*/ 12269758 w 14691239"/>
              <a:gd name="connsiteY6" fmla="*/ 1561311 h 3136626"/>
              <a:gd name="connsiteX7" fmla="*/ 14691225 w 14691239"/>
              <a:gd name="connsiteY7" fmla="*/ 2848245 h 3136626"/>
              <a:gd name="connsiteX8" fmla="*/ 12303625 w 14691239"/>
              <a:gd name="connsiteY8" fmla="*/ 37311 h 3136626"/>
              <a:gd name="connsiteX9" fmla="*/ 10068425 w 14691239"/>
              <a:gd name="connsiteY9" fmla="*/ 88111 h 3136626"/>
              <a:gd name="connsiteX10" fmla="*/ 7359091 w 14691239"/>
              <a:gd name="connsiteY10" fmla="*/ 105045 h 3136626"/>
              <a:gd name="connsiteX11" fmla="*/ 3684558 w 14691239"/>
              <a:gd name="connsiteY11" fmla="*/ 155845 h 3136626"/>
              <a:gd name="connsiteX12" fmla="*/ 1838825 w 14691239"/>
              <a:gd name="connsiteY12" fmla="*/ 392911 h 3136626"/>
              <a:gd name="connsiteX13" fmla="*/ 94691 w 14691239"/>
              <a:gd name="connsiteY13" fmla="*/ 1036378 h 3136626"/>
              <a:gd name="connsiteX14" fmla="*/ 247091 w 14691239"/>
              <a:gd name="connsiteY14" fmla="*/ 2272511 h 3136626"/>
              <a:gd name="connsiteX0" fmla="*/ 247091 w 12580942"/>
              <a:gd name="connsiteY0" fmla="*/ 2272511 h 3136626"/>
              <a:gd name="connsiteX1" fmla="*/ 467225 w 12580942"/>
              <a:gd name="connsiteY1" fmla="*/ 2255578 h 3136626"/>
              <a:gd name="connsiteX2" fmla="*/ 2990291 w 12580942"/>
              <a:gd name="connsiteY2" fmla="*/ 2187845 h 3136626"/>
              <a:gd name="connsiteX3" fmla="*/ 5005358 w 12580942"/>
              <a:gd name="connsiteY3" fmla="*/ 3136111 h 3136626"/>
              <a:gd name="connsiteX4" fmla="*/ 7630025 w 12580942"/>
              <a:gd name="connsiteY4" fmla="*/ 2323311 h 3136626"/>
              <a:gd name="connsiteX5" fmla="*/ 9797491 w 12580942"/>
              <a:gd name="connsiteY5" fmla="*/ 2475711 h 3136626"/>
              <a:gd name="connsiteX6" fmla="*/ 12269758 w 12580942"/>
              <a:gd name="connsiteY6" fmla="*/ 1561311 h 3136626"/>
              <a:gd name="connsiteX7" fmla="*/ 12303625 w 12580942"/>
              <a:gd name="connsiteY7" fmla="*/ 37311 h 3136626"/>
              <a:gd name="connsiteX8" fmla="*/ 10068425 w 12580942"/>
              <a:gd name="connsiteY8" fmla="*/ 88111 h 3136626"/>
              <a:gd name="connsiteX9" fmla="*/ 7359091 w 12580942"/>
              <a:gd name="connsiteY9" fmla="*/ 105045 h 3136626"/>
              <a:gd name="connsiteX10" fmla="*/ 3684558 w 12580942"/>
              <a:gd name="connsiteY10" fmla="*/ 155845 h 3136626"/>
              <a:gd name="connsiteX11" fmla="*/ 1838825 w 12580942"/>
              <a:gd name="connsiteY11" fmla="*/ 392911 h 3136626"/>
              <a:gd name="connsiteX12" fmla="*/ 94691 w 12580942"/>
              <a:gd name="connsiteY12" fmla="*/ 1036378 h 3136626"/>
              <a:gd name="connsiteX13" fmla="*/ 247091 w 12580942"/>
              <a:gd name="connsiteY13" fmla="*/ 2272511 h 3136626"/>
              <a:gd name="connsiteX0" fmla="*/ 281345 w 12615196"/>
              <a:gd name="connsiteY0" fmla="*/ 2272511 h 4015798"/>
              <a:gd name="connsiteX1" fmla="*/ 1553039 w 12615196"/>
              <a:gd name="connsiteY1" fmla="*/ 4015798 h 4015798"/>
              <a:gd name="connsiteX2" fmla="*/ 3024545 w 12615196"/>
              <a:gd name="connsiteY2" fmla="*/ 2187845 h 4015798"/>
              <a:gd name="connsiteX3" fmla="*/ 5039612 w 12615196"/>
              <a:gd name="connsiteY3" fmla="*/ 3136111 h 4015798"/>
              <a:gd name="connsiteX4" fmla="*/ 7664279 w 12615196"/>
              <a:gd name="connsiteY4" fmla="*/ 2323311 h 4015798"/>
              <a:gd name="connsiteX5" fmla="*/ 9831745 w 12615196"/>
              <a:gd name="connsiteY5" fmla="*/ 2475711 h 4015798"/>
              <a:gd name="connsiteX6" fmla="*/ 12304012 w 12615196"/>
              <a:gd name="connsiteY6" fmla="*/ 1561311 h 4015798"/>
              <a:gd name="connsiteX7" fmla="*/ 12337879 w 12615196"/>
              <a:gd name="connsiteY7" fmla="*/ 37311 h 4015798"/>
              <a:gd name="connsiteX8" fmla="*/ 10102679 w 12615196"/>
              <a:gd name="connsiteY8" fmla="*/ 88111 h 4015798"/>
              <a:gd name="connsiteX9" fmla="*/ 7393345 w 12615196"/>
              <a:gd name="connsiteY9" fmla="*/ 105045 h 4015798"/>
              <a:gd name="connsiteX10" fmla="*/ 3718812 w 12615196"/>
              <a:gd name="connsiteY10" fmla="*/ 155845 h 4015798"/>
              <a:gd name="connsiteX11" fmla="*/ 1873079 w 12615196"/>
              <a:gd name="connsiteY11" fmla="*/ 392911 h 4015798"/>
              <a:gd name="connsiteX12" fmla="*/ 128945 w 12615196"/>
              <a:gd name="connsiteY12" fmla="*/ 1036378 h 4015798"/>
              <a:gd name="connsiteX13" fmla="*/ 281345 w 12615196"/>
              <a:gd name="connsiteY13" fmla="*/ 2272511 h 4015798"/>
              <a:gd name="connsiteX0" fmla="*/ 314273 w 12648124"/>
              <a:gd name="connsiteY0" fmla="*/ 2925914 h 4669201"/>
              <a:gd name="connsiteX1" fmla="*/ 1585967 w 12648124"/>
              <a:gd name="connsiteY1" fmla="*/ 4669201 h 4669201"/>
              <a:gd name="connsiteX2" fmla="*/ 3057473 w 12648124"/>
              <a:gd name="connsiteY2" fmla="*/ 2841248 h 4669201"/>
              <a:gd name="connsiteX3" fmla="*/ 5072540 w 12648124"/>
              <a:gd name="connsiteY3" fmla="*/ 3789514 h 4669201"/>
              <a:gd name="connsiteX4" fmla="*/ 7697207 w 12648124"/>
              <a:gd name="connsiteY4" fmla="*/ 2976714 h 4669201"/>
              <a:gd name="connsiteX5" fmla="*/ 9864673 w 12648124"/>
              <a:gd name="connsiteY5" fmla="*/ 3129114 h 4669201"/>
              <a:gd name="connsiteX6" fmla="*/ 12336940 w 12648124"/>
              <a:gd name="connsiteY6" fmla="*/ 2214714 h 4669201"/>
              <a:gd name="connsiteX7" fmla="*/ 12370807 w 12648124"/>
              <a:gd name="connsiteY7" fmla="*/ 690714 h 4669201"/>
              <a:gd name="connsiteX8" fmla="*/ 10135607 w 12648124"/>
              <a:gd name="connsiteY8" fmla="*/ 741514 h 4669201"/>
              <a:gd name="connsiteX9" fmla="*/ 7426273 w 12648124"/>
              <a:gd name="connsiteY9" fmla="*/ 758448 h 4669201"/>
              <a:gd name="connsiteX10" fmla="*/ 3751740 w 12648124"/>
              <a:gd name="connsiteY10" fmla="*/ 809248 h 4669201"/>
              <a:gd name="connsiteX11" fmla="*/ 2317487 w 12648124"/>
              <a:gd name="connsiteY11" fmla="*/ 17614 h 4669201"/>
              <a:gd name="connsiteX12" fmla="*/ 161873 w 12648124"/>
              <a:gd name="connsiteY12" fmla="*/ 1689781 h 4669201"/>
              <a:gd name="connsiteX13" fmla="*/ 314273 w 12648124"/>
              <a:gd name="connsiteY13" fmla="*/ 2925914 h 4669201"/>
              <a:gd name="connsiteX0" fmla="*/ 314273 w 12648124"/>
              <a:gd name="connsiteY0" fmla="*/ 2923847 h 4667134"/>
              <a:gd name="connsiteX1" fmla="*/ 1585967 w 12648124"/>
              <a:gd name="connsiteY1" fmla="*/ 4667134 h 4667134"/>
              <a:gd name="connsiteX2" fmla="*/ 3057473 w 12648124"/>
              <a:gd name="connsiteY2" fmla="*/ 2839181 h 4667134"/>
              <a:gd name="connsiteX3" fmla="*/ 5072540 w 12648124"/>
              <a:gd name="connsiteY3" fmla="*/ 3787447 h 4667134"/>
              <a:gd name="connsiteX4" fmla="*/ 7697207 w 12648124"/>
              <a:gd name="connsiteY4" fmla="*/ 2974647 h 4667134"/>
              <a:gd name="connsiteX5" fmla="*/ 9864673 w 12648124"/>
              <a:gd name="connsiteY5" fmla="*/ 3127047 h 4667134"/>
              <a:gd name="connsiteX6" fmla="*/ 12336940 w 12648124"/>
              <a:gd name="connsiteY6" fmla="*/ 2212647 h 4667134"/>
              <a:gd name="connsiteX7" fmla="*/ 12370807 w 12648124"/>
              <a:gd name="connsiteY7" fmla="*/ 688647 h 4667134"/>
              <a:gd name="connsiteX8" fmla="*/ 10135607 w 12648124"/>
              <a:gd name="connsiteY8" fmla="*/ 739447 h 4667134"/>
              <a:gd name="connsiteX9" fmla="*/ 7792033 w 12648124"/>
              <a:gd name="connsiteY9" fmla="*/ 2001 h 4667134"/>
              <a:gd name="connsiteX10" fmla="*/ 3751740 w 12648124"/>
              <a:gd name="connsiteY10" fmla="*/ 807181 h 4667134"/>
              <a:gd name="connsiteX11" fmla="*/ 2317487 w 12648124"/>
              <a:gd name="connsiteY11" fmla="*/ 15547 h 4667134"/>
              <a:gd name="connsiteX12" fmla="*/ 161873 w 12648124"/>
              <a:gd name="connsiteY12" fmla="*/ 1687714 h 4667134"/>
              <a:gd name="connsiteX13" fmla="*/ 314273 w 12648124"/>
              <a:gd name="connsiteY13" fmla="*/ 2923847 h 4667134"/>
              <a:gd name="connsiteX0" fmla="*/ 314273 w 12648124"/>
              <a:gd name="connsiteY0" fmla="*/ 2956991 h 4700278"/>
              <a:gd name="connsiteX1" fmla="*/ 1585967 w 12648124"/>
              <a:gd name="connsiteY1" fmla="*/ 4700278 h 4700278"/>
              <a:gd name="connsiteX2" fmla="*/ 3057473 w 12648124"/>
              <a:gd name="connsiteY2" fmla="*/ 2872325 h 4700278"/>
              <a:gd name="connsiteX3" fmla="*/ 5072540 w 12648124"/>
              <a:gd name="connsiteY3" fmla="*/ 3820591 h 4700278"/>
              <a:gd name="connsiteX4" fmla="*/ 7697207 w 12648124"/>
              <a:gd name="connsiteY4" fmla="*/ 3007791 h 4700278"/>
              <a:gd name="connsiteX5" fmla="*/ 9864673 w 12648124"/>
              <a:gd name="connsiteY5" fmla="*/ 3160191 h 4700278"/>
              <a:gd name="connsiteX6" fmla="*/ 12336940 w 12648124"/>
              <a:gd name="connsiteY6" fmla="*/ 2245791 h 4700278"/>
              <a:gd name="connsiteX7" fmla="*/ 12370807 w 12648124"/>
              <a:gd name="connsiteY7" fmla="*/ 721791 h 4700278"/>
              <a:gd name="connsiteX8" fmla="*/ 10135607 w 12648124"/>
              <a:gd name="connsiteY8" fmla="*/ 772591 h 4700278"/>
              <a:gd name="connsiteX9" fmla="*/ 7792033 w 12648124"/>
              <a:gd name="connsiteY9" fmla="*/ 35145 h 4700278"/>
              <a:gd name="connsiteX10" fmla="*/ 4026060 w 12648124"/>
              <a:gd name="connsiteY10" fmla="*/ 131665 h 4700278"/>
              <a:gd name="connsiteX11" fmla="*/ 2317487 w 12648124"/>
              <a:gd name="connsiteY11" fmla="*/ 48691 h 4700278"/>
              <a:gd name="connsiteX12" fmla="*/ 161873 w 12648124"/>
              <a:gd name="connsiteY12" fmla="*/ 1720858 h 4700278"/>
              <a:gd name="connsiteX13" fmla="*/ 314273 w 12648124"/>
              <a:gd name="connsiteY13" fmla="*/ 2956991 h 4700278"/>
              <a:gd name="connsiteX0" fmla="*/ 314273 w 12648124"/>
              <a:gd name="connsiteY0" fmla="*/ 2956991 h 4700314"/>
              <a:gd name="connsiteX1" fmla="*/ 1585967 w 12648124"/>
              <a:gd name="connsiteY1" fmla="*/ 4700278 h 4700314"/>
              <a:gd name="connsiteX2" fmla="*/ 3057473 w 12648124"/>
              <a:gd name="connsiteY2" fmla="*/ 3009485 h 4700314"/>
              <a:gd name="connsiteX3" fmla="*/ 5072540 w 12648124"/>
              <a:gd name="connsiteY3" fmla="*/ 3820591 h 4700314"/>
              <a:gd name="connsiteX4" fmla="*/ 7697207 w 12648124"/>
              <a:gd name="connsiteY4" fmla="*/ 3007791 h 4700314"/>
              <a:gd name="connsiteX5" fmla="*/ 9864673 w 12648124"/>
              <a:gd name="connsiteY5" fmla="*/ 3160191 h 4700314"/>
              <a:gd name="connsiteX6" fmla="*/ 12336940 w 12648124"/>
              <a:gd name="connsiteY6" fmla="*/ 2245791 h 4700314"/>
              <a:gd name="connsiteX7" fmla="*/ 12370807 w 12648124"/>
              <a:gd name="connsiteY7" fmla="*/ 721791 h 4700314"/>
              <a:gd name="connsiteX8" fmla="*/ 10135607 w 12648124"/>
              <a:gd name="connsiteY8" fmla="*/ 772591 h 4700314"/>
              <a:gd name="connsiteX9" fmla="*/ 7792033 w 12648124"/>
              <a:gd name="connsiteY9" fmla="*/ 35145 h 4700314"/>
              <a:gd name="connsiteX10" fmla="*/ 4026060 w 12648124"/>
              <a:gd name="connsiteY10" fmla="*/ 131665 h 4700314"/>
              <a:gd name="connsiteX11" fmla="*/ 2317487 w 12648124"/>
              <a:gd name="connsiteY11" fmla="*/ 48691 h 4700314"/>
              <a:gd name="connsiteX12" fmla="*/ 161873 w 12648124"/>
              <a:gd name="connsiteY12" fmla="*/ 1720858 h 4700314"/>
              <a:gd name="connsiteX13" fmla="*/ 314273 w 12648124"/>
              <a:gd name="connsiteY13" fmla="*/ 2956991 h 4700314"/>
              <a:gd name="connsiteX0" fmla="*/ 314273 w 12610620"/>
              <a:gd name="connsiteY0" fmla="*/ 2956991 h 4700314"/>
              <a:gd name="connsiteX1" fmla="*/ 1585967 w 12610620"/>
              <a:gd name="connsiteY1" fmla="*/ 4700278 h 4700314"/>
              <a:gd name="connsiteX2" fmla="*/ 3057473 w 12610620"/>
              <a:gd name="connsiteY2" fmla="*/ 3009485 h 4700314"/>
              <a:gd name="connsiteX3" fmla="*/ 5072540 w 12610620"/>
              <a:gd name="connsiteY3" fmla="*/ 3820591 h 4700314"/>
              <a:gd name="connsiteX4" fmla="*/ 7697207 w 12610620"/>
              <a:gd name="connsiteY4" fmla="*/ 3007791 h 4700314"/>
              <a:gd name="connsiteX5" fmla="*/ 10496886 w 12610620"/>
              <a:gd name="connsiteY5" fmla="*/ 4052948 h 4700314"/>
              <a:gd name="connsiteX6" fmla="*/ 12336940 w 12610620"/>
              <a:gd name="connsiteY6" fmla="*/ 2245791 h 4700314"/>
              <a:gd name="connsiteX7" fmla="*/ 12370807 w 12610620"/>
              <a:gd name="connsiteY7" fmla="*/ 721791 h 4700314"/>
              <a:gd name="connsiteX8" fmla="*/ 10135607 w 12610620"/>
              <a:gd name="connsiteY8" fmla="*/ 772591 h 4700314"/>
              <a:gd name="connsiteX9" fmla="*/ 7792033 w 12610620"/>
              <a:gd name="connsiteY9" fmla="*/ 35145 h 4700314"/>
              <a:gd name="connsiteX10" fmla="*/ 4026060 w 12610620"/>
              <a:gd name="connsiteY10" fmla="*/ 131665 h 4700314"/>
              <a:gd name="connsiteX11" fmla="*/ 2317487 w 12610620"/>
              <a:gd name="connsiteY11" fmla="*/ 48691 h 4700314"/>
              <a:gd name="connsiteX12" fmla="*/ 161873 w 12610620"/>
              <a:gd name="connsiteY12" fmla="*/ 1720858 h 4700314"/>
              <a:gd name="connsiteX13" fmla="*/ 314273 w 12610620"/>
              <a:gd name="connsiteY13" fmla="*/ 2956991 h 4700314"/>
              <a:gd name="connsiteX0" fmla="*/ 301770 w 12598117"/>
              <a:gd name="connsiteY0" fmla="*/ 2956991 h 4062869"/>
              <a:gd name="connsiteX1" fmla="*/ 1240053 w 12598117"/>
              <a:gd name="connsiteY1" fmla="*/ 3470656 h 4062869"/>
              <a:gd name="connsiteX2" fmla="*/ 3044970 w 12598117"/>
              <a:gd name="connsiteY2" fmla="*/ 3009485 h 4062869"/>
              <a:gd name="connsiteX3" fmla="*/ 5060037 w 12598117"/>
              <a:gd name="connsiteY3" fmla="*/ 3820591 h 4062869"/>
              <a:gd name="connsiteX4" fmla="*/ 7684704 w 12598117"/>
              <a:gd name="connsiteY4" fmla="*/ 3007791 h 4062869"/>
              <a:gd name="connsiteX5" fmla="*/ 10484383 w 12598117"/>
              <a:gd name="connsiteY5" fmla="*/ 4052948 h 4062869"/>
              <a:gd name="connsiteX6" fmla="*/ 12324437 w 12598117"/>
              <a:gd name="connsiteY6" fmla="*/ 2245791 h 4062869"/>
              <a:gd name="connsiteX7" fmla="*/ 12358304 w 12598117"/>
              <a:gd name="connsiteY7" fmla="*/ 721791 h 4062869"/>
              <a:gd name="connsiteX8" fmla="*/ 10123104 w 12598117"/>
              <a:gd name="connsiteY8" fmla="*/ 772591 h 4062869"/>
              <a:gd name="connsiteX9" fmla="*/ 7779530 w 12598117"/>
              <a:gd name="connsiteY9" fmla="*/ 35145 h 4062869"/>
              <a:gd name="connsiteX10" fmla="*/ 4013557 w 12598117"/>
              <a:gd name="connsiteY10" fmla="*/ 131665 h 4062869"/>
              <a:gd name="connsiteX11" fmla="*/ 2304984 w 12598117"/>
              <a:gd name="connsiteY11" fmla="*/ 48691 h 4062869"/>
              <a:gd name="connsiteX12" fmla="*/ 149370 w 12598117"/>
              <a:gd name="connsiteY12" fmla="*/ 1720858 h 4062869"/>
              <a:gd name="connsiteX13" fmla="*/ 301770 w 12598117"/>
              <a:gd name="connsiteY13" fmla="*/ 2956991 h 4062869"/>
              <a:gd name="connsiteX0" fmla="*/ 301770 w 12598117"/>
              <a:gd name="connsiteY0" fmla="*/ 2956991 h 4062787"/>
              <a:gd name="connsiteX1" fmla="*/ 1240053 w 12598117"/>
              <a:gd name="connsiteY1" fmla="*/ 3470656 h 4062787"/>
              <a:gd name="connsiteX2" fmla="*/ 3044970 w 12598117"/>
              <a:gd name="connsiteY2" fmla="*/ 3009485 h 4062787"/>
              <a:gd name="connsiteX3" fmla="*/ 5640875 w 12598117"/>
              <a:gd name="connsiteY3" fmla="*/ 3882819 h 4062787"/>
              <a:gd name="connsiteX4" fmla="*/ 7684704 w 12598117"/>
              <a:gd name="connsiteY4" fmla="*/ 3007791 h 4062787"/>
              <a:gd name="connsiteX5" fmla="*/ 10484383 w 12598117"/>
              <a:gd name="connsiteY5" fmla="*/ 4052948 h 4062787"/>
              <a:gd name="connsiteX6" fmla="*/ 12324437 w 12598117"/>
              <a:gd name="connsiteY6" fmla="*/ 2245791 h 4062787"/>
              <a:gd name="connsiteX7" fmla="*/ 12358304 w 12598117"/>
              <a:gd name="connsiteY7" fmla="*/ 721791 h 4062787"/>
              <a:gd name="connsiteX8" fmla="*/ 10123104 w 12598117"/>
              <a:gd name="connsiteY8" fmla="*/ 772591 h 4062787"/>
              <a:gd name="connsiteX9" fmla="*/ 7779530 w 12598117"/>
              <a:gd name="connsiteY9" fmla="*/ 35145 h 4062787"/>
              <a:gd name="connsiteX10" fmla="*/ 4013557 w 12598117"/>
              <a:gd name="connsiteY10" fmla="*/ 131665 h 4062787"/>
              <a:gd name="connsiteX11" fmla="*/ 2304984 w 12598117"/>
              <a:gd name="connsiteY11" fmla="*/ 48691 h 4062787"/>
              <a:gd name="connsiteX12" fmla="*/ 149370 w 12598117"/>
              <a:gd name="connsiteY12" fmla="*/ 1720858 h 4062787"/>
              <a:gd name="connsiteX13" fmla="*/ 301770 w 12598117"/>
              <a:gd name="connsiteY13" fmla="*/ 2956991 h 4062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598117" h="4062787">
                <a:moveTo>
                  <a:pt x="301770" y="2956991"/>
                </a:moveTo>
                <a:cubicBezTo>
                  <a:pt x="483550" y="3248624"/>
                  <a:pt x="782853" y="3461907"/>
                  <a:pt x="1240053" y="3470656"/>
                </a:cubicBezTo>
                <a:cubicBezTo>
                  <a:pt x="1697253" y="3479405"/>
                  <a:pt x="2311500" y="2940791"/>
                  <a:pt x="3044970" y="3009485"/>
                </a:cubicBezTo>
                <a:cubicBezTo>
                  <a:pt x="3778440" y="3078179"/>
                  <a:pt x="4867586" y="3883101"/>
                  <a:pt x="5640875" y="3882819"/>
                </a:cubicBezTo>
                <a:cubicBezTo>
                  <a:pt x="6414164" y="3882537"/>
                  <a:pt x="6877453" y="2979436"/>
                  <a:pt x="7684704" y="3007791"/>
                </a:cubicBezTo>
                <a:cubicBezTo>
                  <a:pt x="8491955" y="3036146"/>
                  <a:pt x="9711094" y="4179948"/>
                  <a:pt x="10484383" y="4052948"/>
                </a:cubicBezTo>
                <a:cubicBezTo>
                  <a:pt x="11257672" y="3925948"/>
                  <a:pt x="12012117" y="2800984"/>
                  <a:pt x="12324437" y="2245791"/>
                </a:cubicBezTo>
                <a:cubicBezTo>
                  <a:pt x="12636757" y="1690598"/>
                  <a:pt x="12725193" y="967324"/>
                  <a:pt x="12358304" y="721791"/>
                </a:cubicBezTo>
                <a:cubicBezTo>
                  <a:pt x="11443904" y="614547"/>
                  <a:pt x="10123104" y="772591"/>
                  <a:pt x="10123104" y="772591"/>
                </a:cubicBezTo>
                <a:lnTo>
                  <a:pt x="7779530" y="35145"/>
                </a:lnTo>
                <a:cubicBezTo>
                  <a:pt x="6715552" y="46434"/>
                  <a:pt x="4925981" y="129407"/>
                  <a:pt x="4013557" y="131665"/>
                </a:cubicBezTo>
                <a:cubicBezTo>
                  <a:pt x="3101133" y="133923"/>
                  <a:pt x="2903295" y="-98065"/>
                  <a:pt x="2304984" y="48691"/>
                </a:cubicBezTo>
                <a:cubicBezTo>
                  <a:pt x="1706673" y="195447"/>
                  <a:pt x="483239" y="1236141"/>
                  <a:pt x="149370" y="1720858"/>
                </a:cubicBezTo>
                <a:cubicBezTo>
                  <a:pt x="-184499" y="2205575"/>
                  <a:pt x="119990" y="2665358"/>
                  <a:pt x="301770" y="2956991"/>
                </a:cubicBezTo>
                <a:close/>
              </a:path>
            </a:pathLst>
          </a:custGeom>
          <a:solidFill>
            <a:srgbClr val="F8CC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1" name="Полилиния: фигура 20">
            <a:extLst>
              <a:ext uri="{FF2B5EF4-FFF2-40B4-BE49-F238E27FC236}">
                <a16:creationId xmlns:a16="http://schemas.microsoft.com/office/drawing/2014/main" id="{5A7ABF4B-CD5A-3A45-C191-9D567B97178F}"/>
              </a:ext>
            </a:extLst>
          </p:cNvPr>
          <p:cNvSpPr/>
          <p:nvPr/>
        </p:nvSpPr>
        <p:spPr>
          <a:xfrm rot="560001">
            <a:off x="768003" y="-1324508"/>
            <a:ext cx="14433829" cy="4375723"/>
          </a:xfrm>
          <a:custGeom>
            <a:avLst/>
            <a:gdLst>
              <a:gd name="connsiteX0" fmla="*/ 1776473 w 14234721"/>
              <a:gd name="connsiteY0" fmla="*/ 3633407 h 3895367"/>
              <a:gd name="connsiteX1" fmla="*/ 3529073 w 14234721"/>
              <a:gd name="connsiteY1" fmla="*/ 2370664 h 3895367"/>
              <a:gd name="connsiteX2" fmla="*/ 6152530 w 14234721"/>
              <a:gd name="connsiteY2" fmla="*/ 2544836 h 3895367"/>
              <a:gd name="connsiteX3" fmla="*/ 7458816 w 14234721"/>
              <a:gd name="connsiteY3" fmla="*/ 1401836 h 3895367"/>
              <a:gd name="connsiteX4" fmla="*/ 9461788 w 14234721"/>
              <a:gd name="connsiteY4" fmla="*/ 2316236 h 3895367"/>
              <a:gd name="connsiteX5" fmla="*/ 11029330 w 14234721"/>
              <a:gd name="connsiteY5" fmla="*/ 1118807 h 3895367"/>
              <a:gd name="connsiteX6" fmla="*/ 12694845 w 14234721"/>
              <a:gd name="connsiteY6" fmla="*/ 1684864 h 3895367"/>
              <a:gd name="connsiteX7" fmla="*/ 13435073 w 14234721"/>
              <a:gd name="connsiteY7" fmla="*/ 302379 h 3895367"/>
              <a:gd name="connsiteX8" fmla="*/ 677016 w 14234721"/>
              <a:gd name="connsiteY8" fmla="*/ 302379 h 3895367"/>
              <a:gd name="connsiteX9" fmla="*/ 1765588 w 14234721"/>
              <a:gd name="connsiteY9" fmla="*/ 3578979 h 3895367"/>
              <a:gd name="connsiteX10" fmla="*/ 1776473 w 14234721"/>
              <a:gd name="connsiteY10" fmla="*/ 3633407 h 3895367"/>
              <a:gd name="connsiteX0" fmla="*/ 1808775 w 14277908"/>
              <a:gd name="connsiteY0" fmla="*/ 3578979 h 3634008"/>
              <a:gd name="connsiteX1" fmla="*/ 3572260 w 14277908"/>
              <a:gd name="connsiteY1" fmla="*/ 2370664 h 3634008"/>
              <a:gd name="connsiteX2" fmla="*/ 6195717 w 14277908"/>
              <a:gd name="connsiteY2" fmla="*/ 2544836 h 3634008"/>
              <a:gd name="connsiteX3" fmla="*/ 7502003 w 14277908"/>
              <a:gd name="connsiteY3" fmla="*/ 1401836 h 3634008"/>
              <a:gd name="connsiteX4" fmla="*/ 9504975 w 14277908"/>
              <a:gd name="connsiteY4" fmla="*/ 2316236 h 3634008"/>
              <a:gd name="connsiteX5" fmla="*/ 11072517 w 14277908"/>
              <a:gd name="connsiteY5" fmla="*/ 1118807 h 3634008"/>
              <a:gd name="connsiteX6" fmla="*/ 12738032 w 14277908"/>
              <a:gd name="connsiteY6" fmla="*/ 1684864 h 3634008"/>
              <a:gd name="connsiteX7" fmla="*/ 13478260 w 14277908"/>
              <a:gd name="connsiteY7" fmla="*/ 302379 h 3634008"/>
              <a:gd name="connsiteX8" fmla="*/ 720203 w 14277908"/>
              <a:gd name="connsiteY8" fmla="*/ 302379 h 3634008"/>
              <a:gd name="connsiteX9" fmla="*/ 1808775 w 14277908"/>
              <a:gd name="connsiteY9" fmla="*/ 3578979 h 3634008"/>
              <a:gd name="connsiteX0" fmla="*/ 1808775 w 14355202"/>
              <a:gd name="connsiteY0" fmla="*/ 3578979 h 3634008"/>
              <a:gd name="connsiteX1" fmla="*/ 3572260 w 14355202"/>
              <a:gd name="connsiteY1" fmla="*/ 2370664 h 3634008"/>
              <a:gd name="connsiteX2" fmla="*/ 6195717 w 14355202"/>
              <a:gd name="connsiteY2" fmla="*/ 2544836 h 3634008"/>
              <a:gd name="connsiteX3" fmla="*/ 7502003 w 14355202"/>
              <a:gd name="connsiteY3" fmla="*/ 1401836 h 3634008"/>
              <a:gd name="connsiteX4" fmla="*/ 9504975 w 14355202"/>
              <a:gd name="connsiteY4" fmla="*/ 2316236 h 3634008"/>
              <a:gd name="connsiteX5" fmla="*/ 11072517 w 14355202"/>
              <a:gd name="connsiteY5" fmla="*/ 1118807 h 3634008"/>
              <a:gd name="connsiteX6" fmla="*/ 13080932 w 14355202"/>
              <a:gd name="connsiteY6" fmla="*/ 2448293 h 3634008"/>
              <a:gd name="connsiteX7" fmla="*/ 13478260 w 14355202"/>
              <a:gd name="connsiteY7" fmla="*/ 302379 h 3634008"/>
              <a:gd name="connsiteX8" fmla="*/ 720203 w 14355202"/>
              <a:gd name="connsiteY8" fmla="*/ 302379 h 3634008"/>
              <a:gd name="connsiteX9" fmla="*/ 1808775 w 14355202"/>
              <a:gd name="connsiteY9" fmla="*/ 3578979 h 3634008"/>
              <a:gd name="connsiteX0" fmla="*/ 1541127 w 14453314"/>
              <a:gd name="connsiteY0" fmla="*/ 2334103 h 2509246"/>
              <a:gd name="connsiteX1" fmla="*/ 3670372 w 14453314"/>
              <a:gd name="connsiteY1" fmla="*/ 2289108 h 2509246"/>
              <a:gd name="connsiteX2" fmla="*/ 6293829 w 14453314"/>
              <a:gd name="connsiteY2" fmla="*/ 2463280 h 2509246"/>
              <a:gd name="connsiteX3" fmla="*/ 7600115 w 14453314"/>
              <a:gd name="connsiteY3" fmla="*/ 1320280 h 2509246"/>
              <a:gd name="connsiteX4" fmla="*/ 9603087 w 14453314"/>
              <a:gd name="connsiteY4" fmla="*/ 2234680 h 2509246"/>
              <a:gd name="connsiteX5" fmla="*/ 11170629 w 14453314"/>
              <a:gd name="connsiteY5" fmla="*/ 1037251 h 2509246"/>
              <a:gd name="connsiteX6" fmla="*/ 13179044 w 14453314"/>
              <a:gd name="connsiteY6" fmla="*/ 2366737 h 2509246"/>
              <a:gd name="connsiteX7" fmla="*/ 13576372 w 14453314"/>
              <a:gd name="connsiteY7" fmla="*/ 220823 h 2509246"/>
              <a:gd name="connsiteX8" fmla="*/ 818315 w 14453314"/>
              <a:gd name="connsiteY8" fmla="*/ 220823 h 2509246"/>
              <a:gd name="connsiteX9" fmla="*/ 1541127 w 14453314"/>
              <a:gd name="connsiteY9" fmla="*/ 2334103 h 2509246"/>
              <a:gd name="connsiteX0" fmla="*/ 1541127 w 14453314"/>
              <a:gd name="connsiteY0" fmla="*/ 2334103 h 2765863"/>
              <a:gd name="connsiteX1" fmla="*/ 3670372 w 14453314"/>
              <a:gd name="connsiteY1" fmla="*/ 2289108 h 2765863"/>
              <a:gd name="connsiteX2" fmla="*/ 6568149 w 14453314"/>
              <a:gd name="connsiteY2" fmla="*/ 2735933 h 2765863"/>
              <a:gd name="connsiteX3" fmla="*/ 7600115 w 14453314"/>
              <a:gd name="connsiteY3" fmla="*/ 1320280 h 2765863"/>
              <a:gd name="connsiteX4" fmla="*/ 9603087 w 14453314"/>
              <a:gd name="connsiteY4" fmla="*/ 2234680 h 2765863"/>
              <a:gd name="connsiteX5" fmla="*/ 11170629 w 14453314"/>
              <a:gd name="connsiteY5" fmla="*/ 1037251 h 2765863"/>
              <a:gd name="connsiteX6" fmla="*/ 13179044 w 14453314"/>
              <a:gd name="connsiteY6" fmla="*/ 2366737 h 2765863"/>
              <a:gd name="connsiteX7" fmla="*/ 13576372 w 14453314"/>
              <a:gd name="connsiteY7" fmla="*/ 220823 h 2765863"/>
              <a:gd name="connsiteX8" fmla="*/ 818315 w 14453314"/>
              <a:gd name="connsiteY8" fmla="*/ 220823 h 2765863"/>
              <a:gd name="connsiteX9" fmla="*/ 1541127 w 14453314"/>
              <a:gd name="connsiteY9" fmla="*/ 2334103 h 2765863"/>
              <a:gd name="connsiteX0" fmla="*/ 1568259 w 14480446"/>
              <a:gd name="connsiteY0" fmla="*/ 2334103 h 2738851"/>
              <a:gd name="connsiteX1" fmla="*/ 4543324 w 14480446"/>
              <a:gd name="connsiteY1" fmla="*/ 1707448 h 2738851"/>
              <a:gd name="connsiteX2" fmla="*/ 6595281 w 14480446"/>
              <a:gd name="connsiteY2" fmla="*/ 2735933 h 2738851"/>
              <a:gd name="connsiteX3" fmla="*/ 7627247 w 14480446"/>
              <a:gd name="connsiteY3" fmla="*/ 1320280 h 2738851"/>
              <a:gd name="connsiteX4" fmla="*/ 9630219 w 14480446"/>
              <a:gd name="connsiteY4" fmla="*/ 2234680 h 2738851"/>
              <a:gd name="connsiteX5" fmla="*/ 11197761 w 14480446"/>
              <a:gd name="connsiteY5" fmla="*/ 1037251 h 2738851"/>
              <a:gd name="connsiteX6" fmla="*/ 13206176 w 14480446"/>
              <a:gd name="connsiteY6" fmla="*/ 2366737 h 2738851"/>
              <a:gd name="connsiteX7" fmla="*/ 13603504 w 14480446"/>
              <a:gd name="connsiteY7" fmla="*/ 220823 h 2738851"/>
              <a:gd name="connsiteX8" fmla="*/ 845447 w 14480446"/>
              <a:gd name="connsiteY8" fmla="*/ 220823 h 2738851"/>
              <a:gd name="connsiteX9" fmla="*/ 1568259 w 14480446"/>
              <a:gd name="connsiteY9" fmla="*/ 2334103 h 2738851"/>
              <a:gd name="connsiteX0" fmla="*/ 1568259 w 14476415"/>
              <a:gd name="connsiteY0" fmla="*/ 2334103 h 2738851"/>
              <a:gd name="connsiteX1" fmla="*/ 4543324 w 14476415"/>
              <a:gd name="connsiteY1" fmla="*/ 1707448 h 2738851"/>
              <a:gd name="connsiteX2" fmla="*/ 6595281 w 14476415"/>
              <a:gd name="connsiteY2" fmla="*/ 2735933 h 2738851"/>
              <a:gd name="connsiteX3" fmla="*/ 7627247 w 14476415"/>
              <a:gd name="connsiteY3" fmla="*/ 1320280 h 2738851"/>
              <a:gd name="connsiteX4" fmla="*/ 9630219 w 14476415"/>
              <a:gd name="connsiteY4" fmla="*/ 2234680 h 2738851"/>
              <a:gd name="connsiteX5" fmla="*/ 11312061 w 14476415"/>
              <a:gd name="connsiteY5" fmla="*/ 1437142 h 2738851"/>
              <a:gd name="connsiteX6" fmla="*/ 13206176 w 14476415"/>
              <a:gd name="connsiteY6" fmla="*/ 2366737 h 2738851"/>
              <a:gd name="connsiteX7" fmla="*/ 13603504 w 14476415"/>
              <a:gd name="connsiteY7" fmla="*/ 220823 h 2738851"/>
              <a:gd name="connsiteX8" fmla="*/ 845447 w 14476415"/>
              <a:gd name="connsiteY8" fmla="*/ 220823 h 2738851"/>
              <a:gd name="connsiteX9" fmla="*/ 1568259 w 14476415"/>
              <a:gd name="connsiteY9" fmla="*/ 2334103 h 2738851"/>
              <a:gd name="connsiteX0" fmla="*/ 1568259 w 14433829"/>
              <a:gd name="connsiteY0" fmla="*/ 2334103 h 2768130"/>
              <a:gd name="connsiteX1" fmla="*/ 4543324 w 14433829"/>
              <a:gd name="connsiteY1" fmla="*/ 1707448 h 2768130"/>
              <a:gd name="connsiteX2" fmla="*/ 6595281 w 14433829"/>
              <a:gd name="connsiteY2" fmla="*/ 2735933 h 2768130"/>
              <a:gd name="connsiteX3" fmla="*/ 7627247 w 14433829"/>
              <a:gd name="connsiteY3" fmla="*/ 1320280 h 2768130"/>
              <a:gd name="connsiteX4" fmla="*/ 9630219 w 14433829"/>
              <a:gd name="connsiteY4" fmla="*/ 2234680 h 2768130"/>
              <a:gd name="connsiteX5" fmla="*/ 11312061 w 14433829"/>
              <a:gd name="connsiteY5" fmla="*/ 1437142 h 2768130"/>
              <a:gd name="connsiteX6" fmla="*/ 13023296 w 14433829"/>
              <a:gd name="connsiteY6" fmla="*/ 2748452 h 2768130"/>
              <a:gd name="connsiteX7" fmla="*/ 13603504 w 14433829"/>
              <a:gd name="connsiteY7" fmla="*/ 220823 h 2768130"/>
              <a:gd name="connsiteX8" fmla="*/ 845447 w 14433829"/>
              <a:gd name="connsiteY8" fmla="*/ 220823 h 2768130"/>
              <a:gd name="connsiteX9" fmla="*/ 1568259 w 14433829"/>
              <a:gd name="connsiteY9" fmla="*/ 2334103 h 2768130"/>
              <a:gd name="connsiteX0" fmla="*/ 1568259 w 14433829"/>
              <a:gd name="connsiteY0" fmla="*/ 2334103 h 2768130"/>
              <a:gd name="connsiteX1" fmla="*/ 4543324 w 14433829"/>
              <a:gd name="connsiteY1" fmla="*/ 1707448 h 2768130"/>
              <a:gd name="connsiteX2" fmla="*/ 6000921 w 14433829"/>
              <a:gd name="connsiteY2" fmla="*/ 2572341 h 2768130"/>
              <a:gd name="connsiteX3" fmla="*/ 7627247 w 14433829"/>
              <a:gd name="connsiteY3" fmla="*/ 1320280 h 2768130"/>
              <a:gd name="connsiteX4" fmla="*/ 9630219 w 14433829"/>
              <a:gd name="connsiteY4" fmla="*/ 2234680 h 2768130"/>
              <a:gd name="connsiteX5" fmla="*/ 11312061 w 14433829"/>
              <a:gd name="connsiteY5" fmla="*/ 1437142 h 2768130"/>
              <a:gd name="connsiteX6" fmla="*/ 13023296 w 14433829"/>
              <a:gd name="connsiteY6" fmla="*/ 2748452 h 2768130"/>
              <a:gd name="connsiteX7" fmla="*/ 13603504 w 14433829"/>
              <a:gd name="connsiteY7" fmla="*/ 220823 h 2768130"/>
              <a:gd name="connsiteX8" fmla="*/ 845447 w 14433829"/>
              <a:gd name="connsiteY8" fmla="*/ 220823 h 2768130"/>
              <a:gd name="connsiteX9" fmla="*/ 1568259 w 14433829"/>
              <a:gd name="connsiteY9" fmla="*/ 2334103 h 2768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33829" h="2768130">
                <a:moveTo>
                  <a:pt x="1568259" y="2334103"/>
                </a:moveTo>
                <a:cubicBezTo>
                  <a:pt x="2184572" y="2581874"/>
                  <a:pt x="3804547" y="1667742"/>
                  <a:pt x="4543324" y="1707448"/>
                </a:cubicBezTo>
                <a:cubicBezTo>
                  <a:pt x="5282101" y="1747154"/>
                  <a:pt x="5486934" y="2636869"/>
                  <a:pt x="6000921" y="2572341"/>
                </a:cubicBezTo>
                <a:cubicBezTo>
                  <a:pt x="6514908" y="2507813"/>
                  <a:pt x="7022364" y="1376557"/>
                  <a:pt x="7627247" y="1320280"/>
                </a:cubicBezTo>
                <a:cubicBezTo>
                  <a:pt x="8232130" y="1264003"/>
                  <a:pt x="9016083" y="2215203"/>
                  <a:pt x="9630219" y="2234680"/>
                </a:cubicBezTo>
                <a:cubicBezTo>
                  <a:pt x="10244355" y="2254157"/>
                  <a:pt x="10746548" y="1351513"/>
                  <a:pt x="11312061" y="1437142"/>
                </a:cubicBezTo>
                <a:cubicBezTo>
                  <a:pt x="11877574" y="1522771"/>
                  <a:pt x="12641389" y="2951172"/>
                  <a:pt x="13023296" y="2748452"/>
                </a:cubicBezTo>
                <a:cubicBezTo>
                  <a:pt x="13405203" y="2545732"/>
                  <a:pt x="15606476" y="451237"/>
                  <a:pt x="13603504" y="220823"/>
                </a:cubicBezTo>
                <a:cubicBezTo>
                  <a:pt x="11600533" y="-9591"/>
                  <a:pt x="2851321" y="-131390"/>
                  <a:pt x="845447" y="220823"/>
                </a:cubicBezTo>
                <a:cubicBezTo>
                  <a:pt x="-1160427" y="573036"/>
                  <a:pt x="951946" y="2086332"/>
                  <a:pt x="1568259" y="2334103"/>
                </a:cubicBezTo>
                <a:close/>
              </a:path>
            </a:pathLst>
          </a:custGeom>
          <a:solidFill>
            <a:srgbClr val="44B2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8D89C37-BF40-87C7-5834-E15A1FE13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62517" y="873116"/>
            <a:ext cx="6083721" cy="60837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E378DF-1F29-A9BB-37D7-57F929078997}"/>
              </a:ext>
            </a:extLst>
          </p:cNvPr>
          <p:cNvSpPr txBox="1"/>
          <p:nvPr/>
        </p:nvSpPr>
        <p:spPr>
          <a:xfrm>
            <a:off x="645968" y="2112488"/>
            <a:ext cx="65722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Python Django </a:t>
            </a:r>
            <a:r>
              <a:rPr lang="kk-KZ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бағдарламасын мүмкіндіктерін зерттей отырып,бұл бағдарлама ортасымен мен Сәуір айында Атырау қаласында  ауа сапасы қатты нашарлағанда зерттей бастадым.</a:t>
            </a:r>
            <a:endParaRPr lang="ru-KZ" sz="2000" kern="100" dirty="0">
              <a:effectLst/>
              <a:latin typeface="Montserrat" panose="00000500000000000000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FF0D32-1780-63DF-B946-62057C5E589D}"/>
              </a:ext>
            </a:extLst>
          </p:cNvPr>
          <p:cNvSpPr txBox="1"/>
          <p:nvPr/>
        </p:nvSpPr>
        <p:spPr>
          <a:xfrm>
            <a:off x="3046118" y="476250"/>
            <a:ext cx="7151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Montserrat Black" panose="00000A00000000000000" pitchFamily="2" charset="-52"/>
              </a:rPr>
              <a:t>АУА САПАСЫН БАҚЫЛАУ САЙТЫН ҚҰРУ</a:t>
            </a:r>
            <a:endParaRPr lang="ru-KZ" sz="3600" dirty="0">
              <a:latin typeface="Montserrat Black" panose="00000A00000000000000" pitchFamily="2" charset="-52"/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D226867B-D0C8-603F-B2AD-E6125694C060}"/>
              </a:ext>
            </a:extLst>
          </p:cNvPr>
          <p:cNvSpPr/>
          <p:nvPr/>
        </p:nvSpPr>
        <p:spPr>
          <a:xfrm>
            <a:off x="371475" y="2536974"/>
            <a:ext cx="274493" cy="27600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glow rad="1397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33E429-7190-2891-EB3B-7F40A039CAC9}"/>
              </a:ext>
            </a:extLst>
          </p:cNvPr>
          <p:cNvSpPr txBox="1"/>
          <p:nvPr/>
        </p:nvSpPr>
        <p:spPr>
          <a:xfrm>
            <a:off x="645968" y="4434347"/>
            <a:ext cx="65722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ru-RU" sz="2000" kern="1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Менің</a:t>
            </a:r>
            <a:r>
              <a:rPr lang="ru-RU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kern="1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жобам</a:t>
            </a:r>
            <a:r>
              <a:rPr lang="ru-RU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Django 4.2.6 </a:t>
            </a:r>
            <a:r>
              <a:rPr lang="ru-RU" sz="2000" kern="1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ортасында</a:t>
            </a:r>
            <a:r>
              <a:rPr lang="ru-RU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kern="1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жасалған</a:t>
            </a:r>
            <a:r>
              <a:rPr lang="ru-RU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lang="en-US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kk-KZ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jangoproject.com</a:t>
            </a:r>
            <a:r>
              <a:rPr lang="en-US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ru-RU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Мен </a:t>
            </a:r>
            <a:r>
              <a:rPr lang="ru-RU" sz="2000" kern="1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өз</a:t>
            </a:r>
            <a:r>
              <a:rPr lang="ru-RU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kern="1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жұмысымды</a:t>
            </a:r>
            <a:r>
              <a:rPr lang="ru-RU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kern="1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жалғастырып</a:t>
            </a:r>
            <a:r>
              <a:rPr lang="ru-RU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Python Django </a:t>
            </a:r>
            <a:r>
              <a:rPr lang="kk-KZ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бағдарламасында Атырау қаласының ауа сапасы сайттын құрдым</a:t>
            </a:r>
            <a:r>
              <a:rPr lang="ru-RU" sz="2000" kern="100" dirty="0"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kern="100" dirty="0">
              <a:effectLst/>
              <a:latin typeface="Montserrat" panose="00000500000000000000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146CD98-CA14-9AFE-6F46-133BDCB0D620}"/>
              </a:ext>
            </a:extLst>
          </p:cNvPr>
          <p:cNvSpPr/>
          <p:nvPr/>
        </p:nvSpPr>
        <p:spPr>
          <a:xfrm>
            <a:off x="371475" y="4859609"/>
            <a:ext cx="274493" cy="27600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glow rad="1397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18C5A-3B8B-0324-FBBE-8428EBAD295F}"/>
              </a:ext>
            </a:extLst>
          </p:cNvPr>
          <p:cNvSpPr txBox="1"/>
          <p:nvPr/>
        </p:nvSpPr>
        <p:spPr>
          <a:xfrm>
            <a:off x="306290" y="9388905"/>
            <a:ext cx="57245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kk-KZ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Денсаулық пен қоршаған ортаны қорғау үшін пайдаланушыға пайдалы және өзекті деректерді ұсына отырып, ауа сапасы туралы сенімді мониторинг пен ақпаратты қамтамасыз ететін Python Django-дан веб-сайт жасау</a:t>
            </a:r>
            <a:r>
              <a:rPr lang="kk-KZ" sz="2000" kern="100" dirty="0"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KZ" sz="1600" kern="100" dirty="0">
              <a:effectLst/>
              <a:latin typeface="Montserrat" panose="00000500000000000000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7D2B74-0A99-B751-EF4D-D82E9142BB34}"/>
              </a:ext>
            </a:extLst>
          </p:cNvPr>
          <p:cNvSpPr txBox="1"/>
          <p:nvPr/>
        </p:nvSpPr>
        <p:spPr>
          <a:xfrm>
            <a:off x="1019823" y="8124798"/>
            <a:ext cx="4123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k-KZ" sz="4000" dirty="0">
                <a:latin typeface="Montserrat ExtraBold" panose="00000900000000000000" pitchFamily="2" charset="-52"/>
              </a:rPr>
              <a:t>Жұмыстың мақсаты</a:t>
            </a:r>
            <a:endParaRPr lang="ru-KZ" sz="4000" dirty="0">
              <a:latin typeface="Montserrat ExtraBold" panose="00000900000000000000" pitchFamily="2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B90208-6EA3-A998-045C-A0BC33D5708D}"/>
              </a:ext>
            </a:extLst>
          </p:cNvPr>
          <p:cNvSpPr txBox="1"/>
          <p:nvPr/>
        </p:nvSpPr>
        <p:spPr>
          <a:xfrm>
            <a:off x="6162517" y="9388905"/>
            <a:ext cx="563149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Montserrat" panose="00000500000000000000" pitchFamily="2" charset="-52"/>
              </a:rPr>
              <a:t>•</a:t>
            </a:r>
            <a:r>
              <a:rPr lang="en-US" sz="2000" dirty="0">
                <a:latin typeface="Montserrat" panose="00000500000000000000" pitchFamily="2" charset="-52"/>
              </a:rPr>
              <a:t>Python Django-</a:t>
            </a:r>
            <a:r>
              <a:rPr lang="ru-RU" sz="2000" dirty="0">
                <a:latin typeface="Montserrat" panose="00000500000000000000" pitchFamily="2" charset="-52"/>
              </a:rPr>
              <a:t>дан </a:t>
            </a:r>
            <a:r>
              <a:rPr lang="ru-RU" sz="2000" dirty="0" err="1">
                <a:latin typeface="Montserrat" panose="00000500000000000000" pitchFamily="2" charset="-52"/>
              </a:rPr>
              <a:t>жасалған</a:t>
            </a:r>
            <a:r>
              <a:rPr lang="ru-RU" sz="2000" dirty="0">
                <a:latin typeface="Montserrat" panose="00000500000000000000" pitchFamily="2" charset="-52"/>
              </a:rPr>
              <a:t> веб </a:t>
            </a:r>
            <a:r>
              <a:rPr lang="ru-RU" sz="2000" dirty="0" err="1">
                <a:latin typeface="Montserrat" panose="00000500000000000000" pitchFamily="2" charset="-52"/>
              </a:rPr>
              <a:t>сайттар</a:t>
            </a:r>
            <a:r>
              <a:rPr lang="ru-RU" sz="2000" dirty="0">
                <a:latin typeface="Montserrat" panose="00000500000000000000" pitchFamily="2" charset="-52"/>
              </a:rPr>
              <a:t> бар </a:t>
            </a:r>
            <a:r>
              <a:rPr lang="ru-RU" sz="2000" dirty="0" err="1">
                <a:latin typeface="Montserrat" panose="00000500000000000000" pitchFamily="2" charset="-52"/>
              </a:rPr>
              <a:t>екенін</a:t>
            </a:r>
            <a:r>
              <a:rPr lang="ru-RU" sz="2000" dirty="0">
                <a:latin typeface="Montserrat" panose="00000500000000000000" pitchFamily="2" charset="-52"/>
              </a:rPr>
              <a:t> </a:t>
            </a:r>
            <a:r>
              <a:rPr lang="ru-RU" sz="2000" dirty="0" err="1">
                <a:latin typeface="Montserrat" panose="00000500000000000000" pitchFamily="2" charset="-52"/>
              </a:rPr>
              <a:t>білу</a:t>
            </a:r>
            <a:r>
              <a:rPr lang="ru-RU" sz="2000" dirty="0">
                <a:latin typeface="Montserrat" panose="00000500000000000000" pitchFamily="2" charset="-52"/>
              </a:rPr>
              <a:t>;</a:t>
            </a:r>
          </a:p>
          <a:p>
            <a:r>
              <a:rPr lang="ru-RU" sz="2000" dirty="0">
                <a:latin typeface="Montserrat" panose="00000500000000000000" pitchFamily="2" charset="-52"/>
              </a:rPr>
              <a:t>•</a:t>
            </a:r>
            <a:r>
              <a:rPr lang="en-US" sz="2000" dirty="0">
                <a:latin typeface="Montserrat" panose="00000500000000000000" pitchFamily="2" charset="-52"/>
              </a:rPr>
              <a:t>Python </a:t>
            </a:r>
            <a:r>
              <a:rPr lang="ru-RU" sz="2000" dirty="0" err="1">
                <a:latin typeface="Montserrat" panose="00000500000000000000" pitchFamily="2" charset="-52"/>
              </a:rPr>
              <a:t>бағдарламалау</a:t>
            </a:r>
            <a:r>
              <a:rPr lang="ru-RU" sz="2000" dirty="0">
                <a:latin typeface="Montserrat" panose="00000500000000000000" pitchFamily="2" charset="-52"/>
              </a:rPr>
              <a:t> </a:t>
            </a:r>
            <a:r>
              <a:rPr lang="ru-RU" sz="2000" dirty="0" err="1">
                <a:latin typeface="Montserrat" panose="00000500000000000000" pitchFamily="2" charset="-52"/>
              </a:rPr>
              <a:t>ортасын</a:t>
            </a:r>
            <a:r>
              <a:rPr lang="ru-RU" sz="2000" dirty="0">
                <a:latin typeface="Montserrat" panose="00000500000000000000" pitchFamily="2" charset="-52"/>
              </a:rPr>
              <a:t> </a:t>
            </a:r>
            <a:r>
              <a:rPr lang="ru-RU" sz="2000" dirty="0" err="1">
                <a:latin typeface="Montserrat" panose="00000500000000000000" pitchFamily="2" charset="-52"/>
              </a:rPr>
              <a:t>және</a:t>
            </a:r>
            <a:r>
              <a:rPr lang="ru-RU" sz="2000" dirty="0">
                <a:latin typeface="Montserrat" panose="00000500000000000000" pitchFamily="2" charset="-52"/>
              </a:rPr>
              <a:t> </a:t>
            </a:r>
            <a:r>
              <a:rPr lang="ru-RU" sz="2000" dirty="0" err="1">
                <a:latin typeface="Montserrat" panose="00000500000000000000" pitchFamily="2" charset="-52"/>
              </a:rPr>
              <a:t>оның</a:t>
            </a:r>
            <a:r>
              <a:rPr lang="ru-RU" sz="2000" dirty="0">
                <a:latin typeface="Montserrat" panose="00000500000000000000" pitchFamily="2" charset="-52"/>
              </a:rPr>
              <a:t> </a:t>
            </a:r>
            <a:r>
              <a:rPr lang="ru-RU" sz="2000" dirty="0" err="1">
                <a:latin typeface="Montserrat" panose="00000500000000000000" pitchFamily="2" charset="-52"/>
              </a:rPr>
              <a:t>мүмкіндіктерін</a:t>
            </a:r>
            <a:r>
              <a:rPr lang="ru-RU" sz="2000" dirty="0">
                <a:latin typeface="Montserrat" panose="00000500000000000000" pitchFamily="2" charset="-52"/>
              </a:rPr>
              <a:t> </a:t>
            </a:r>
            <a:r>
              <a:rPr lang="ru-RU" sz="2000" dirty="0" err="1">
                <a:latin typeface="Montserrat" panose="00000500000000000000" pitchFamily="2" charset="-52"/>
              </a:rPr>
              <a:t>зерттеу</a:t>
            </a:r>
            <a:r>
              <a:rPr lang="ru-RU" sz="2000" dirty="0">
                <a:latin typeface="Montserrat" panose="00000500000000000000" pitchFamily="2" charset="-52"/>
              </a:rPr>
              <a:t>;</a:t>
            </a:r>
          </a:p>
          <a:p>
            <a:r>
              <a:rPr lang="ru-RU" sz="2000" dirty="0">
                <a:latin typeface="Montserrat" panose="00000500000000000000" pitchFamily="2" charset="-52"/>
              </a:rPr>
              <a:t>•</a:t>
            </a:r>
            <a:r>
              <a:rPr lang="en-US" sz="2000" dirty="0">
                <a:latin typeface="Montserrat" panose="00000500000000000000" pitchFamily="2" charset="-52"/>
              </a:rPr>
              <a:t>Django </a:t>
            </a:r>
            <a:r>
              <a:rPr lang="ru-RU" sz="2000" dirty="0" err="1">
                <a:latin typeface="Montserrat" panose="00000500000000000000" pitchFamily="2" charset="-52"/>
              </a:rPr>
              <a:t>кітапхананың</a:t>
            </a:r>
            <a:r>
              <a:rPr lang="ru-RU" sz="2000" dirty="0">
                <a:latin typeface="Montserrat" panose="00000500000000000000" pitchFamily="2" charset="-52"/>
              </a:rPr>
              <a:t> веб сайт </a:t>
            </a:r>
            <a:r>
              <a:rPr lang="ru-RU" sz="2000" dirty="0" err="1">
                <a:latin typeface="Montserrat" panose="00000500000000000000" pitchFamily="2" charset="-52"/>
              </a:rPr>
              <a:t>жасауға</a:t>
            </a:r>
            <a:r>
              <a:rPr lang="ru-RU" sz="2000" dirty="0">
                <a:latin typeface="Montserrat" panose="00000500000000000000" pitchFamily="2" charset="-52"/>
              </a:rPr>
              <a:t> </a:t>
            </a:r>
            <a:r>
              <a:rPr lang="ru-RU" sz="2000" dirty="0" err="1">
                <a:latin typeface="Montserrat" panose="00000500000000000000" pitchFamily="2" charset="-52"/>
              </a:rPr>
              <a:t>арналған</a:t>
            </a:r>
            <a:r>
              <a:rPr lang="ru-RU" sz="2000" dirty="0">
                <a:latin typeface="Montserrat" panose="00000500000000000000" pitchFamily="2" charset="-52"/>
              </a:rPr>
              <a:t> </a:t>
            </a:r>
            <a:r>
              <a:rPr lang="ru-RU" sz="2000" dirty="0" err="1">
                <a:latin typeface="Montserrat" panose="00000500000000000000" pitchFamily="2" charset="-52"/>
              </a:rPr>
              <a:t>мүмкіндіктерін</a:t>
            </a:r>
            <a:r>
              <a:rPr lang="ru-RU" sz="2000" dirty="0">
                <a:latin typeface="Montserrat" panose="00000500000000000000" pitchFamily="2" charset="-52"/>
              </a:rPr>
              <a:t> </a:t>
            </a:r>
            <a:r>
              <a:rPr lang="ru-RU" sz="2000" dirty="0" err="1">
                <a:latin typeface="Montserrat" panose="00000500000000000000" pitchFamily="2" charset="-52"/>
              </a:rPr>
              <a:t>зерделеу</a:t>
            </a:r>
            <a:r>
              <a:rPr lang="ru-RU" sz="2000" dirty="0">
                <a:latin typeface="Montserrat" panose="00000500000000000000" pitchFamily="2" charset="-52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7E7687-7F3D-E164-6D77-103741A30C48}"/>
              </a:ext>
            </a:extLst>
          </p:cNvPr>
          <p:cNvSpPr txBox="1"/>
          <p:nvPr/>
        </p:nvSpPr>
        <p:spPr>
          <a:xfrm>
            <a:off x="6030815" y="8179236"/>
            <a:ext cx="57245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err="1">
                <a:latin typeface="Montserrat ExtraBold" panose="00000900000000000000" pitchFamily="2" charset="-52"/>
              </a:rPr>
              <a:t>Белгіленген</a:t>
            </a:r>
            <a:r>
              <a:rPr lang="ru-RU" sz="2400" dirty="0">
                <a:latin typeface="Montserrat ExtraBold" panose="00000900000000000000" pitchFamily="2" charset="-52"/>
              </a:rPr>
              <a:t> </a:t>
            </a:r>
            <a:r>
              <a:rPr lang="ru-RU" sz="2400" dirty="0" err="1">
                <a:latin typeface="Montserrat ExtraBold" panose="00000900000000000000" pitchFamily="2" charset="-52"/>
              </a:rPr>
              <a:t>мақсатқа</a:t>
            </a:r>
            <a:r>
              <a:rPr lang="ru-RU" sz="2400" dirty="0">
                <a:latin typeface="Montserrat ExtraBold" panose="00000900000000000000" pitchFamily="2" charset="-52"/>
              </a:rPr>
              <a:t> </a:t>
            </a:r>
            <a:r>
              <a:rPr lang="ru-RU" sz="2400" dirty="0" err="1">
                <a:latin typeface="Montserrat ExtraBold" panose="00000900000000000000" pitchFamily="2" charset="-52"/>
              </a:rPr>
              <a:t>жету</a:t>
            </a:r>
            <a:r>
              <a:rPr lang="ru-RU" sz="2400" dirty="0">
                <a:latin typeface="Montserrat ExtraBold" panose="00000900000000000000" pitchFamily="2" charset="-52"/>
              </a:rPr>
              <a:t> </a:t>
            </a:r>
            <a:r>
              <a:rPr lang="ru-RU" sz="2400" dirty="0" err="1">
                <a:latin typeface="Montserrat ExtraBold" panose="00000900000000000000" pitchFamily="2" charset="-52"/>
              </a:rPr>
              <a:t>үшін</a:t>
            </a:r>
            <a:r>
              <a:rPr lang="ru-RU" sz="2400" dirty="0">
                <a:latin typeface="Montserrat ExtraBold" panose="00000900000000000000" pitchFamily="2" charset="-52"/>
              </a:rPr>
              <a:t> </a:t>
            </a:r>
            <a:r>
              <a:rPr lang="ru-RU" sz="2400" dirty="0" err="1">
                <a:latin typeface="Montserrat ExtraBold" panose="00000900000000000000" pitchFamily="2" charset="-52"/>
              </a:rPr>
              <a:t>келесі</a:t>
            </a:r>
            <a:r>
              <a:rPr lang="ru-RU" sz="2400" dirty="0">
                <a:latin typeface="Montserrat ExtraBold" panose="00000900000000000000" pitchFamily="2" charset="-52"/>
              </a:rPr>
              <a:t> </a:t>
            </a:r>
            <a:r>
              <a:rPr lang="ru-RU" sz="2400" dirty="0" err="1">
                <a:latin typeface="Montserrat ExtraBold" panose="00000900000000000000" pitchFamily="2" charset="-52"/>
              </a:rPr>
              <a:t>міндеттер</a:t>
            </a:r>
            <a:r>
              <a:rPr lang="ru-RU" sz="2400" dirty="0">
                <a:latin typeface="Montserrat ExtraBold" panose="00000900000000000000" pitchFamily="2" charset="-52"/>
              </a:rPr>
              <a:t> </a:t>
            </a:r>
            <a:r>
              <a:rPr lang="ru-RU" sz="2400" dirty="0" err="1">
                <a:latin typeface="Montserrat ExtraBold" panose="00000900000000000000" pitchFamily="2" charset="-52"/>
              </a:rPr>
              <a:t>қойылды</a:t>
            </a:r>
            <a:r>
              <a:rPr lang="ru-RU" sz="2400" dirty="0">
                <a:latin typeface="Montserrat ExtraBold" panose="00000900000000000000" pitchFamily="2" charset="-52"/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DF6A0F-F49D-EEC3-8C6E-DCD64CD8297D}"/>
              </a:ext>
            </a:extLst>
          </p:cNvPr>
          <p:cNvSpPr txBox="1"/>
          <p:nvPr/>
        </p:nvSpPr>
        <p:spPr>
          <a:xfrm>
            <a:off x="1008782" y="12642366"/>
            <a:ext cx="4473041" cy="747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32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kk-KZ" sz="32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jangoproject.com</a:t>
            </a:r>
            <a:endParaRPr lang="ru-KZ" sz="2400" kern="100" dirty="0">
              <a:effectLst/>
              <a:latin typeface="Montserrat" panose="00000500000000000000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2FB08A-0911-A9E4-6986-988ECDFB6181}"/>
              </a:ext>
            </a:extLst>
          </p:cNvPr>
          <p:cNvSpPr txBox="1"/>
          <p:nvPr/>
        </p:nvSpPr>
        <p:spPr>
          <a:xfrm>
            <a:off x="1933550" y="11692779"/>
            <a:ext cx="41407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kk-KZ" sz="4000" b="1" kern="100" dirty="0">
                <a:effectLst/>
                <a:latin typeface="Montserrat ExtraBold" panose="000009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Зерттеу нысаны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7FEF90-2FAE-7AE5-E8D5-E517F337E82D}"/>
              </a:ext>
            </a:extLst>
          </p:cNvPr>
          <p:cNvSpPr txBox="1"/>
          <p:nvPr/>
        </p:nvSpPr>
        <p:spPr>
          <a:xfrm>
            <a:off x="6831563" y="11479557"/>
            <a:ext cx="412302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 err="1">
                <a:latin typeface="Montserrat ExtraBold" panose="00000900000000000000" pitchFamily="2" charset="-52"/>
              </a:rPr>
              <a:t>Зерттеу</a:t>
            </a:r>
            <a:r>
              <a:rPr lang="ru-RU" sz="4000" dirty="0">
                <a:latin typeface="Montserrat ExtraBold" panose="00000900000000000000" pitchFamily="2" charset="-52"/>
              </a:rPr>
              <a:t> </a:t>
            </a:r>
            <a:r>
              <a:rPr lang="ru-RU" sz="4000" dirty="0" err="1">
                <a:latin typeface="Montserrat ExtraBold" panose="00000900000000000000" pitchFamily="2" charset="-52"/>
              </a:rPr>
              <a:t>тақырыбы</a:t>
            </a:r>
            <a:endParaRPr lang="ru-KZ" sz="4000" dirty="0">
              <a:latin typeface="Montserrat ExtraBold" panose="00000900000000000000" pitchFamily="2" charset="-5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FD1A55-E7DB-A4F4-4FF3-17B2BA361C68}"/>
              </a:ext>
            </a:extLst>
          </p:cNvPr>
          <p:cNvSpPr txBox="1"/>
          <p:nvPr/>
        </p:nvSpPr>
        <p:spPr>
          <a:xfrm>
            <a:off x="6760792" y="12802996"/>
            <a:ext cx="47830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Python Django </a:t>
            </a:r>
            <a:r>
              <a:rPr lang="ru-RU" sz="2000" kern="1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бағдарламасында</a:t>
            </a:r>
            <a:r>
              <a:rPr lang="ru-RU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kern="1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ауа</a:t>
            </a:r>
            <a:r>
              <a:rPr lang="ru-RU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kern="1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сапасын</a:t>
            </a:r>
            <a:r>
              <a:rPr lang="ru-RU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kern="1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сайтын</a:t>
            </a:r>
            <a:r>
              <a:rPr lang="ru-RU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kern="1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құру</a:t>
            </a:r>
            <a:r>
              <a:rPr lang="ru-RU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kern="1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принциптері</a:t>
            </a:r>
            <a:r>
              <a:rPr lang="ru-RU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KZ" sz="2000" kern="100" dirty="0">
              <a:effectLst/>
              <a:latin typeface="Montserrat" panose="00000500000000000000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4357BB27-21C7-CDFC-E235-4A2065AAB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6004">
            <a:off x="-2392531" y="6946486"/>
            <a:ext cx="2651413" cy="165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5BD4015-92CE-780D-9B08-8525FD7234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8227">
            <a:off x="13009548" y="-1617000"/>
            <a:ext cx="1824223" cy="1824223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915C726A-2448-0E7F-9EAE-5636C2B9BE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2420" y="8014386"/>
            <a:ext cx="6734601" cy="318166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9FC5E3F-FADA-3D21-A9C8-6C71EF3BC4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501" y="8153714"/>
            <a:ext cx="5381500" cy="2448772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D723313-BDA0-990A-C622-EF4FDA2854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896807">
            <a:off x="534139" y="10725189"/>
            <a:ext cx="1451787" cy="145178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F5524D-A7C0-C2AA-E7B5-62669367B9BB}"/>
              </a:ext>
            </a:extLst>
          </p:cNvPr>
          <p:cNvSpPr txBox="1"/>
          <p:nvPr/>
        </p:nvSpPr>
        <p:spPr>
          <a:xfrm>
            <a:off x="2477411" y="-2382786"/>
            <a:ext cx="7151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k-KZ" sz="3600" dirty="0">
                <a:latin typeface="Montserrat Black" panose="00000A00000000000000" pitchFamily="2" charset="-52"/>
              </a:rPr>
              <a:t>ЗЕРТТЕУ БӨЛІМ</a:t>
            </a:r>
            <a:endParaRPr lang="ru-KZ" sz="3600" dirty="0">
              <a:latin typeface="Montserrat Black" panose="00000A00000000000000" pitchFamily="2" charset="-52"/>
            </a:endParaRP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A50B1E0-DBED-D35C-CAE6-6AB2F036B9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0598726">
            <a:off x="9625691" y="-2239415"/>
            <a:ext cx="2020229" cy="2020229"/>
          </a:xfrm>
          <a:prstGeom prst="rect">
            <a:avLst/>
          </a:prstGeom>
        </p:spPr>
      </p:pic>
      <p:sp>
        <p:nvSpPr>
          <p:cNvPr id="27" name="Полилиния: фигура 26">
            <a:extLst>
              <a:ext uri="{FF2B5EF4-FFF2-40B4-BE49-F238E27FC236}">
                <a16:creationId xmlns:a16="http://schemas.microsoft.com/office/drawing/2014/main" id="{8E3718B5-023F-A50A-6E35-80409C6C7B4B}"/>
              </a:ext>
            </a:extLst>
          </p:cNvPr>
          <p:cNvSpPr/>
          <p:nvPr/>
        </p:nvSpPr>
        <p:spPr>
          <a:xfrm rot="11607809">
            <a:off x="-7525656" y="7064576"/>
            <a:ext cx="13181284" cy="4767322"/>
          </a:xfrm>
          <a:custGeom>
            <a:avLst/>
            <a:gdLst>
              <a:gd name="connsiteX0" fmla="*/ 247091 w 15670394"/>
              <a:gd name="connsiteY0" fmla="*/ 2272511 h 3136626"/>
              <a:gd name="connsiteX1" fmla="*/ 467225 w 15670394"/>
              <a:gd name="connsiteY1" fmla="*/ 2255578 h 3136626"/>
              <a:gd name="connsiteX2" fmla="*/ 2990291 w 15670394"/>
              <a:gd name="connsiteY2" fmla="*/ 2187845 h 3136626"/>
              <a:gd name="connsiteX3" fmla="*/ 5005358 w 15670394"/>
              <a:gd name="connsiteY3" fmla="*/ 3136111 h 3136626"/>
              <a:gd name="connsiteX4" fmla="*/ 7630025 w 15670394"/>
              <a:gd name="connsiteY4" fmla="*/ 2323311 h 3136626"/>
              <a:gd name="connsiteX5" fmla="*/ 9797491 w 15670394"/>
              <a:gd name="connsiteY5" fmla="*/ 2475711 h 3136626"/>
              <a:gd name="connsiteX6" fmla="*/ 12269758 w 15670394"/>
              <a:gd name="connsiteY6" fmla="*/ 1561311 h 3136626"/>
              <a:gd name="connsiteX7" fmla="*/ 14691225 w 15670394"/>
              <a:gd name="connsiteY7" fmla="*/ 2848245 h 3136626"/>
              <a:gd name="connsiteX8" fmla="*/ 15554825 w 15670394"/>
              <a:gd name="connsiteY8" fmla="*/ 731578 h 3136626"/>
              <a:gd name="connsiteX9" fmla="*/ 12303625 w 15670394"/>
              <a:gd name="connsiteY9" fmla="*/ 37311 h 3136626"/>
              <a:gd name="connsiteX10" fmla="*/ 10068425 w 15670394"/>
              <a:gd name="connsiteY10" fmla="*/ 88111 h 3136626"/>
              <a:gd name="connsiteX11" fmla="*/ 7359091 w 15670394"/>
              <a:gd name="connsiteY11" fmla="*/ 105045 h 3136626"/>
              <a:gd name="connsiteX12" fmla="*/ 3684558 w 15670394"/>
              <a:gd name="connsiteY12" fmla="*/ 155845 h 3136626"/>
              <a:gd name="connsiteX13" fmla="*/ 1838825 w 15670394"/>
              <a:gd name="connsiteY13" fmla="*/ 392911 h 3136626"/>
              <a:gd name="connsiteX14" fmla="*/ 94691 w 15670394"/>
              <a:gd name="connsiteY14" fmla="*/ 1036378 h 3136626"/>
              <a:gd name="connsiteX15" fmla="*/ 247091 w 15670394"/>
              <a:gd name="connsiteY15" fmla="*/ 2272511 h 3136626"/>
              <a:gd name="connsiteX0" fmla="*/ 247091 w 14691239"/>
              <a:gd name="connsiteY0" fmla="*/ 2272511 h 3136626"/>
              <a:gd name="connsiteX1" fmla="*/ 467225 w 14691239"/>
              <a:gd name="connsiteY1" fmla="*/ 2255578 h 3136626"/>
              <a:gd name="connsiteX2" fmla="*/ 2990291 w 14691239"/>
              <a:gd name="connsiteY2" fmla="*/ 2187845 h 3136626"/>
              <a:gd name="connsiteX3" fmla="*/ 5005358 w 14691239"/>
              <a:gd name="connsiteY3" fmla="*/ 3136111 h 3136626"/>
              <a:gd name="connsiteX4" fmla="*/ 7630025 w 14691239"/>
              <a:gd name="connsiteY4" fmla="*/ 2323311 h 3136626"/>
              <a:gd name="connsiteX5" fmla="*/ 9797491 w 14691239"/>
              <a:gd name="connsiteY5" fmla="*/ 2475711 h 3136626"/>
              <a:gd name="connsiteX6" fmla="*/ 12269758 w 14691239"/>
              <a:gd name="connsiteY6" fmla="*/ 1561311 h 3136626"/>
              <a:gd name="connsiteX7" fmla="*/ 14691225 w 14691239"/>
              <a:gd name="connsiteY7" fmla="*/ 2848245 h 3136626"/>
              <a:gd name="connsiteX8" fmla="*/ 12303625 w 14691239"/>
              <a:gd name="connsiteY8" fmla="*/ 37311 h 3136626"/>
              <a:gd name="connsiteX9" fmla="*/ 10068425 w 14691239"/>
              <a:gd name="connsiteY9" fmla="*/ 88111 h 3136626"/>
              <a:gd name="connsiteX10" fmla="*/ 7359091 w 14691239"/>
              <a:gd name="connsiteY10" fmla="*/ 105045 h 3136626"/>
              <a:gd name="connsiteX11" fmla="*/ 3684558 w 14691239"/>
              <a:gd name="connsiteY11" fmla="*/ 155845 h 3136626"/>
              <a:gd name="connsiteX12" fmla="*/ 1838825 w 14691239"/>
              <a:gd name="connsiteY12" fmla="*/ 392911 h 3136626"/>
              <a:gd name="connsiteX13" fmla="*/ 94691 w 14691239"/>
              <a:gd name="connsiteY13" fmla="*/ 1036378 h 3136626"/>
              <a:gd name="connsiteX14" fmla="*/ 247091 w 14691239"/>
              <a:gd name="connsiteY14" fmla="*/ 2272511 h 3136626"/>
              <a:gd name="connsiteX0" fmla="*/ 247091 w 12580942"/>
              <a:gd name="connsiteY0" fmla="*/ 2272511 h 3136626"/>
              <a:gd name="connsiteX1" fmla="*/ 467225 w 12580942"/>
              <a:gd name="connsiteY1" fmla="*/ 2255578 h 3136626"/>
              <a:gd name="connsiteX2" fmla="*/ 2990291 w 12580942"/>
              <a:gd name="connsiteY2" fmla="*/ 2187845 h 3136626"/>
              <a:gd name="connsiteX3" fmla="*/ 5005358 w 12580942"/>
              <a:gd name="connsiteY3" fmla="*/ 3136111 h 3136626"/>
              <a:gd name="connsiteX4" fmla="*/ 7630025 w 12580942"/>
              <a:gd name="connsiteY4" fmla="*/ 2323311 h 3136626"/>
              <a:gd name="connsiteX5" fmla="*/ 9797491 w 12580942"/>
              <a:gd name="connsiteY5" fmla="*/ 2475711 h 3136626"/>
              <a:gd name="connsiteX6" fmla="*/ 12269758 w 12580942"/>
              <a:gd name="connsiteY6" fmla="*/ 1561311 h 3136626"/>
              <a:gd name="connsiteX7" fmla="*/ 12303625 w 12580942"/>
              <a:gd name="connsiteY7" fmla="*/ 37311 h 3136626"/>
              <a:gd name="connsiteX8" fmla="*/ 10068425 w 12580942"/>
              <a:gd name="connsiteY8" fmla="*/ 88111 h 3136626"/>
              <a:gd name="connsiteX9" fmla="*/ 7359091 w 12580942"/>
              <a:gd name="connsiteY9" fmla="*/ 105045 h 3136626"/>
              <a:gd name="connsiteX10" fmla="*/ 3684558 w 12580942"/>
              <a:gd name="connsiteY10" fmla="*/ 155845 h 3136626"/>
              <a:gd name="connsiteX11" fmla="*/ 1838825 w 12580942"/>
              <a:gd name="connsiteY11" fmla="*/ 392911 h 3136626"/>
              <a:gd name="connsiteX12" fmla="*/ 94691 w 12580942"/>
              <a:gd name="connsiteY12" fmla="*/ 1036378 h 3136626"/>
              <a:gd name="connsiteX13" fmla="*/ 247091 w 12580942"/>
              <a:gd name="connsiteY13" fmla="*/ 2272511 h 3136626"/>
              <a:gd name="connsiteX0" fmla="*/ 281345 w 12615196"/>
              <a:gd name="connsiteY0" fmla="*/ 2272511 h 4015798"/>
              <a:gd name="connsiteX1" fmla="*/ 1553039 w 12615196"/>
              <a:gd name="connsiteY1" fmla="*/ 4015798 h 4015798"/>
              <a:gd name="connsiteX2" fmla="*/ 3024545 w 12615196"/>
              <a:gd name="connsiteY2" fmla="*/ 2187845 h 4015798"/>
              <a:gd name="connsiteX3" fmla="*/ 5039612 w 12615196"/>
              <a:gd name="connsiteY3" fmla="*/ 3136111 h 4015798"/>
              <a:gd name="connsiteX4" fmla="*/ 7664279 w 12615196"/>
              <a:gd name="connsiteY4" fmla="*/ 2323311 h 4015798"/>
              <a:gd name="connsiteX5" fmla="*/ 9831745 w 12615196"/>
              <a:gd name="connsiteY5" fmla="*/ 2475711 h 4015798"/>
              <a:gd name="connsiteX6" fmla="*/ 12304012 w 12615196"/>
              <a:gd name="connsiteY6" fmla="*/ 1561311 h 4015798"/>
              <a:gd name="connsiteX7" fmla="*/ 12337879 w 12615196"/>
              <a:gd name="connsiteY7" fmla="*/ 37311 h 4015798"/>
              <a:gd name="connsiteX8" fmla="*/ 10102679 w 12615196"/>
              <a:gd name="connsiteY8" fmla="*/ 88111 h 4015798"/>
              <a:gd name="connsiteX9" fmla="*/ 7393345 w 12615196"/>
              <a:gd name="connsiteY9" fmla="*/ 105045 h 4015798"/>
              <a:gd name="connsiteX10" fmla="*/ 3718812 w 12615196"/>
              <a:gd name="connsiteY10" fmla="*/ 155845 h 4015798"/>
              <a:gd name="connsiteX11" fmla="*/ 1873079 w 12615196"/>
              <a:gd name="connsiteY11" fmla="*/ 392911 h 4015798"/>
              <a:gd name="connsiteX12" fmla="*/ 128945 w 12615196"/>
              <a:gd name="connsiteY12" fmla="*/ 1036378 h 4015798"/>
              <a:gd name="connsiteX13" fmla="*/ 281345 w 12615196"/>
              <a:gd name="connsiteY13" fmla="*/ 2272511 h 4015798"/>
              <a:gd name="connsiteX0" fmla="*/ 314273 w 12648124"/>
              <a:gd name="connsiteY0" fmla="*/ 2925914 h 4669201"/>
              <a:gd name="connsiteX1" fmla="*/ 1585967 w 12648124"/>
              <a:gd name="connsiteY1" fmla="*/ 4669201 h 4669201"/>
              <a:gd name="connsiteX2" fmla="*/ 3057473 w 12648124"/>
              <a:gd name="connsiteY2" fmla="*/ 2841248 h 4669201"/>
              <a:gd name="connsiteX3" fmla="*/ 5072540 w 12648124"/>
              <a:gd name="connsiteY3" fmla="*/ 3789514 h 4669201"/>
              <a:gd name="connsiteX4" fmla="*/ 7697207 w 12648124"/>
              <a:gd name="connsiteY4" fmla="*/ 2976714 h 4669201"/>
              <a:gd name="connsiteX5" fmla="*/ 9864673 w 12648124"/>
              <a:gd name="connsiteY5" fmla="*/ 3129114 h 4669201"/>
              <a:gd name="connsiteX6" fmla="*/ 12336940 w 12648124"/>
              <a:gd name="connsiteY6" fmla="*/ 2214714 h 4669201"/>
              <a:gd name="connsiteX7" fmla="*/ 12370807 w 12648124"/>
              <a:gd name="connsiteY7" fmla="*/ 690714 h 4669201"/>
              <a:gd name="connsiteX8" fmla="*/ 10135607 w 12648124"/>
              <a:gd name="connsiteY8" fmla="*/ 741514 h 4669201"/>
              <a:gd name="connsiteX9" fmla="*/ 7426273 w 12648124"/>
              <a:gd name="connsiteY9" fmla="*/ 758448 h 4669201"/>
              <a:gd name="connsiteX10" fmla="*/ 3751740 w 12648124"/>
              <a:gd name="connsiteY10" fmla="*/ 809248 h 4669201"/>
              <a:gd name="connsiteX11" fmla="*/ 2317487 w 12648124"/>
              <a:gd name="connsiteY11" fmla="*/ 17614 h 4669201"/>
              <a:gd name="connsiteX12" fmla="*/ 161873 w 12648124"/>
              <a:gd name="connsiteY12" fmla="*/ 1689781 h 4669201"/>
              <a:gd name="connsiteX13" fmla="*/ 314273 w 12648124"/>
              <a:gd name="connsiteY13" fmla="*/ 2925914 h 4669201"/>
              <a:gd name="connsiteX0" fmla="*/ 314273 w 12648124"/>
              <a:gd name="connsiteY0" fmla="*/ 2923847 h 4667134"/>
              <a:gd name="connsiteX1" fmla="*/ 1585967 w 12648124"/>
              <a:gd name="connsiteY1" fmla="*/ 4667134 h 4667134"/>
              <a:gd name="connsiteX2" fmla="*/ 3057473 w 12648124"/>
              <a:gd name="connsiteY2" fmla="*/ 2839181 h 4667134"/>
              <a:gd name="connsiteX3" fmla="*/ 5072540 w 12648124"/>
              <a:gd name="connsiteY3" fmla="*/ 3787447 h 4667134"/>
              <a:gd name="connsiteX4" fmla="*/ 7697207 w 12648124"/>
              <a:gd name="connsiteY4" fmla="*/ 2974647 h 4667134"/>
              <a:gd name="connsiteX5" fmla="*/ 9864673 w 12648124"/>
              <a:gd name="connsiteY5" fmla="*/ 3127047 h 4667134"/>
              <a:gd name="connsiteX6" fmla="*/ 12336940 w 12648124"/>
              <a:gd name="connsiteY6" fmla="*/ 2212647 h 4667134"/>
              <a:gd name="connsiteX7" fmla="*/ 12370807 w 12648124"/>
              <a:gd name="connsiteY7" fmla="*/ 688647 h 4667134"/>
              <a:gd name="connsiteX8" fmla="*/ 10135607 w 12648124"/>
              <a:gd name="connsiteY8" fmla="*/ 739447 h 4667134"/>
              <a:gd name="connsiteX9" fmla="*/ 7792033 w 12648124"/>
              <a:gd name="connsiteY9" fmla="*/ 2001 h 4667134"/>
              <a:gd name="connsiteX10" fmla="*/ 3751740 w 12648124"/>
              <a:gd name="connsiteY10" fmla="*/ 807181 h 4667134"/>
              <a:gd name="connsiteX11" fmla="*/ 2317487 w 12648124"/>
              <a:gd name="connsiteY11" fmla="*/ 15547 h 4667134"/>
              <a:gd name="connsiteX12" fmla="*/ 161873 w 12648124"/>
              <a:gd name="connsiteY12" fmla="*/ 1687714 h 4667134"/>
              <a:gd name="connsiteX13" fmla="*/ 314273 w 12648124"/>
              <a:gd name="connsiteY13" fmla="*/ 2923847 h 4667134"/>
              <a:gd name="connsiteX0" fmla="*/ 314273 w 12648124"/>
              <a:gd name="connsiteY0" fmla="*/ 2956991 h 4700278"/>
              <a:gd name="connsiteX1" fmla="*/ 1585967 w 12648124"/>
              <a:gd name="connsiteY1" fmla="*/ 4700278 h 4700278"/>
              <a:gd name="connsiteX2" fmla="*/ 3057473 w 12648124"/>
              <a:gd name="connsiteY2" fmla="*/ 2872325 h 4700278"/>
              <a:gd name="connsiteX3" fmla="*/ 5072540 w 12648124"/>
              <a:gd name="connsiteY3" fmla="*/ 3820591 h 4700278"/>
              <a:gd name="connsiteX4" fmla="*/ 7697207 w 12648124"/>
              <a:gd name="connsiteY4" fmla="*/ 3007791 h 4700278"/>
              <a:gd name="connsiteX5" fmla="*/ 9864673 w 12648124"/>
              <a:gd name="connsiteY5" fmla="*/ 3160191 h 4700278"/>
              <a:gd name="connsiteX6" fmla="*/ 12336940 w 12648124"/>
              <a:gd name="connsiteY6" fmla="*/ 2245791 h 4700278"/>
              <a:gd name="connsiteX7" fmla="*/ 12370807 w 12648124"/>
              <a:gd name="connsiteY7" fmla="*/ 721791 h 4700278"/>
              <a:gd name="connsiteX8" fmla="*/ 10135607 w 12648124"/>
              <a:gd name="connsiteY8" fmla="*/ 772591 h 4700278"/>
              <a:gd name="connsiteX9" fmla="*/ 7792033 w 12648124"/>
              <a:gd name="connsiteY9" fmla="*/ 35145 h 4700278"/>
              <a:gd name="connsiteX10" fmla="*/ 4026060 w 12648124"/>
              <a:gd name="connsiteY10" fmla="*/ 131665 h 4700278"/>
              <a:gd name="connsiteX11" fmla="*/ 2317487 w 12648124"/>
              <a:gd name="connsiteY11" fmla="*/ 48691 h 4700278"/>
              <a:gd name="connsiteX12" fmla="*/ 161873 w 12648124"/>
              <a:gd name="connsiteY12" fmla="*/ 1720858 h 4700278"/>
              <a:gd name="connsiteX13" fmla="*/ 314273 w 12648124"/>
              <a:gd name="connsiteY13" fmla="*/ 2956991 h 4700278"/>
              <a:gd name="connsiteX0" fmla="*/ 314273 w 12648124"/>
              <a:gd name="connsiteY0" fmla="*/ 2956991 h 4700314"/>
              <a:gd name="connsiteX1" fmla="*/ 1585967 w 12648124"/>
              <a:gd name="connsiteY1" fmla="*/ 4700278 h 4700314"/>
              <a:gd name="connsiteX2" fmla="*/ 3057473 w 12648124"/>
              <a:gd name="connsiteY2" fmla="*/ 3009485 h 4700314"/>
              <a:gd name="connsiteX3" fmla="*/ 5072540 w 12648124"/>
              <a:gd name="connsiteY3" fmla="*/ 3820591 h 4700314"/>
              <a:gd name="connsiteX4" fmla="*/ 7697207 w 12648124"/>
              <a:gd name="connsiteY4" fmla="*/ 3007791 h 4700314"/>
              <a:gd name="connsiteX5" fmla="*/ 9864673 w 12648124"/>
              <a:gd name="connsiteY5" fmla="*/ 3160191 h 4700314"/>
              <a:gd name="connsiteX6" fmla="*/ 12336940 w 12648124"/>
              <a:gd name="connsiteY6" fmla="*/ 2245791 h 4700314"/>
              <a:gd name="connsiteX7" fmla="*/ 12370807 w 12648124"/>
              <a:gd name="connsiteY7" fmla="*/ 721791 h 4700314"/>
              <a:gd name="connsiteX8" fmla="*/ 10135607 w 12648124"/>
              <a:gd name="connsiteY8" fmla="*/ 772591 h 4700314"/>
              <a:gd name="connsiteX9" fmla="*/ 7792033 w 12648124"/>
              <a:gd name="connsiteY9" fmla="*/ 35145 h 4700314"/>
              <a:gd name="connsiteX10" fmla="*/ 4026060 w 12648124"/>
              <a:gd name="connsiteY10" fmla="*/ 131665 h 4700314"/>
              <a:gd name="connsiteX11" fmla="*/ 2317487 w 12648124"/>
              <a:gd name="connsiteY11" fmla="*/ 48691 h 4700314"/>
              <a:gd name="connsiteX12" fmla="*/ 161873 w 12648124"/>
              <a:gd name="connsiteY12" fmla="*/ 1720858 h 4700314"/>
              <a:gd name="connsiteX13" fmla="*/ 314273 w 12648124"/>
              <a:gd name="connsiteY13" fmla="*/ 2956991 h 4700314"/>
              <a:gd name="connsiteX0" fmla="*/ 314273 w 12610620"/>
              <a:gd name="connsiteY0" fmla="*/ 2956991 h 4700314"/>
              <a:gd name="connsiteX1" fmla="*/ 1585967 w 12610620"/>
              <a:gd name="connsiteY1" fmla="*/ 4700278 h 4700314"/>
              <a:gd name="connsiteX2" fmla="*/ 3057473 w 12610620"/>
              <a:gd name="connsiteY2" fmla="*/ 3009485 h 4700314"/>
              <a:gd name="connsiteX3" fmla="*/ 5072540 w 12610620"/>
              <a:gd name="connsiteY3" fmla="*/ 3820591 h 4700314"/>
              <a:gd name="connsiteX4" fmla="*/ 7697207 w 12610620"/>
              <a:gd name="connsiteY4" fmla="*/ 3007791 h 4700314"/>
              <a:gd name="connsiteX5" fmla="*/ 10496886 w 12610620"/>
              <a:gd name="connsiteY5" fmla="*/ 4052948 h 4700314"/>
              <a:gd name="connsiteX6" fmla="*/ 12336940 w 12610620"/>
              <a:gd name="connsiteY6" fmla="*/ 2245791 h 4700314"/>
              <a:gd name="connsiteX7" fmla="*/ 12370807 w 12610620"/>
              <a:gd name="connsiteY7" fmla="*/ 721791 h 4700314"/>
              <a:gd name="connsiteX8" fmla="*/ 10135607 w 12610620"/>
              <a:gd name="connsiteY8" fmla="*/ 772591 h 4700314"/>
              <a:gd name="connsiteX9" fmla="*/ 7792033 w 12610620"/>
              <a:gd name="connsiteY9" fmla="*/ 35145 h 4700314"/>
              <a:gd name="connsiteX10" fmla="*/ 4026060 w 12610620"/>
              <a:gd name="connsiteY10" fmla="*/ 131665 h 4700314"/>
              <a:gd name="connsiteX11" fmla="*/ 2317487 w 12610620"/>
              <a:gd name="connsiteY11" fmla="*/ 48691 h 4700314"/>
              <a:gd name="connsiteX12" fmla="*/ 161873 w 12610620"/>
              <a:gd name="connsiteY12" fmla="*/ 1720858 h 4700314"/>
              <a:gd name="connsiteX13" fmla="*/ 314273 w 12610620"/>
              <a:gd name="connsiteY13" fmla="*/ 2956991 h 4700314"/>
              <a:gd name="connsiteX0" fmla="*/ 301770 w 12598117"/>
              <a:gd name="connsiteY0" fmla="*/ 2956991 h 4062869"/>
              <a:gd name="connsiteX1" fmla="*/ 1240053 w 12598117"/>
              <a:gd name="connsiteY1" fmla="*/ 3470656 h 4062869"/>
              <a:gd name="connsiteX2" fmla="*/ 3044970 w 12598117"/>
              <a:gd name="connsiteY2" fmla="*/ 3009485 h 4062869"/>
              <a:gd name="connsiteX3" fmla="*/ 5060037 w 12598117"/>
              <a:gd name="connsiteY3" fmla="*/ 3820591 h 4062869"/>
              <a:gd name="connsiteX4" fmla="*/ 7684704 w 12598117"/>
              <a:gd name="connsiteY4" fmla="*/ 3007791 h 4062869"/>
              <a:gd name="connsiteX5" fmla="*/ 10484383 w 12598117"/>
              <a:gd name="connsiteY5" fmla="*/ 4052948 h 4062869"/>
              <a:gd name="connsiteX6" fmla="*/ 12324437 w 12598117"/>
              <a:gd name="connsiteY6" fmla="*/ 2245791 h 4062869"/>
              <a:gd name="connsiteX7" fmla="*/ 12358304 w 12598117"/>
              <a:gd name="connsiteY7" fmla="*/ 721791 h 4062869"/>
              <a:gd name="connsiteX8" fmla="*/ 10123104 w 12598117"/>
              <a:gd name="connsiteY8" fmla="*/ 772591 h 4062869"/>
              <a:gd name="connsiteX9" fmla="*/ 7779530 w 12598117"/>
              <a:gd name="connsiteY9" fmla="*/ 35145 h 4062869"/>
              <a:gd name="connsiteX10" fmla="*/ 4013557 w 12598117"/>
              <a:gd name="connsiteY10" fmla="*/ 131665 h 4062869"/>
              <a:gd name="connsiteX11" fmla="*/ 2304984 w 12598117"/>
              <a:gd name="connsiteY11" fmla="*/ 48691 h 4062869"/>
              <a:gd name="connsiteX12" fmla="*/ 149370 w 12598117"/>
              <a:gd name="connsiteY12" fmla="*/ 1720858 h 4062869"/>
              <a:gd name="connsiteX13" fmla="*/ 301770 w 12598117"/>
              <a:gd name="connsiteY13" fmla="*/ 2956991 h 4062869"/>
              <a:gd name="connsiteX0" fmla="*/ 301770 w 12598117"/>
              <a:gd name="connsiteY0" fmla="*/ 2956991 h 4062787"/>
              <a:gd name="connsiteX1" fmla="*/ 1240053 w 12598117"/>
              <a:gd name="connsiteY1" fmla="*/ 3470656 h 4062787"/>
              <a:gd name="connsiteX2" fmla="*/ 3044970 w 12598117"/>
              <a:gd name="connsiteY2" fmla="*/ 3009485 h 4062787"/>
              <a:gd name="connsiteX3" fmla="*/ 5640875 w 12598117"/>
              <a:gd name="connsiteY3" fmla="*/ 3882819 h 4062787"/>
              <a:gd name="connsiteX4" fmla="*/ 7684704 w 12598117"/>
              <a:gd name="connsiteY4" fmla="*/ 3007791 h 4062787"/>
              <a:gd name="connsiteX5" fmla="*/ 10484383 w 12598117"/>
              <a:gd name="connsiteY5" fmla="*/ 4052948 h 4062787"/>
              <a:gd name="connsiteX6" fmla="*/ 12324437 w 12598117"/>
              <a:gd name="connsiteY6" fmla="*/ 2245791 h 4062787"/>
              <a:gd name="connsiteX7" fmla="*/ 12358304 w 12598117"/>
              <a:gd name="connsiteY7" fmla="*/ 721791 h 4062787"/>
              <a:gd name="connsiteX8" fmla="*/ 10123104 w 12598117"/>
              <a:gd name="connsiteY8" fmla="*/ 772591 h 4062787"/>
              <a:gd name="connsiteX9" fmla="*/ 7779530 w 12598117"/>
              <a:gd name="connsiteY9" fmla="*/ 35145 h 4062787"/>
              <a:gd name="connsiteX10" fmla="*/ 4013557 w 12598117"/>
              <a:gd name="connsiteY10" fmla="*/ 131665 h 4062787"/>
              <a:gd name="connsiteX11" fmla="*/ 2304984 w 12598117"/>
              <a:gd name="connsiteY11" fmla="*/ 48691 h 4062787"/>
              <a:gd name="connsiteX12" fmla="*/ 149370 w 12598117"/>
              <a:gd name="connsiteY12" fmla="*/ 1720858 h 4062787"/>
              <a:gd name="connsiteX13" fmla="*/ 301770 w 12598117"/>
              <a:gd name="connsiteY13" fmla="*/ 2956991 h 4062787"/>
              <a:gd name="connsiteX0" fmla="*/ 288355 w 12584702"/>
              <a:gd name="connsiteY0" fmla="*/ 2956991 h 4531226"/>
              <a:gd name="connsiteX1" fmla="*/ 822367 w 12584702"/>
              <a:gd name="connsiteY1" fmla="*/ 4531186 h 4531226"/>
              <a:gd name="connsiteX2" fmla="*/ 3031555 w 12584702"/>
              <a:gd name="connsiteY2" fmla="*/ 3009485 h 4531226"/>
              <a:gd name="connsiteX3" fmla="*/ 5627460 w 12584702"/>
              <a:gd name="connsiteY3" fmla="*/ 3882819 h 4531226"/>
              <a:gd name="connsiteX4" fmla="*/ 7671289 w 12584702"/>
              <a:gd name="connsiteY4" fmla="*/ 3007791 h 4531226"/>
              <a:gd name="connsiteX5" fmla="*/ 10470968 w 12584702"/>
              <a:gd name="connsiteY5" fmla="*/ 4052948 h 4531226"/>
              <a:gd name="connsiteX6" fmla="*/ 12311022 w 12584702"/>
              <a:gd name="connsiteY6" fmla="*/ 2245791 h 4531226"/>
              <a:gd name="connsiteX7" fmla="*/ 12344889 w 12584702"/>
              <a:gd name="connsiteY7" fmla="*/ 721791 h 4531226"/>
              <a:gd name="connsiteX8" fmla="*/ 10109689 w 12584702"/>
              <a:gd name="connsiteY8" fmla="*/ 772591 h 4531226"/>
              <a:gd name="connsiteX9" fmla="*/ 7766115 w 12584702"/>
              <a:gd name="connsiteY9" fmla="*/ 35145 h 4531226"/>
              <a:gd name="connsiteX10" fmla="*/ 4000142 w 12584702"/>
              <a:gd name="connsiteY10" fmla="*/ 131665 h 4531226"/>
              <a:gd name="connsiteX11" fmla="*/ 2291569 w 12584702"/>
              <a:gd name="connsiteY11" fmla="*/ 48691 h 4531226"/>
              <a:gd name="connsiteX12" fmla="*/ 135955 w 12584702"/>
              <a:gd name="connsiteY12" fmla="*/ 1720858 h 4531226"/>
              <a:gd name="connsiteX13" fmla="*/ 288355 w 12584702"/>
              <a:gd name="connsiteY13" fmla="*/ 2956991 h 4531226"/>
              <a:gd name="connsiteX0" fmla="*/ 24286 w 13128795"/>
              <a:gd name="connsiteY0" fmla="*/ 2821385 h 4531688"/>
              <a:gd name="connsiteX1" fmla="*/ 1366460 w 13128795"/>
              <a:gd name="connsiteY1" fmla="*/ 4531186 h 4531688"/>
              <a:gd name="connsiteX2" fmla="*/ 3575648 w 13128795"/>
              <a:gd name="connsiteY2" fmla="*/ 3009485 h 4531688"/>
              <a:gd name="connsiteX3" fmla="*/ 6171553 w 13128795"/>
              <a:gd name="connsiteY3" fmla="*/ 3882819 h 4531688"/>
              <a:gd name="connsiteX4" fmla="*/ 8215382 w 13128795"/>
              <a:gd name="connsiteY4" fmla="*/ 3007791 h 4531688"/>
              <a:gd name="connsiteX5" fmla="*/ 11015061 w 13128795"/>
              <a:gd name="connsiteY5" fmla="*/ 4052948 h 4531688"/>
              <a:gd name="connsiteX6" fmla="*/ 12855115 w 13128795"/>
              <a:gd name="connsiteY6" fmla="*/ 2245791 h 4531688"/>
              <a:gd name="connsiteX7" fmla="*/ 12888982 w 13128795"/>
              <a:gd name="connsiteY7" fmla="*/ 721791 h 4531688"/>
              <a:gd name="connsiteX8" fmla="*/ 10653782 w 13128795"/>
              <a:gd name="connsiteY8" fmla="*/ 772591 h 4531688"/>
              <a:gd name="connsiteX9" fmla="*/ 8310208 w 13128795"/>
              <a:gd name="connsiteY9" fmla="*/ 35145 h 4531688"/>
              <a:gd name="connsiteX10" fmla="*/ 4544235 w 13128795"/>
              <a:gd name="connsiteY10" fmla="*/ 131665 h 4531688"/>
              <a:gd name="connsiteX11" fmla="*/ 2835662 w 13128795"/>
              <a:gd name="connsiteY11" fmla="*/ 48691 h 4531688"/>
              <a:gd name="connsiteX12" fmla="*/ 680048 w 13128795"/>
              <a:gd name="connsiteY12" fmla="*/ 1720858 h 4531688"/>
              <a:gd name="connsiteX13" fmla="*/ 24286 w 13128795"/>
              <a:gd name="connsiteY13" fmla="*/ 2821385 h 4531688"/>
              <a:gd name="connsiteX0" fmla="*/ 24286 w 13176414"/>
              <a:gd name="connsiteY0" fmla="*/ 2821385 h 4766911"/>
              <a:gd name="connsiteX1" fmla="*/ 1366460 w 13176414"/>
              <a:gd name="connsiteY1" fmla="*/ 4531186 h 4766911"/>
              <a:gd name="connsiteX2" fmla="*/ 3575648 w 13176414"/>
              <a:gd name="connsiteY2" fmla="*/ 3009485 h 4766911"/>
              <a:gd name="connsiteX3" fmla="*/ 6171553 w 13176414"/>
              <a:gd name="connsiteY3" fmla="*/ 3882819 h 4766911"/>
              <a:gd name="connsiteX4" fmla="*/ 8215382 w 13176414"/>
              <a:gd name="connsiteY4" fmla="*/ 3007791 h 4766911"/>
              <a:gd name="connsiteX5" fmla="*/ 10220651 w 13176414"/>
              <a:gd name="connsiteY5" fmla="*/ 4760265 h 4766911"/>
              <a:gd name="connsiteX6" fmla="*/ 12855115 w 13176414"/>
              <a:gd name="connsiteY6" fmla="*/ 2245791 h 4766911"/>
              <a:gd name="connsiteX7" fmla="*/ 12888982 w 13176414"/>
              <a:gd name="connsiteY7" fmla="*/ 721791 h 4766911"/>
              <a:gd name="connsiteX8" fmla="*/ 10653782 w 13176414"/>
              <a:gd name="connsiteY8" fmla="*/ 772591 h 4766911"/>
              <a:gd name="connsiteX9" fmla="*/ 8310208 w 13176414"/>
              <a:gd name="connsiteY9" fmla="*/ 35145 h 4766911"/>
              <a:gd name="connsiteX10" fmla="*/ 4544235 w 13176414"/>
              <a:gd name="connsiteY10" fmla="*/ 131665 h 4766911"/>
              <a:gd name="connsiteX11" fmla="*/ 2835662 w 13176414"/>
              <a:gd name="connsiteY11" fmla="*/ 48691 h 4766911"/>
              <a:gd name="connsiteX12" fmla="*/ 680048 w 13176414"/>
              <a:gd name="connsiteY12" fmla="*/ 1720858 h 4766911"/>
              <a:gd name="connsiteX13" fmla="*/ 24286 w 13176414"/>
              <a:gd name="connsiteY13" fmla="*/ 2821385 h 4766911"/>
              <a:gd name="connsiteX0" fmla="*/ 24286 w 13176414"/>
              <a:gd name="connsiteY0" fmla="*/ 2821385 h 4767322"/>
              <a:gd name="connsiteX1" fmla="*/ 1366460 w 13176414"/>
              <a:gd name="connsiteY1" fmla="*/ 4531186 h 4767322"/>
              <a:gd name="connsiteX2" fmla="*/ 3575648 w 13176414"/>
              <a:gd name="connsiteY2" fmla="*/ 3009485 h 4767322"/>
              <a:gd name="connsiteX3" fmla="*/ 6017203 w 13176414"/>
              <a:gd name="connsiteY3" fmla="*/ 3238098 h 4767322"/>
              <a:gd name="connsiteX4" fmla="*/ 8215382 w 13176414"/>
              <a:gd name="connsiteY4" fmla="*/ 3007791 h 4767322"/>
              <a:gd name="connsiteX5" fmla="*/ 10220651 w 13176414"/>
              <a:gd name="connsiteY5" fmla="*/ 4760265 h 4767322"/>
              <a:gd name="connsiteX6" fmla="*/ 12855115 w 13176414"/>
              <a:gd name="connsiteY6" fmla="*/ 2245791 h 4767322"/>
              <a:gd name="connsiteX7" fmla="*/ 12888982 w 13176414"/>
              <a:gd name="connsiteY7" fmla="*/ 721791 h 4767322"/>
              <a:gd name="connsiteX8" fmla="*/ 10653782 w 13176414"/>
              <a:gd name="connsiteY8" fmla="*/ 772591 h 4767322"/>
              <a:gd name="connsiteX9" fmla="*/ 8310208 w 13176414"/>
              <a:gd name="connsiteY9" fmla="*/ 35145 h 4767322"/>
              <a:gd name="connsiteX10" fmla="*/ 4544235 w 13176414"/>
              <a:gd name="connsiteY10" fmla="*/ 131665 h 4767322"/>
              <a:gd name="connsiteX11" fmla="*/ 2835662 w 13176414"/>
              <a:gd name="connsiteY11" fmla="*/ 48691 h 4767322"/>
              <a:gd name="connsiteX12" fmla="*/ 680048 w 13176414"/>
              <a:gd name="connsiteY12" fmla="*/ 1720858 h 4767322"/>
              <a:gd name="connsiteX13" fmla="*/ 24286 w 13176414"/>
              <a:gd name="connsiteY13" fmla="*/ 2821385 h 4767322"/>
              <a:gd name="connsiteX0" fmla="*/ 24286 w 13176414"/>
              <a:gd name="connsiteY0" fmla="*/ 2821385 h 4767322"/>
              <a:gd name="connsiteX1" fmla="*/ 1366460 w 13176414"/>
              <a:gd name="connsiteY1" fmla="*/ 4531186 h 4767322"/>
              <a:gd name="connsiteX2" fmla="*/ 3462274 w 13176414"/>
              <a:gd name="connsiteY2" fmla="*/ 3812324 h 4767322"/>
              <a:gd name="connsiteX3" fmla="*/ 6017203 w 13176414"/>
              <a:gd name="connsiteY3" fmla="*/ 3238098 h 4767322"/>
              <a:gd name="connsiteX4" fmla="*/ 8215382 w 13176414"/>
              <a:gd name="connsiteY4" fmla="*/ 3007791 h 4767322"/>
              <a:gd name="connsiteX5" fmla="*/ 10220651 w 13176414"/>
              <a:gd name="connsiteY5" fmla="*/ 4760265 h 4767322"/>
              <a:gd name="connsiteX6" fmla="*/ 12855115 w 13176414"/>
              <a:gd name="connsiteY6" fmla="*/ 2245791 h 4767322"/>
              <a:gd name="connsiteX7" fmla="*/ 12888982 w 13176414"/>
              <a:gd name="connsiteY7" fmla="*/ 721791 h 4767322"/>
              <a:gd name="connsiteX8" fmla="*/ 10653782 w 13176414"/>
              <a:gd name="connsiteY8" fmla="*/ 772591 h 4767322"/>
              <a:gd name="connsiteX9" fmla="*/ 8310208 w 13176414"/>
              <a:gd name="connsiteY9" fmla="*/ 35145 h 4767322"/>
              <a:gd name="connsiteX10" fmla="*/ 4544235 w 13176414"/>
              <a:gd name="connsiteY10" fmla="*/ 131665 h 4767322"/>
              <a:gd name="connsiteX11" fmla="*/ 2835662 w 13176414"/>
              <a:gd name="connsiteY11" fmla="*/ 48691 h 4767322"/>
              <a:gd name="connsiteX12" fmla="*/ 680048 w 13176414"/>
              <a:gd name="connsiteY12" fmla="*/ 1720858 h 4767322"/>
              <a:gd name="connsiteX13" fmla="*/ 24286 w 13176414"/>
              <a:gd name="connsiteY13" fmla="*/ 2821385 h 4767322"/>
              <a:gd name="connsiteX0" fmla="*/ 29156 w 13181284"/>
              <a:gd name="connsiteY0" fmla="*/ 2821385 h 4767322"/>
              <a:gd name="connsiteX1" fmla="*/ 1461861 w 13181284"/>
              <a:gd name="connsiteY1" fmla="*/ 3240189 h 4767322"/>
              <a:gd name="connsiteX2" fmla="*/ 3467144 w 13181284"/>
              <a:gd name="connsiteY2" fmla="*/ 3812324 h 4767322"/>
              <a:gd name="connsiteX3" fmla="*/ 6022073 w 13181284"/>
              <a:gd name="connsiteY3" fmla="*/ 3238098 h 4767322"/>
              <a:gd name="connsiteX4" fmla="*/ 8220252 w 13181284"/>
              <a:gd name="connsiteY4" fmla="*/ 3007791 h 4767322"/>
              <a:gd name="connsiteX5" fmla="*/ 10225521 w 13181284"/>
              <a:gd name="connsiteY5" fmla="*/ 4760265 h 4767322"/>
              <a:gd name="connsiteX6" fmla="*/ 12859985 w 13181284"/>
              <a:gd name="connsiteY6" fmla="*/ 2245791 h 4767322"/>
              <a:gd name="connsiteX7" fmla="*/ 12893852 w 13181284"/>
              <a:gd name="connsiteY7" fmla="*/ 721791 h 4767322"/>
              <a:gd name="connsiteX8" fmla="*/ 10658652 w 13181284"/>
              <a:gd name="connsiteY8" fmla="*/ 772591 h 4767322"/>
              <a:gd name="connsiteX9" fmla="*/ 8315078 w 13181284"/>
              <a:gd name="connsiteY9" fmla="*/ 35145 h 4767322"/>
              <a:gd name="connsiteX10" fmla="*/ 4549105 w 13181284"/>
              <a:gd name="connsiteY10" fmla="*/ 131665 h 4767322"/>
              <a:gd name="connsiteX11" fmla="*/ 2840532 w 13181284"/>
              <a:gd name="connsiteY11" fmla="*/ 48691 h 4767322"/>
              <a:gd name="connsiteX12" fmla="*/ 684918 w 13181284"/>
              <a:gd name="connsiteY12" fmla="*/ 1720858 h 4767322"/>
              <a:gd name="connsiteX13" fmla="*/ 29156 w 13181284"/>
              <a:gd name="connsiteY13" fmla="*/ 2821385 h 4767322"/>
              <a:gd name="connsiteX0" fmla="*/ 29156 w 13181284"/>
              <a:gd name="connsiteY0" fmla="*/ 2821385 h 4767322"/>
              <a:gd name="connsiteX1" fmla="*/ 1461861 w 13181284"/>
              <a:gd name="connsiteY1" fmla="*/ 3240189 h 4767322"/>
              <a:gd name="connsiteX2" fmla="*/ 3610848 w 13181284"/>
              <a:gd name="connsiteY2" fmla="*/ 4412582 h 4767322"/>
              <a:gd name="connsiteX3" fmla="*/ 6022073 w 13181284"/>
              <a:gd name="connsiteY3" fmla="*/ 3238098 h 4767322"/>
              <a:gd name="connsiteX4" fmla="*/ 8220252 w 13181284"/>
              <a:gd name="connsiteY4" fmla="*/ 3007791 h 4767322"/>
              <a:gd name="connsiteX5" fmla="*/ 10225521 w 13181284"/>
              <a:gd name="connsiteY5" fmla="*/ 4760265 h 4767322"/>
              <a:gd name="connsiteX6" fmla="*/ 12859985 w 13181284"/>
              <a:gd name="connsiteY6" fmla="*/ 2245791 h 4767322"/>
              <a:gd name="connsiteX7" fmla="*/ 12893852 w 13181284"/>
              <a:gd name="connsiteY7" fmla="*/ 721791 h 4767322"/>
              <a:gd name="connsiteX8" fmla="*/ 10658652 w 13181284"/>
              <a:gd name="connsiteY8" fmla="*/ 772591 h 4767322"/>
              <a:gd name="connsiteX9" fmla="*/ 8315078 w 13181284"/>
              <a:gd name="connsiteY9" fmla="*/ 35145 h 4767322"/>
              <a:gd name="connsiteX10" fmla="*/ 4549105 w 13181284"/>
              <a:gd name="connsiteY10" fmla="*/ 131665 h 4767322"/>
              <a:gd name="connsiteX11" fmla="*/ 2840532 w 13181284"/>
              <a:gd name="connsiteY11" fmla="*/ 48691 h 4767322"/>
              <a:gd name="connsiteX12" fmla="*/ 684918 w 13181284"/>
              <a:gd name="connsiteY12" fmla="*/ 1720858 h 4767322"/>
              <a:gd name="connsiteX13" fmla="*/ 29156 w 13181284"/>
              <a:gd name="connsiteY13" fmla="*/ 2821385 h 4767322"/>
              <a:gd name="connsiteX0" fmla="*/ 29156 w 13181284"/>
              <a:gd name="connsiteY0" fmla="*/ 2821385 h 4767322"/>
              <a:gd name="connsiteX1" fmla="*/ 1461861 w 13181284"/>
              <a:gd name="connsiteY1" fmla="*/ 3240189 h 4767322"/>
              <a:gd name="connsiteX2" fmla="*/ 3610848 w 13181284"/>
              <a:gd name="connsiteY2" fmla="*/ 4412582 h 4767322"/>
              <a:gd name="connsiteX3" fmla="*/ 6022073 w 13181284"/>
              <a:gd name="connsiteY3" fmla="*/ 3238098 h 4767322"/>
              <a:gd name="connsiteX4" fmla="*/ 8220252 w 13181284"/>
              <a:gd name="connsiteY4" fmla="*/ 3007791 h 4767322"/>
              <a:gd name="connsiteX5" fmla="*/ 10225521 w 13181284"/>
              <a:gd name="connsiteY5" fmla="*/ 4760265 h 4767322"/>
              <a:gd name="connsiteX6" fmla="*/ 12859985 w 13181284"/>
              <a:gd name="connsiteY6" fmla="*/ 2245791 h 4767322"/>
              <a:gd name="connsiteX7" fmla="*/ 12893852 w 13181284"/>
              <a:gd name="connsiteY7" fmla="*/ 721791 h 4767322"/>
              <a:gd name="connsiteX8" fmla="*/ 10658652 w 13181284"/>
              <a:gd name="connsiteY8" fmla="*/ 772591 h 4767322"/>
              <a:gd name="connsiteX9" fmla="*/ 8315078 w 13181284"/>
              <a:gd name="connsiteY9" fmla="*/ 35145 h 4767322"/>
              <a:gd name="connsiteX10" fmla="*/ 4549105 w 13181284"/>
              <a:gd name="connsiteY10" fmla="*/ 131665 h 4767322"/>
              <a:gd name="connsiteX11" fmla="*/ 2840532 w 13181284"/>
              <a:gd name="connsiteY11" fmla="*/ 48691 h 4767322"/>
              <a:gd name="connsiteX12" fmla="*/ 684918 w 13181284"/>
              <a:gd name="connsiteY12" fmla="*/ 1720858 h 4767322"/>
              <a:gd name="connsiteX13" fmla="*/ 29156 w 13181284"/>
              <a:gd name="connsiteY13" fmla="*/ 2821385 h 476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181284" h="4767322">
                <a:moveTo>
                  <a:pt x="29156" y="2821385"/>
                </a:moveTo>
                <a:cubicBezTo>
                  <a:pt x="158646" y="3074607"/>
                  <a:pt x="89907" y="3959733"/>
                  <a:pt x="1461861" y="3240189"/>
                </a:cubicBezTo>
                <a:cubicBezTo>
                  <a:pt x="2040336" y="2936798"/>
                  <a:pt x="2850813" y="4412931"/>
                  <a:pt x="3610848" y="4412582"/>
                </a:cubicBezTo>
                <a:cubicBezTo>
                  <a:pt x="4370883" y="4412234"/>
                  <a:pt x="5253839" y="3472230"/>
                  <a:pt x="6022073" y="3238098"/>
                </a:cubicBezTo>
                <a:cubicBezTo>
                  <a:pt x="6790307" y="3003966"/>
                  <a:pt x="7519677" y="2754097"/>
                  <a:pt x="8220252" y="3007791"/>
                </a:cubicBezTo>
                <a:cubicBezTo>
                  <a:pt x="8920827" y="3261485"/>
                  <a:pt x="9452232" y="4887265"/>
                  <a:pt x="10225521" y="4760265"/>
                </a:cubicBezTo>
                <a:cubicBezTo>
                  <a:pt x="10998810" y="4633265"/>
                  <a:pt x="12415263" y="2918870"/>
                  <a:pt x="12859985" y="2245791"/>
                </a:cubicBezTo>
                <a:cubicBezTo>
                  <a:pt x="13304707" y="1572712"/>
                  <a:pt x="13260741" y="967324"/>
                  <a:pt x="12893852" y="721791"/>
                </a:cubicBezTo>
                <a:cubicBezTo>
                  <a:pt x="11979452" y="614547"/>
                  <a:pt x="10658652" y="772591"/>
                  <a:pt x="10658652" y="772591"/>
                </a:cubicBezTo>
                <a:lnTo>
                  <a:pt x="8315078" y="35145"/>
                </a:lnTo>
                <a:cubicBezTo>
                  <a:pt x="7251100" y="46434"/>
                  <a:pt x="5461529" y="129407"/>
                  <a:pt x="4549105" y="131665"/>
                </a:cubicBezTo>
                <a:cubicBezTo>
                  <a:pt x="3636681" y="133923"/>
                  <a:pt x="3438843" y="-98065"/>
                  <a:pt x="2840532" y="48691"/>
                </a:cubicBezTo>
                <a:cubicBezTo>
                  <a:pt x="2242221" y="195447"/>
                  <a:pt x="1153481" y="1258742"/>
                  <a:pt x="684918" y="1720858"/>
                </a:cubicBezTo>
                <a:cubicBezTo>
                  <a:pt x="216355" y="2182974"/>
                  <a:pt x="-100334" y="2568163"/>
                  <a:pt x="29156" y="2821385"/>
                </a:cubicBezTo>
                <a:close/>
              </a:path>
            </a:pathLst>
          </a:custGeom>
          <a:solidFill>
            <a:srgbClr val="44B2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2F0D5DEA-6DB8-9D9E-9364-E4BE1EADBE04}"/>
              </a:ext>
            </a:extLst>
          </p:cNvPr>
          <p:cNvSpPr/>
          <p:nvPr/>
        </p:nvSpPr>
        <p:spPr>
          <a:xfrm rot="560001">
            <a:off x="4536738" y="-3665727"/>
            <a:ext cx="13473195" cy="4358361"/>
          </a:xfrm>
          <a:custGeom>
            <a:avLst/>
            <a:gdLst>
              <a:gd name="connsiteX0" fmla="*/ 1776473 w 14234721"/>
              <a:gd name="connsiteY0" fmla="*/ 3633407 h 3895367"/>
              <a:gd name="connsiteX1" fmla="*/ 3529073 w 14234721"/>
              <a:gd name="connsiteY1" fmla="*/ 2370664 h 3895367"/>
              <a:gd name="connsiteX2" fmla="*/ 6152530 w 14234721"/>
              <a:gd name="connsiteY2" fmla="*/ 2544836 h 3895367"/>
              <a:gd name="connsiteX3" fmla="*/ 7458816 w 14234721"/>
              <a:gd name="connsiteY3" fmla="*/ 1401836 h 3895367"/>
              <a:gd name="connsiteX4" fmla="*/ 9461788 w 14234721"/>
              <a:gd name="connsiteY4" fmla="*/ 2316236 h 3895367"/>
              <a:gd name="connsiteX5" fmla="*/ 11029330 w 14234721"/>
              <a:gd name="connsiteY5" fmla="*/ 1118807 h 3895367"/>
              <a:gd name="connsiteX6" fmla="*/ 12694845 w 14234721"/>
              <a:gd name="connsiteY6" fmla="*/ 1684864 h 3895367"/>
              <a:gd name="connsiteX7" fmla="*/ 13435073 w 14234721"/>
              <a:gd name="connsiteY7" fmla="*/ 302379 h 3895367"/>
              <a:gd name="connsiteX8" fmla="*/ 677016 w 14234721"/>
              <a:gd name="connsiteY8" fmla="*/ 302379 h 3895367"/>
              <a:gd name="connsiteX9" fmla="*/ 1765588 w 14234721"/>
              <a:gd name="connsiteY9" fmla="*/ 3578979 h 3895367"/>
              <a:gd name="connsiteX10" fmla="*/ 1776473 w 14234721"/>
              <a:gd name="connsiteY10" fmla="*/ 3633407 h 3895367"/>
              <a:gd name="connsiteX0" fmla="*/ 1808775 w 14277908"/>
              <a:gd name="connsiteY0" fmla="*/ 3578979 h 3634008"/>
              <a:gd name="connsiteX1" fmla="*/ 3572260 w 14277908"/>
              <a:gd name="connsiteY1" fmla="*/ 2370664 h 3634008"/>
              <a:gd name="connsiteX2" fmla="*/ 6195717 w 14277908"/>
              <a:gd name="connsiteY2" fmla="*/ 2544836 h 3634008"/>
              <a:gd name="connsiteX3" fmla="*/ 7502003 w 14277908"/>
              <a:gd name="connsiteY3" fmla="*/ 1401836 h 3634008"/>
              <a:gd name="connsiteX4" fmla="*/ 9504975 w 14277908"/>
              <a:gd name="connsiteY4" fmla="*/ 2316236 h 3634008"/>
              <a:gd name="connsiteX5" fmla="*/ 11072517 w 14277908"/>
              <a:gd name="connsiteY5" fmla="*/ 1118807 h 3634008"/>
              <a:gd name="connsiteX6" fmla="*/ 12738032 w 14277908"/>
              <a:gd name="connsiteY6" fmla="*/ 1684864 h 3634008"/>
              <a:gd name="connsiteX7" fmla="*/ 13478260 w 14277908"/>
              <a:gd name="connsiteY7" fmla="*/ 302379 h 3634008"/>
              <a:gd name="connsiteX8" fmla="*/ 720203 w 14277908"/>
              <a:gd name="connsiteY8" fmla="*/ 302379 h 3634008"/>
              <a:gd name="connsiteX9" fmla="*/ 1808775 w 14277908"/>
              <a:gd name="connsiteY9" fmla="*/ 3578979 h 3634008"/>
              <a:gd name="connsiteX0" fmla="*/ 1808775 w 14355202"/>
              <a:gd name="connsiteY0" fmla="*/ 3578979 h 3634008"/>
              <a:gd name="connsiteX1" fmla="*/ 3572260 w 14355202"/>
              <a:gd name="connsiteY1" fmla="*/ 2370664 h 3634008"/>
              <a:gd name="connsiteX2" fmla="*/ 6195717 w 14355202"/>
              <a:gd name="connsiteY2" fmla="*/ 2544836 h 3634008"/>
              <a:gd name="connsiteX3" fmla="*/ 7502003 w 14355202"/>
              <a:gd name="connsiteY3" fmla="*/ 1401836 h 3634008"/>
              <a:gd name="connsiteX4" fmla="*/ 9504975 w 14355202"/>
              <a:gd name="connsiteY4" fmla="*/ 2316236 h 3634008"/>
              <a:gd name="connsiteX5" fmla="*/ 11072517 w 14355202"/>
              <a:gd name="connsiteY5" fmla="*/ 1118807 h 3634008"/>
              <a:gd name="connsiteX6" fmla="*/ 13080932 w 14355202"/>
              <a:gd name="connsiteY6" fmla="*/ 2448293 h 3634008"/>
              <a:gd name="connsiteX7" fmla="*/ 13478260 w 14355202"/>
              <a:gd name="connsiteY7" fmla="*/ 302379 h 3634008"/>
              <a:gd name="connsiteX8" fmla="*/ 720203 w 14355202"/>
              <a:gd name="connsiteY8" fmla="*/ 302379 h 3634008"/>
              <a:gd name="connsiteX9" fmla="*/ 1808775 w 14355202"/>
              <a:gd name="connsiteY9" fmla="*/ 3578979 h 3634008"/>
              <a:gd name="connsiteX0" fmla="*/ 1541127 w 14453314"/>
              <a:gd name="connsiteY0" fmla="*/ 2334103 h 2509246"/>
              <a:gd name="connsiteX1" fmla="*/ 3670372 w 14453314"/>
              <a:gd name="connsiteY1" fmla="*/ 2289108 h 2509246"/>
              <a:gd name="connsiteX2" fmla="*/ 6293829 w 14453314"/>
              <a:gd name="connsiteY2" fmla="*/ 2463280 h 2509246"/>
              <a:gd name="connsiteX3" fmla="*/ 7600115 w 14453314"/>
              <a:gd name="connsiteY3" fmla="*/ 1320280 h 2509246"/>
              <a:gd name="connsiteX4" fmla="*/ 9603087 w 14453314"/>
              <a:gd name="connsiteY4" fmla="*/ 2234680 h 2509246"/>
              <a:gd name="connsiteX5" fmla="*/ 11170629 w 14453314"/>
              <a:gd name="connsiteY5" fmla="*/ 1037251 h 2509246"/>
              <a:gd name="connsiteX6" fmla="*/ 13179044 w 14453314"/>
              <a:gd name="connsiteY6" fmla="*/ 2366737 h 2509246"/>
              <a:gd name="connsiteX7" fmla="*/ 13576372 w 14453314"/>
              <a:gd name="connsiteY7" fmla="*/ 220823 h 2509246"/>
              <a:gd name="connsiteX8" fmla="*/ 818315 w 14453314"/>
              <a:gd name="connsiteY8" fmla="*/ 220823 h 2509246"/>
              <a:gd name="connsiteX9" fmla="*/ 1541127 w 14453314"/>
              <a:gd name="connsiteY9" fmla="*/ 2334103 h 2509246"/>
              <a:gd name="connsiteX0" fmla="*/ 1541127 w 14453314"/>
              <a:gd name="connsiteY0" fmla="*/ 2334103 h 2765863"/>
              <a:gd name="connsiteX1" fmla="*/ 3670372 w 14453314"/>
              <a:gd name="connsiteY1" fmla="*/ 2289108 h 2765863"/>
              <a:gd name="connsiteX2" fmla="*/ 6568149 w 14453314"/>
              <a:gd name="connsiteY2" fmla="*/ 2735933 h 2765863"/>
              <a:gd name="connsiteX3" fmla="*/ 7600115 w 14453314"/>
              <a:gd name="connsiteY3" fmla="*/ 1320280 h 2765863"/>
              <a:gd name="connsiteX4" fmla="*/ 9603087 w 14453314"/>
              <a:gd name="connsiteY4" fmla="*/ 2234680 h 2765863"/>
              <a:gd name="connsiteX5" fmla="*/ 11170629 w 14453314"/>
              <a:gd name="connsiteY5" fmla="*/ 1037251 h 2765863"/>
              <a:gd name="connsiteX6" fmla="*/ 13179044 w 14453314"/>
              <a:gd name="connsiteY6" fmla="*/ 2366737 h 2765863"/>
              <a:gd name="connsiteX7" fmla="*/ 13576372 w 14453314"/>
              <a:gd name="connsiteY7" fmla="*/ 220823 h 2765863"/>
              <a:gd name="connsiteX8" fmla="*/ 818315 w 14453314"/>
              <a:gd name="connsiteY8" fmla="*/ 220823 h 2765863"/>
              <a:gd name="connsiteX9" fmla="*/ 1541127 w 14453314"/>
              <a:gd name="connsiteY9" fmla="*/ 2334103 h 2765863"/>
              <a:gd name="connsiteX0" fmla="*/ 1568259 w 14480446"/>
              <a:gd name="connsiteY0" fmla="*/ 2334103 h 2738851"/>
              <a:gd name="connsiteX1" fmla="*/ 4543324 w 14480446"/>
              <a:gd name="connsiteY1" fmla="*/ 1707448 h 2738851"/>
              <a:gd name="connsiteX2" fmla="*/ 6595281 w 14480446"/>
              <a:gd name="connsiteY2" fmla="*/ 2735933 h 2738851"/>
              <a:gd name="connsiteX3" fmla="*/ 7627247 w 14480446"/>
              <a:gd name="connsiteY3" fmla="*/ 1320280 h 2738851"/>
              <a:gd name="connsiteX4" fmla="*/ 9630219 w 14480446"/>
              <a:gd name="connsiteY4" fmla="*/ 2234680 h 2738851"/>
              <a:gd name="connsiteX5" fmla="*/ 11197761 w 14480446"/>
              <a:gd name="connsiteY5" fmla="*/ 1037251 h 2738851"/>
              <a:gd name="connsiteX6" fmla="*/ 13206176 w 14480446"/>
              <a:gd name="connsiteY6" fmla="*/ 2366737 h 2738851"/>
              <a:gd name="connsiteX7" fmla="*/ 13603504 w 14480446"/>
              <a:gd name="connsiteY7" fmla="*/ 220823 h 2738851"/>
              <a:gd name="connsiteX8" fmla="*/ 845447 w 14480446"/>
              <a:gd name="connsiteY8" fmla="*/ 220823 h 2738851"/>
              <a:gd name="connsiteX9" fmla="*/ 1568259 w 14480446"/>
              <a:gd name="connsiteY9" fmla="*/ 2334103 h 2738851"/>
              <a:gd name="connsiteX0" fmla="*/ 1568259 w 14476415"/>
              <a:gd name="connsiteY0" fmla="*/ 2334103 h 2738851"/>
              <a:gd name="connsiteX1" fmla="*/ 4543324 w 14476415"/>
              <a:gd name="connsiteY1" fmla="*/ 1707448 h 2738851"/>
              <a:gd name="connsiteX2" fmla="*/ 6595281 w 14476415"/>
              <a:gd name="connsiteY2" fmla="*/ 2735933 h 2738851"/>
              <a:gd name="connsiteX3" fmla="*/ 7627247 w 14476415"/>
              <a:gd name="connsiteY3" fmla="*/ 1320280 h 2738851"/>
              <a:gd name="connsiteX4" fmla="*/ 9630219 w 14476415"/>
              <a:gd name="connsiteY4" fmla="*/ 2234680 h 2738851"/>
              <a:gd name="connsiteX5" fmla="*/ 11312061 w 14476415"/>
              <a:gd name="connsiteY5" fmla="*/ 1437142 h 2738851"/>
              <a:gd name="connsiteX6" fmla="*/ 13206176 w 14476415"/>
              <a:gd name="connsiteY6" fmla="*/ 2366737 h 2738851"/>
              <a:gd name="connsiteX7" fmla="*/ 13603504 w 14476415"/>
              <a:gd name="connsiteY7" fmla="*/ 220823 h 2738851"/>
              <a:gd name="connsiteX8" fmla="*/ 845447 w 14476415"/>
              <a:gd name="connsiteY8" fmla="*/ 220823 h 2738851"/>
              <a:gd name="connsiteX9" fmla="*/ 1568259 w 14476415"/>
              <a:gd name="connsiteY9" fmla="*/ 2334103 h 2738851"/>
              <a:gd name="connsiteX0" fmla="*/ 1568259 w 14433829"/>
              <a:gd name="connsiteY0" fmla="*/ 2334103 h 2768130"/>
              <a:gd name="connsiteX1" fmla="*/ 4543324 w 14433829"/>
              <a:gd name="connsiteY1" fmla="*/ 1707448 h 2768130"/>
              <a:gd name="connsiteX2" fmla="*/ 6595281 w 14433829"/>
              <a:gd name="connsiteY2" fmla="*/ 2735933 h 2768130"/>
              <a:gd name="connsiteX3" fmla="*/ 7627247 w 14433829"/>
              <a:gd name="connsiteY3" fmla="*/ 1320280 h 2768130"/>
              <a:gd name="connsiteX4" fmla="*/ 9630219 w 14433829"/>
              <a:gd name="connsiteY4" fmla="*/ 2234680 h 2768130"/>
              <a:gd name="connsiteX5" fmla="*/ 11312061 w 14433829"/>
              <a:gd name="connsiteY5" fmla="*/ 1437142 h 2768130"/>
              <a:gd name="connsiteX6" fmla="*/ 13023296 w 14433829"/>
              <a:gd name="connsiteY6" fmla="*/ 2748452 h 2768130"/>
              <a:gd name="connsiteX7" fmla="*/ 13603504 w 14433829"/>
              <a:gd name="connsiteY7" fmla="*/ 220823 h 2768130"/>
              <a:gd name="connsiteX8" fmla="*/ 845447 w 14433829"/>
              <a:gd name="connsiteY8" fmla="*/ 220823 h 2768130"/>
              <a:gd name="connsiteX9" fmla="*/ 1568259 w 14433829"/>
              <a:gd name="connsiteY9" fmla="*/ 2334103 h 2768130"/>
              <a:gd name="connsiteX0" fmla="*/ 1568259 w 14433829"/>
              <a:gd name="connsiteY0" fmla="*/ 2334103 h 2768130"/>
              <a:gd name="connsiteX1" fmla="*/ 4543324 w 14433829"/>
              <a:gd name="connsiteY1" fmla="*/ 1707448 h 2768130"/>
              <a:gd name="connsiteX2" fmla="*/ 6000921 w 14433829"/>
              <a:gd name="connsiteY2" fmla="*/ 2572341 h 2768130"/>
              <a:gd name="connsiteX3" fmla="*/ 7627247 w 14433829"/>
              <a:gd name="connsiteY3" fmla="*/ 1320280 h 2768130"/>
              <a:gd name="connsiteX4" fmla="*/ 9630219 w 14433829"/>
              <a:gd name="connsiteY4" fmla="*/ 2234680 h 2768130"/>
              <a:gd name="connsiteX5" fmla="*/ 11312061 w 14433829"/>
              <a:gd name="connsiteY5" fmla="*/ 1437142 h 2768130"/>
              <a:gd name="connsiteX6" fmla="*/ 13023296 w 14433829"/>
              <a:gd name="connsiteY6" fmla="*/ 2748452 h 2768130"/>
              <a:gd name="connsiteX7" fmla="*/ 13603504 w 14433829"/>
              <a:gd name="connsiteY7" fmla="*/ 220823 h 2768130"/>
              <a:gd name="connsiteX8" fmla="*/ 845447 w 14433829"/>
              <a:gd name="connsiteY8" fmla="*/ 220823 h 2768130"/>
              <a:gd name="connsiteX9" fmla="*/ 1568259 w 14433829"/>
              <a:gd name="connsiteY9" fmla="*/ 2334103 h 2768130"/>
              <a:gd name="connsiteX0" fmla="*/ 1568259 w 14433829"/>
              <a:gd name="connsiteY0" fmla="*/ 2334103 h 2768130"/>
              <a:gd name="connsiteX1" fmla="*/ 4543324 w 14433829"/>
              <a:gd name="connsiteY1" fmla="*/ 1707448 h 2768130"/>
              <a:gd name="connsiteX2" fmla="*/ 6000921 w 14433829"/>
              <a:gd name="connsiteY2" fmla="*/ 2572341 h 2768130"/>
              <a:gd name="connsiteX3" fmla="*/ 7742177 w 14433829"/>
              <a:gd name="connsiteY3" fmla="*/ 1762652 h 2768130"/>
              <a:gd name="connsiteX4" fmla="*/ 9630219 w 14433829"/>
              <a:gd name="connsiteY4" fmla="*/ 2234680 h 2768130"/>
              <a:gd name="connsiteX5" fmla="*/ 11312061 w 14433829"/>
              <a:gd name="connsiteY5" fmla="*/ 1437142 h 2768130"/>
              <a:gd name="connsiteX6" fmla="*/ 13023296 w 14433829"/>
              <a:gd name="connsiteY6" fmla="*/ 2748452 h 2768130"/>
              <a:gd name="connsiteX7" fmla="*/ 13603504 w 14433829"/>
              <a:gd name="connsiteY7" fmla="*/ 220823 h 2768130"/>
              <a:gd name="connsiteX8" fmla="*/ 845447 w 14433829"/>
              <a:gd name="connsiteY8" fmla="*/ 220823 h 2768130"/>
              <a:gd name="connsiteX9" fmla="*/ 1568259 w 14433829"/>
              <a:gd name="connsiteY9" fmla="*/ 2334103 h 2768130"/>
              <a:gd name="connsiteX0" fmla="*/ 1568259 w 14439305"/>
              <a:gd name="connsiteY0" fmla="*/ 2334103 h 2859410"/>
              <a:gd name="connsiteX1" fmla="*/ 4543324 w 14439305"/>
              <a:gd name="connsiteY1" fmla="*/ 1707448 h 2859410"/>
              <a:gd name="connsiteX2" fmla="*/ 6000921 w 14439305"/>
              <a:gd name="connsiteY2" fmla="*/ 2572341 h 2859410"/>
              <a:gd name="connsiteX3" fmla="*/ 7742177 w 14439305"/>
              <a:gd name="connsiteY3" fmla="*/ 1762652 h 2859410"/>
              <a:gd name="connsiteX4" fmla="*/ 9630219 w 14439305"/>
              <a:gd name="connsiteY4" fmla="*/ 2234680 h 2859410"/>
              <a:gd name="connsiteX5" fmla="*/ 11143302 w 14439305"/>
              <a:gd name="connsiteY5" fmla="*/ 2392640 h 2859410"/>
              <a:gd name="connsiteX6" fmla="*/ 13023296 w 14439305"/>
              <a:gd name="connsiteY6" fmla="*/ 2748452 h 2859410"/>
              <a:gd name="connsiteX7" fmla="*/ 13603504 w 14439305"/>
              <a:gd name="connsiteY7" fmla="*/ 220823 h 2859410"/>
              <a:gd name="connsiteX8" fmla="*/ 845447 w 14439305"/>
              <a:gd name="connsiteY8" fmla="*/ 220823 h 2859410"/>
              <a:gd name="connsiteX9" fmla="*/ 1568259 w 14439305"/>
              <a:gd name="connsiteY9" fmla="*/ 2334103 h 2859410"/>
              <a:gd name="connsiteX0" fmla="*/ 1568259 w 14439305"/>
              <a:gd name="connsiteY0" fmla="*/ 2334103 h 2859410"/>
              <a:gd name="connsiteX1" fmla="*/ 4543324 w 14439305"/>
              <a:gd name="connsiteY1" fmla="*/ 1707448 h 2859410"/>
              <a:gd name="connsiteX2" fmla="*/ 6000921 w 14439305"/>
              <a:gd name="connsiteY2" fmla="*/ 2572341 h 2859410"/>
              <a:gd name="connsiteX3" fmla="*/ 8288513 w 14439305"/>
              <a:gd name="connsiteY3" fmla="*/ 1368772 h 2859410"/>
              <a:gd name="connsiteX4" fmla="*/ 9630219 w 14439305"/>
              <a:gd name="connsiteY4" fmla="*/ 2234680 h 2859410"/>
              <a:gd name="connsiteX5" fmla="*/ 11143302 w 14439305"/>
              <a:gd name="connsiteY5" fmla="*/ 2392640 h 2859410"/>
              <a:gd name="connsiteX6" fmla="*/ 13023296 w 14439305"/>
              <a:gd name="connsiteY6" fmla="*/ 2748452 h 2859410"/>
              <a:gd name="connsiteX7" fmla="*/ 13603504 w 14439305"/>
              <a:gd name="connsiteY7" fmla="*/ 220823 h 2859410"/>
              <a:gd name="connsiteX8" fmla="*/ 845447 w 14439305"/>
              <a:gd name="connsiteY8" fmla="*/ 220823 h 2859410"/>
              <a:gd name="connsiteX9" fmla="*/ 1568259 w 14439305"/>
              <a:gd name="connsiteY9" fmla="*/ 2334103 h 2859410"/>
              <a:gd name="connsiteX0" fmla="*/ 1568259 w 14439305"/>
              <a:gd name="connsiteY0" fmla="*/ 2334103 h 2855902"/>
              <a:gd name="connsiteX1" fmla="*/ 4543324 w 14439305"/>
              <a:gd name="connsiteY1" fmla="*/ 1707448 h 2855902"/>
              <a:gd name="connsiteX2" fmla="*/ 6000921 w 14439305"/>
              <a:gd name="connsiteY2" fmla="*/ 2572341 h 2855902"/>
              <a:gd name="connsiteX3" fmla="*/ 8288513 w 14439305"/>
              <a:gd name="connsiteY3" fmla="*/ 1368772 h 2855902"/>
              <a:gd name="connsiteX4" fmla="*/ 9332640 w 14439305"/>
              <a:gd name="connsiteY4" fmla="*/ 2426831 h 2855902"/>
              <a:gd name="connsiteX5" fmla="*/ 11143302 w 14439305"/>
              <a:gd name="connsiteY5" fmla="*/ 2392640 h 2855902"/>
              <a:gd name="connsiteX6" fmla="*/ 13023296 w 14439305"/>
              <a:gd name="connsiteY6" fmla="*/ 2748452 h 2855902"/>
              <a:gd name="connsiteX7" fmla="*/ 13603504 w 14439305"/>
              <a:gd name="connsiteY7" fmla="*/ 220823 h 2855902"/>
              <a:gd name="connsiteX8" fmla="*/ 845447 w 14439305"/>
              <a:gd name="connsiteY8" fmla="*/ 220823 h 2855902"/>
              <a:gd name="connsiteX9" fmla="*/ 1568259 w 14439305"/>
              <a:gd name="connsiteY9" fmla="*/ 2334103 h 2855902"/>
              <a:gd name="connsiteX0" fmla="*/ 1568259 w 14440636"/>
              <a:gd name="connsiteY0" fmla="*/ 2334103 h 2830899"/>
              <a:gd name="connsiteX1" fmla="*/ 4543324 w 14440636"/>
              <a:gd name="connsiteY1" fmla="*/ 1707448 h 2830899"/>
              <a:gd name="connsiteX2" fmla="*/ 6000921 w 14440636"/>
              <a:gd name="connsiteY2" fmla="*/ 2572341 h 2830899"/>
              <a:gd name="connsiteX3" fmla="*/ 8288513 w 14440636"/>
              <a:gd name="connsiteY3" fmla="*/ 1368772 h 2830899"/>
              <a:gd name="connsiteX4" fmla="*/ 9332640 w 14440636"/>
              <a:gd name="connsiteY4" fmla="*/ 2426831 h 2830899"/>
              <a:gd name="connsiteX5" fmla="*/ 11102521 w 14440636"/>
              <a:gd name="connsiteY5" fmla="*/ 2235670 h 2830899"/>
              <a:gd name="connsiteX6" fmla="*/ 13023296 w 14440636"/>
              <a:gd name="connsiteY6" fmla="*/ 2748452 h 2830899"/>
              <a:gd name="connsiteX7" fmla="*/ 13603504 w 14440636"/>
              <a:gd name="connsiteY7" fmla="*/ 220823 h 2830899"/>
              <a:gd name="connsiteX8" fmla="*/ 845447 w 14440636"/>
              <a:gd name="connsiteY8" fmla="*/ 220823 h 2830899"/>
              <a:gd name="connsiteX9" fmla="*/ 1568259 w 14440636"/>
              <a:gd name="connsiteY9" fmla="*/ 2334103 h 2830899"/>
              <a:gd name="connsiteX0" fmla="*/ 1586878 w 14459255"/>
              <a:gd name="connsiteY0" fmla="*/ 2334103 h 2830899"/>
              <a:gd name="connsiteX1" fmla="*/ 5119088 w 14459255"/>
              <a:gd name="connsiteY1" fmla="*/ 1444343 h 2830899"/>
              <a:gd name="connsiteX2" fmla="*/ 6019540 w 14459255"/>
              <a:gd name="connsiteY2" fmla="*/ 2572341 h 2830899"/>
              <a:gd name="connsiteX3" fmla="*/ 8307132 w 14459255"/>
              <a:gd name="connsiteY3" fmla="*/ 1368772 h 2830899"/>
              <a:gd name="connsiteX4" fmla="*/ 9351259 w 14459255"/>
              <a:gd name="connsiteY4" fmla="*/ 2426831 h 2830899"/>
              <a:gd name="connsiteX5" fmla="*/ 11121140 w 14459255"/>
              <a:gd name="connsiteY5" fmla="*/ 2235670 h 2830899"/>
              <a:gd name="connsiteX6" fmla="*/ 13041915 w 14459255"/>
              <a:gd name="connsiteY6" fmla="*/ 2748452 h 2830899"/>
              <a:gd name="connsiteX7" fmla="*/ 13622123 w 14459255"/>
              <a:gd name="connsiteY7" fmla="*/ 220823 h 2830899"/>
              <a:gd name="connsiteX8" fmla="*/ 864066 w 14459255"/>
              <a:gd name="connsiteY8" fmla="*/ 220823 h 2830899"/>
              <a:gd name="connsiteX9" fmla="*/ 1586878 w 14459255"/>
              <a:gd name="connsiteY9" fmla="*/ 2334103 h 2830899"/>
              <a:gd name="connsiteX0" fmla="*/ 630380 w 13502757"/>
              <a:gd name="connsiteY0" fmla="*/ 2260351 h 2757147"/>
              <a:gd name="connsiteX1" fmla="*/ 4162590 w 13502757"/>
              <a:gd name="connsiteY1" fmla="*/ 1370591 h 2757147"/>
              <a:gd name="connsiteX2" fmla="*/ 5063042 w 13502757"/>
              <a:gd name="connsiteY2" fmla="*/ 2498589 h 2757147"/>
              <a:gd name="connsiteX3" fmla="*/ 7350634 w 13502757"/>
              <a:gd name="connsiteY3" fmla="*/ 1295020 h 2757147"/>
              <a:gd name="connsiteX4" fmla="*/ 8394761 w 13502757"/>
              <a:gd name="connsiteY4" fmla="*/ 2353079 h 2757147"/>
              <a:gd name="connsiteX5" fmla="*/ 10164642 w 13502757"/>
              <a:gd name="connsiteY5" fmla="*/ 2161918 h 2757147"/>
              <a:gd name="connsiteX6" fmla="*/ 12085417 w 13502757"/>
              <a:gd name="connsiteY6" fmla="*/ 2674700 h 2757147"/>
              <a:gd name="connsiteX7" fmla="*/ 12665625 w 13502757"/>
              <a:gd name="connsiteY7" fmla="*/ 147071 h 2757147"/>
              <a:gd name="connsiteX8" fmla="*/ 1244928 w 13502757"/>
              <a:gd name="connsiteY8" fmla="*/ 301133 h 2757147"/>
              <a:gd name="connsiteX9" fmla="*/ 630380 w 13502757"/>
              <a:gd name="connsiteY9" fmla="*/ 2260351 h 2757147"/>
              <a:gd name="connsiteX0" fmla="*/ 630380 w 13502757"/>
              <a:gd name="connsiteY0" fmla="*/ 2260351 h 2757147"/>
              <a:gd name="connsiteX1" fmla="*/ 4162590 w 13502757"/>
              <a:gd name="connsiteY1" fmla="*/ 1370591 h 2757147"/>
              <a:gd name="connsiteX2" fmla="*/ 5063042 w 13502757"/>
              <a:gd name="connsiteY2" fmla="*/ 2498589 h 2757147"/>
              <a:gd name="connsiteX3" fmla="*/ 7251425 w 13502757"/>
              <a:gd name="connsiteY3" fmla="*/ 1715689 h 2757147"/>
              <a:gd name="connsiteX4" fmla="*/ 8394761 w 13502757"/>
              <a:gd name="connsiteY4" fmla="*/ 2353079 h 2757147"/>
              <a:gd name="connsiteX5" fmla="*/ 10164642 w 13502757"/>
              <a:gd name="connsiteY5" fmla="*/ 2161918 h 2757147"/>
              <a:gd name="connsiteX6" fmla="*/ 12085417 w 13502757"/>
              <a:gd name="connsiteY6" fmla="*/ 2674700 h 2757147"/>
              <a:gd name="connsiteX7" fmla="*/ 12665625 w 13502757"/>
              <a:gd name="connsiteY7" fmla="*/ 147071 h 2757147"/>
              <a:gd name="connsiteX8" fmla="*/ 1244928 w 13502757"/>
              <a:gd name="connsiteY8" fmla="*/ 301133 h 2757147"/>
              <a:gd name="connsiteX9" fmla="*/ 630380 w 13502757"/>
              <a:gd name="connsiteY9" fmla="*/ 2260351 h 2757147"/>
              <a:gd name="connsiteX0" fmla="*/ 600818 w 13473195"/>
              <a:gd name="connsiteY0" fmla="*/ 2260351 h 2757147"/>
              <a:gd name="connsiteX1" fmla="*/ 3625018 w 13473195"/>
              <a:gd name="connsiteY1" fmla="*/ 1555309 h 2757147"/>
              <a:gd name="connsiteX2" fmla="*/ 5033480 w 13473195"/>
              <a:gd name="connsiteY2" fmla="*/ 2498589 h 2757147"/>
              <a:gd name="connsiteX3" fmla="*/ 7221863 w 13473195"/>
              <a:gd name="connsiteY3" fmla="*/ 1715689 h 2757147"/>
              <a:gd name="connsiteX4" fmla="*/ 8365199 w 13473195"/>
              <a:gd name="connsiteY4" fmla="*/ 2353079 h 2757147"/>
              <a:gd name="connsiteX5" fmla="*/ 10135080 w 13473195"/>
              <a:gd name="connsiteY5" fmla="*/ 2161918 h 2757147"/>
              <a:gd name="connsiteX6" fmla="*/ 12055855 w 13473195"/>
              <a:gd name="connsiteY6" fmla="*/ 2674700 h 2757147"/>
              <a:gd name="connsiteX7" fmla="*/ 12636063 w 13473195"/>
              <a:gd name="connsiteY7" fmla="*/ 147071 h 2757147"/>
              <a:gd name="connsiteX8" fmla="*/ 1215366 w 13473195"/>
              <a:gd name="connsiteY8" fmla="*/ 301133 h 2757147"/>
              <a:gd name="connsiteX9" fmla="*/ 600818 w 13473195"/>
              <a:gd name="connsiteY9" fmla="*/ 2260351 h 275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473195" h="2757147">
                <a:moveTo>
                  <a:pt x="600818" y="2260351"/>
                </a:moveTo>
                <a:cubicBezTo>
                  <a:pt x="1002427" y="2469380"/>
                  <a:pt x="2886241" y="1515603"/>
                  <a:pt x="3625018" y="1555309"/>
                </a:cubicBezTo>
                <a:cubicBezTo>
                  <a:pt x="4363795" y="1595015"/>
                  <a:pt x="4434006" y="2471859"/>
                  <a:pt x="5033480" y="2498589"/>
                </a:cubicBezTo>
                <a:cubicBezTo>
                  <a:pt x="5632954" y="2525319"/>
                  <a:pt x="6666577" y="1739941"/>
                  <a:pt x="7221863" y="1715689"/>
                </a:cubicBezTo>
                <a:cubicBezTo>
                  <a:pt x="7777149" y="1691437"/>
                  <a:pt x="7879663" y="2278708"/>
                  <a:pt x="8365199" y="2353079"/>
                </a:cubicBezTo>
                <a:cubicBezTo>
                  <a:pt x="8850735" y="2427450"/>
                  <a:pt x="9519971" y="2108314"/>
                  <a:pt x="10135080" y="2161918"/>
                </a:cubicBezTo>
                <a:cubicBezTo>
                  <a:pt x="10750189" y="2215522"/>
                  <a:pt x="11639025" y="3010508"/>
                  <a:pt x="12055855" y="2674700"/>
                </a:cubicBezTo>
                <a:cubicBezTo>
                  <a:pt x="12472685" y="2338892"/>
                  <a:pt x="14639035" y="377485"/>
                  <a:pt x="12636063" y="147071"/>
                </a:cubicBezTo>
                <a:cubicBezTo>
                  <a:pt x="10633092" y="-83343"/>
                  <a:pt x="3221240" y="-51080"/>
                  <a:pt x="1215366" y="301133"/>
                </a:cubicBezTo>
                <a:cubicBezTo>
                  <a:pt x="-790508" y="653346"/>
                  <a:pt x="199209" y="2051322"/>
                  <a:pt x="600818" y="2260351"/>
                </a:cubicBezTo>
                <a:close/>
              </a:path>
            </a:pathLst>
          </a:custGeom>
          <a:solidFill>
            <a:srgbClr val="F8CC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5522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622DD994-CDE7-9F2C-2D02-1A5FC5C20D4A}"/>
              </a:ext>
            </a:extLst>
          </p:cNvPr>
          <p:cNvSpPr/>
          <p:nvPr/>
        </p:nvSpPr>
        <p:spPr>
          <a:xfrm rot="11607809">
            <a:off x="-3296285" y="4078478"/>
            <a:ext cx="13181284" cy="4767322"/>
          </a:xfrm>
          <a:custGeom>
            <a:avLst/>
            <a:gdLst>
              <a:gd name="connsiteX0" fmla="*/ 247091 w 15670394"/>
              <a:gd name="connsiteY0" fmla="*/ 2272511 h 3136626"/>
              <a:gd name="connsiteX1" fmla="*/ 467225 w 15670394"/>
              <a:gd name="connsiteY1" fmla="*/ 2255578 h 3136626"/>
              <a:gd name="connsiteX2" fmla="*/ 2990291 w 15670394"/>
              <a:gd name="connsiteY2" fmla="*/ 2187845 h 3136626"/>
              <a:gd name="connsiteX3" fmla="*/ 5005358 w 15670394"/>
              <a:gd name="connsiteY3" fmla="*/ 3136111 h 3136626"/>
              <a:gd name="connsiteX4" fmla="*/ 7630025 w 15670394"/>
              <a:gd name="connsiteY4" fmla="*/ 2323311 h 3136626"/>
              <a:gd name="connsiteX5" fmla="*/ 9797491 w 15670394"/>
              <a:gd name="connsiteY5" fmla="*/ 2475711 h 3136626"/>
              <a:gd name="connsiteX6" fmla="*/ 12269758 w 15670394"/>
              <a:gd name="connsiteY6" fmla="*/ 1561311 h 3136626"/>
              <a:gd name="connsiteX7" fmla="*/ 14691225 w 15670394"/>
              <a:gd name="connsiteY7" fmla="*/ 2848245 h 3136626"/>
              <a:gd name="connsiteX8" fmla="*/ 15554825 w 15670394"/>
              <a:gd name="connsiteY8" fmla="*/ 731578 h 3136626"/>
              <a:gd name="connsiteX9" fmla="*/ 12303625 w 15670394"/>
              <a:gd name="connsiteY9" fmla="*/ 37311 h 3136626"/>
              <a:gd name="connsiteX10" fmla="*/ 10068425 w 15670394"/>
              <a:gd name="connsiteY10" fmla="*/ 88111 h 3136626"/>
              <a:gd name="connsiteX11" fmla="*/ 7359091 w 15670394"/>
              <a:gd name="connsiteY11" fmla="*/ 105045 h 3136626"/>
              <a:gd name="connsiteX12" fmla="*/ 3684558 w 15670394"/>
              <a:gd name="connsiteY12" fmla="*/ 155845 h 3136626"/>
              <a:gd name="connsiteX13" fmla="*/ 1838825 w 15670394"/>
              <a:gd name="connsiteY13" fmla="*/ 392911 h 3136626"/>
              <a:gd name="connsiteX14" fmla="*/ 94691 w 15670394"/>
              <a:gd name="connsiteY14" fmla="*/ 1036378 h 3136626"/>
              <a:gd name="connsiteX15" fmla="*/ 247091 w 15670394"/>
              <a:gd name="connsiteY15" fmla="*/ 2272511 h 3136626"/>
              <a:gd name="connsiteX0" fmla="*/ 247091 w 14691239"/>
              <a:gd name="connsiteY0" fmla="*/ 2272511 h 3136626"/>
              <a:gd name="connsiteX1" fmla="*/ 467225 w 14691239"/>
              <a:gd name="connsiteY1" fmla="*/ 2255578 h 3136626"/>
              <a:gd name="connsiteX2" fmla="*/ 2990291 w 14691239"/>
              <a:gd name="connsiteY2" fmla="*/ 2187845 h 3136626"/>
              <a:gd name="connsiteX3" fmla="*/ 5005358 w 14691239"/>
              <a:gd name="connsiteY3" fmla="*/ 3136111 h 3136626"/>
              <a:gd name="connsiteX4" fmla="*/ 7630025 w 14691239"/>
              <a:gd name="connsiteY4" fmla="*/ 2323311 h 3136626"/>
              <a:gd name="connsiteX5" fmla="*/ 9797491 w 14691239"/>
              <a:gd name="connsiteY5" fmla="*/ 2475711 h 3136626"/>
              <a:gd name="connsiteX6" fmla="*/ 12269758 w 14691239"/>
              <a:gd name="connsiteY6" fmla="*/ 1561311 h 3136626"/>
              <a:gd name="connsiteX7" fmla="*/ 14691225 w 14691239"/>
              <a:gd name="connsiteY7" fmla="*/ 2848245 h 3136626"/>
              <a:gd name="connsiteX8" fmla="*/ 12303625 w 14691239"/>
              <a:gd name="connsiteY8" fmla="*/ 37311 h 3136626"/>
              <a:gd name="connsiteX9" fmla="*/ 10068425 w 14691239"/>
              <a:gd name="connsiteY9" fmla="*/ 88111 h 3136626"/>
              <a:gd name="connsiteX10" fmla="*/ 7359091 w 14691239"/>
              <a:gd name="connsiteY10" fmla="*/ 105045 h 3136626"/>
              <a:gd name="connsiteX11" fmla="*/ 3684558 w 14691239"/>
              <a:gd name="connsiteY11" fmla="*/ 155845 h 3136626"/>
              <a:gd name="connsiteX12" fmla="*/ 1838825 w 14691239"/>
              <a:gd name="connsiteY12" fmla="*/ 392911 h 3136626"/>
              <a:gd name="connsiteX13" fmla="*/ 94691 w 14691239"/>
              <a:gd name="connsiteY13" fmla="*/ 1036378 h 3136626"/>
              <a:gd name="connsiteX14" fmla="*/ 247091 w 14691239"/>
              <a:gd name="connsiteY14" fmla="*/ 2272511 h 3136626"/>
              <a:gd name="connsiteX0" fmla="*/ 247091 w 12580942"/>
              <a:gd name="connsiteY0" fmla="*/ 2272511 h 3136626"/>
              <a:gd name="connsiteX1" fmla="*/ 467225 w 12580942"/>
              <a:gd name="connsiteY1" fmla="*/ 2255578 h 3136626"/>
              <a:gd name="connsiteX2" fmla="*/ 2990291 w 12580942"/>
              <a:gd name="connsiteY2" fmla="*/ 2187845 h 3136626"/>
              <a:gd name="connsiteX3" fmla="*/ 5005358 w 12580942"/>
              <a:gd name="connsiteY3" fmla="*/ 3136111 h 3136626"/>
              <a:gd name="connsiteX4" fmla="*/ 7630025 w 12580942"/>
              <a:gd name="connsiteY4" fmla="*/ 2323311 h 3136626"/>
              <a:gd name="connsiteX5" fmla="*/ 9797491 w 12580942"/>
              <a:gd name="connsiteY5" fmla="*/ 2475711 h 3136626"/>
              <a:gd name="connsiteX6" fmla="*/ 12269758 w 12580942"/>
              <a:gd name="connsiteY6" fmla="*/ 1561311 h 3136626"/>
              <a:gd name="connsiteX7" fmla="*/ 12303625 w 12580942"/>
              <a:gd name="connsiteY7" fmla="*/ 37311 h 3136626"/>
              <a:gd name="connsiteX8" fmla="*/ 10068425 w 12580942"/>
              <a:gd name="connsiteY8" fmla="*/ 88111 h 3136626"/>
              <a:gd name="connsiteX9" fmla="*/ 7359091 w 12580942"/>
              <a:gd name="connsiteY9" fmla="*/ 105045 h 3136626"/>
              <a:gd name="connsiteX10" fmla="*/ 3684558 w 12580942"/>
              <a:gd name="connsiteY10" fmla="*/ 155845 h 3136626"/>
              <a:gd name="connsiteX11" fmla="*/ 1838825 w 12580942"/>
              <a:gd name="connsiteY11" fmla="*/ 392911 h 3136626"/>
              <a:gd name="connsiteX12" fmla="*/ 94691 w 12580942"/>
              <a:gd name="connsiteY12" fmla="*/ 1036378 h 3136626"/>
              <a:gd name="connsiteX13" fmla="*/ 247091 w 12580942"/>
              <a:gd name="connsiteY13" fmla="*/ 2272511 h 3136626"/>
              <a:gd name="connsiteX0" fmla="*/ 281345 w 12615196"/>
              <a:gd name="connsiteY0" fmla="*/ 2272511 h 4015798"/>
              <a:gd name="connsiteX1" fmla="*/ 1553039 w 12615196"/>
              <a:gd name="connsiteY1" fmla="*/ 4015798 h 4015798"/>
              <a:gd name="connsiteX2" fmla="*/ 3024545 w 12615196"/>
              <a:gd name="connsiteY2" fmla="*/ 2187845 h 4015798"/>
              <a:gd name="connsiteX3" fmla="*/ 5039612 w 12615196"/>
              <a:gd name="connsiteY3" fmla="*/ 3136111 h 4015798"/>
              <a:gd name="connsiteX4" fmla="*/ 7664279 w 12615196"/>
              <a:gd name="connsiteY4" fmla="*/ 2323311 h 4015798"/>
              <a:gd name="connsiteX5" fmla="*/ 9831745 w 12615196"/>
              <a:gd name="connsiteY5" fmla="*/ 2475711 h 4015798"/>
              <a:gd name="connsiteX6" fmla="*/ 12304012 w 12615196"/>
              <a:gd name="connsiteY6" fmla="*/ 1561311 h 4015798"/>
              <a:gd name="connsiteX7" fmla="*/ 12337879 w 12615196"/>
              <a:gd name="connsiteY7" fmla="*/ 37311 h 4015798"/>
              <a:gd name="connsiteX8" fmla="*/ 10102679 w 12615196"/>
              <a:gd name="connsiteY8" fmla="*/ 88111 h 4015798"/>
              <a:gd name="connsiteX9" fmla="*/ 7393345 w 12615196"/>
              <a:gd name="connsiteY9" fmla="*/ 105045 h 4015798"/>
              <a:gd name="connsiteX10" fmla="*/ 3718812 w 12615196"/>
              <a:gd name="connsiteY10" fmla="*/ 155845 h 4015798"/>
              <a:gd name="connsiteX11" fmla="*/ 1873079 w 12615196"/>
              <a:gd name="connsiteY11" fmla="*/ 392911 h 4015798"/>
              <a:gd name="connsiteX12" fmla="*/ 128945 w 12615196"/>
              <a:gd name="connsiteY12" fmla="*/ 1036378 h 4015798"/>
              <a:gd name="connsiteX13" fmla="*/ 281345 w 12615196"/>
              <a:gd name="connsiteY13" fmla="*/ 2272511 h 4015798"/>
              <a:gd name="connsiteX0" fmla="*/ 314273 w 12648124"/>
              <a:gd name="connsiteY0" fmla="*/ 2925914 h 4669201"/>
              <a:gd name="connsiteX1" fmla="*/ 1585967 w 12648124"/>
              <a:gd name="connsiteY1" fmla="*/ 4669201 h 4669201"/>
              <a:gd name="connsiteX2" fmla="*/ 3057473 w 12648124"/>
              <a:gd name="connsiteY2" fmla="*/ 2841248 h 4669201"/>
              <a:gd name="connsiteX3" fmla="*/ 5072540 w 12648124"/>
              <a:gd name="connsiteY3" fmla="*/ 3789514 h 4669201"/>
              <a:gd name="connsiteX4" fmla="*/ 7697207 w 12648124"/>
              <a:gd name="connsiteY4" fmla="*/ 2976714 h 4669201"/>
              <a:gd name="connsiteX5" fmla="*/ 9864673 w 12648124"/>
              <a:gd name="connsiteY5" fmla="*/ 3129114 h 4669201"/>
              <a:gd name="connsiteX6" fmla="*/ 12336940 w 12648124"/>
              <a:gd name="connsiteY6" fmla="*/ 2214714 h 4669201"/>
              <a:gd name="connsiteX7" fmla="*/ 12370807 w 12648124"/>
              <a:gd name="connsiteY7" fmla="*/ 690714 h 4669201"/>
              <a:gd name="connsiteX8" fmla="*/ 10135607 w 12648124"/>
              <a:gd name="connsiteY8" fmla="*/ 741514 h 4669201"/>
              <a:gd name="connsiteX9" fmla="*/ 7426273 w 12648124"/>
              <a:gd name="connsiteY9" fmla="*/ 758448 h 4669201"/>
              <a:gd name="connsiteX10" fmla="*/ 3751740 w 12648124"/>
              <a:gd name="connsiteY10" fmla="*/ 809248 h 4669201"/>
              <a:gd name="connsiteX11" fmla="*/ 2317487 w 12648124"/>
              <a:gd name="connsiteY11" fmla="*/ 17614 h 4669201"/>
              <a:gd name="connsiteX12" fmla="*/ 161873 w 12648124"/>
              <a:gd name="connsiteY12" fmla="*/ 1689781 h 4669201"/>
              <a:gd name="connsiteX13" fmla="*/ 314273 w 12648124"/>
              <a:gd name="connsiteY13" fmla="*/ 2925914 h 4669201"/>
              <a:gd name="connsiteX0" fmla="*/ 314273 w 12648124"/>
              <a:gd name="connsiteY0" fmla="*/ 2923847 h 4667134"/>
              <a:gd name="connsiteX1" fmla="*/ 1585967 w 12648124"/>
              <a:gd name="connsiteY1" fmla="*/ 4667134 h 4667134"/>
              <a:gd name="connsiteX2" fmla="*/ 3057473 w 12648124"/>
              <a:gd name="connsiteY2" fmla="*/ 2839181 h 4667134"/>
              <a:gd name="connsiteX3" fmla="*/ 5072540 w 12648124"/>
              <a:gd name="connsiteY3" fmla="*/ 3787447 h 4667134"/>
              <a:gd name="connsiteX4" fmla="*/ 7697207 w 12648124"/>
              <a:gd name="connsiteY4" fmla="*/ 2974647 h 4667134"/>
              <a:gd name="connsiteX5" fmla="*/ 9864673 w 12648124"/>
              <a:gd name="connsiteY5" fmla="*/ 3127047 h 4667134"/>
              <a:gd name="connsiteX6" fmla="*/ 12336940 w 12648124"/>
              <a:gd name="connsiteY6" fmla="*/ 2212647 h 4667134"/>
              <a:gd name="connsiteX7" fmla="*/ 12370807 w 12648124"/>
              <a:gd name="connsiteY7" fmla="*/ 688647 h 4667134"/>
              <a:gd name="connsiteX8" fmla="*/ 10135607 w 12648124"/>
              <a:gd name="connsiteY8" fmla="*/ 739447 h 4667134"/>
              <a:gd name="connsiteX9" fmla="*/ 7792033 w 12648124"/>
              <a:gd name="connsiteY9" fmla="*/ 2001 h 4667134"/>
              <a:gd name="connsiteX10" fmla="*/ 3751740 w 12648124"/>
              <a:gd name="connsiteY10" fmla="*/ 807181 h 4667134"/>
              <a:gd name="connsiteX11" fmla="*/ 2317487 w 12648124"/>
              <a:gd name="connsiteY11" fmla="*/ 15547 h 4667134"/>
              <a:gd name="connsiteX12" fmla="*/ 161873 w 12648124"/>
              <a:gd name="connsiteY12" fmla="*/ 1687714 h 4667134"/>
              <a:gd name="connsiteX13" fmla="*/ 314273 w 12648124"/>
              <a:gd name="connsiteY13" fmla="*/ 2923847 h 4667134"/>
              <a:gd name="connsiteX0" fmla="*/ 314273 w 12648124"/>
              <a:gd name="connsiteY0" fmla="*/ 2956991 h 4700278"/>
              <a:gd name="connsiteX1" fmla="*/ 1585967 w 12648124"/>
              <a:gd name="connsiteY1" fmla="*/ 4700278 h 4700278"/>
              <a:gd name="connsiteX2" fmla="*/ 3057473 w 12648124"/>
              <a:gd name="connsiteY2" fmla="*/ 2872325 h 4700278"/>
              <a:gd name="connsiteX3" fmla="*/ 5072540 w 12648124"/>
              <a:gd name="connsiteY3" fmla="*/ 3820591 h 4700278"/>
              <a:gd name="connsiteX4" fmla="*/ 7697207 w 12648124"/>
              <a:gd name="connsiteY4" fmla="*/ 3007791 h 4700278"/>
              <a:gd name="connsiteX5" fmla="*/ 9864673 w 12648124"/>
              <a:gd name="connsiteY5" fmla="*/ 3160191 h 4700278"/>
              <a:gd name="connsiteX6" fmla="*/ 12336940 w 12648124"/>
              <a:gd name="connsiteY6" fmla="*/ 2245791 h 4700278"/>
              <a:gd name="connsiteX7" fmla="*/ 12370807 w 12648124"/>
              <a:gd name="connsiteY7" fmla="*/ 721791 h 4700278"/>
              <a:gd name="connsiteX8" fmla="*/ 10135607 w 12648124"/>
              <a:gd name="connsiteY8" fmla="*/ 772591 h 4700278"/>
              <a:gd name="connsiteX9" fmla="*/ 7792033 w 12648124"/>
              <a:gd name="connsiteY9" fmla="*/ 35145 h 4700278"/>
              <a:gd name="connsiteX10" fmla="*/ 4026060 w 12648124"/>
              <a:gd name="connsiteY10" fmla="*/ 131665 h 4700278"/>
              <a:gd name="connsiteX11" fmla="*/ 2317487 w 12648124"/>
              <a:gd name="connsiteY11" fmla="*/ 48691 h 4700278"/>
              <a:gd name="connsiteX12" fmla="*/ 161873 w 12648124"/>
              <a:gd name="connsiteY12" fmla="*/ 1720858 h 4700278"/>
              <a:gd name="connsiteX13" fmla="*/ 314273 w 12648124"/>
              <a:gd name="connsiteY13" fmla="*/ 2956991 h 4700278"/>
              <a:gd name="connsiteX0" fmla="*/ 314273 w 12648124"/>
              <a:gd name="connsiteY0" fmla="*/ 2956991 h 4700314"/>
              <a:gd name="connsiteX1" fmla="*/ 1585967 w 12648124"/>
              <a:gd name="connsiteY1" fmla="*/ 4700278 h 4700314"/>
              <a:gd name="connsiteX2" fmla="*/ 3057473 w 12648124"/>
              <a:gd name="connsiteY2" fmla="*/ 3009485 h 4700314"/>
              <a:gd name="connsiteX3" fmla="*/ 5072540 w 12648124"/>
              <a:gd name="connsiteY3" fmla="*/ 3820591 h 4700314"/>
              <a:gd name="connsiteX4" fmla="*/ 7697207 w 12648124"/>
              <a:gd name="connsiteY4" fmla="*/ 3007791 h 4700314"/>
              <a:gd name="connsiteX5" fmla="*/ 9864673 w 12648124"/>
              <a:gd name="connsiteY5" fmla="*/ 3160191 h 4700314"/>
              <a:gd name="connsiteX6" fmla="*/ 12336940 w 12648124"/>
              <a:gd name="connsiteY6" fmla="*/ 2245791 h 4700314"/>
              <a:gd name="connsiteX7" fmla="*/ 12370807 w 12648124"/>
              <a:gd name="connsiteY7" fmla="*/ 721791 h 4700314"/>
              <a:gd name="connsiteX8" fmla="*/ 10135607 w 12648124"/>
              <a:gd name="connsiteY8" fmla="*/ 772591 h 4700314"/>
              <a:gd name="connsiteX9" fmla="*/ 7792033 w 12648124"/>
              <a:gd name="connsiteY9" fmla="*/ 35145 h 4700314"/>
              <a:gd name="connsiteX10" fmla="*/ 4026060 w 12648124"/>
              <a:gd name="connsiteY10" fmla="*/ 131665 h 4700314"/>
              <a:gd name="connsiteX11" fmla="*/ 2317487 w 12648124"/>
              <a:gd name="connsiteY11" fmla="*/ 48691 h 4700314"/>
              <a:gd name="connsiteX12" fmla="*/ 161873 w 12648124"/>
              <a:gd name="connsiteY12" fmla="*/ 1720858 h 4700314"/>
              <a:gd name="connsiteX13" fmla="*/ 314273 w 12648124"/>
              <a:gd name="connsiteY13" fmla="*/ 2956991 h 4700314"/>
              <a:gd name="connsiteX0" fmla="*/ 314273 w 12610620"/>
              <a:gd name="connsiteY0" fmla="*/ 2956991 h 4700314"/>
              <a:gd name="connsiteX1" fmla="*/ 1585967 w 12610620"/>
              <a:gd name="connsiteY1" fmla="*/ 4700278 h 4700314"/>
              <a:gd name="connsiteX2" fmla="*/ 3057473 w 12610620"/>
              <a:gd name="connsiteY2" fmla="*/ 3009485 h 4700314"/>
              <a:gd name="connsiteX3" fmla="*/ 5072540 w 12610620"/>
              <a:gd name="connsiteY3" fmla="*/ 3820591 h 4700314"/>
              <a:gd name="connsiteX4" fmla="*/ 7697207 w 12610620"/>
              <a:gd name="connsiteY4" fmla="*/ 3007791 h 4700314"/>
              <a:gd name="connsiteX5" fmla="*/ 10496886 w 12610620"/>
              <a:gd name="connsiteY5" fmla="*/ 4052948 h 4700314"/>
              <a:gd name="connsiteX6" fmla="*/ 12336940 w 12610620"/>
              <a:gd name="connsiteY6" fmla="*/ 2245791 h 4700314"/>
              <a:gd name="connsiteX7" fmla="*/ 12370807 w 12610620"/>
              <a:gd name="connsiteY7" fmla="*/ 721791 h 4700314"/>
              <a:gd name="connsiteX8" fmla="*/ 10135607 w 12610620"/>
              <a:gd name="connsiteY8" fmla="*/ 772591 h 4700314"/>
              <a:gd name="connsiteX9" fmla="*/ 7792033 w 12610620"/>
              <a:gd name="connsiteY9" fmla="*/ 35145 h 4700314"/>
              <a:gd name="connsiteX10" fmla="*/ 4026060 w 12610620"/>
              <a:gd name="connsiteY10" fmla="*/ 131665 h 4700314"/>
              <a:gd name="connsiteX11" fmla="*/ 2317487 w 12610620"/>
              <a:gd name="connsiteY11" fmla="*/ 48691 h 4700314"/>
              <a:gd name="connsiteX12" fmla="*/ 161873 w 12610620"/>
              <a:gd name="connsiteY12" fmla="*/ 1720858 h 4700314"/>
              <a:gd name="connsiteX13" fmla="*/ 314273 w 12610620"/>
              <a:gd name="connsiteY13" fmla="*/ 2956991 h 4700314"/>
              <a:gd name="connsiteX0" fmla="*/ 301770 w 12598117"/>
              <a:gd name="connsiteY0" fmla="*/ 2956991 h 4062869"/>
              <a:gd name="connsiteX1" fmla="*/ 1240053 w 12598117"/>
              <a:gd name="connsiteY1" fmla="*/ 3470656 h 4062869"/>
              <a:gd name="connsiteX2" fmla="*/ 3044970 w 12598117"/>
              <a:gd name="connsiteY2" fmla="*/ 3009485 h 4062869"/>
              <a:gd name="connsiteX3" fmla="*/ 5060037 w 12598117"/>
              <a:gd name="connsiteY3" fmla="*/ 3820591 h 4062869"/>
              <a:gd name="connsiteX4" fmla="*/ 7684704 w 12598117"/>
              <a:gd name="connsiteY4" fmla="*/ 3007791 h 4062869"/>
              <a:gd name="connsiteX5" fmla="*/ 10484383 w 12598117"/>
              <a:gd name="connsiteY5" fmla="*/ 4052948 h 4062869"/>
              <a:gd name="connsiteX6" fmla="*/ 12324437 w 12598117"/>
              <a:gd name="connsiteY6" fmla="*/ 2245791 h 4062869"/>
              <a:gd name="connsiteX7" fmla="*/ 12358304 w 12598117"/>
              <a:gd name="connsiteY7" fmla="*/ 721791 h 4062869"/>
              <a:gd name="connsiteX8" fmla="*/ 10123104 w 12598117"/>
              <a:gd name="connsiteY8" fmla="*/ 772591 h 4062869"/>
              <a:gd name="connsiteX9" fmla="*/ 7779530 w 12598117"/>
              <a:gd name="connsiteY9" fmla="*/ 35145 h 4062869"/>
              <a:gd name="connsiteX10" fmla="*/ 4013557 w 12598117"/>
              <a:gd name="connsiteY10" fmla="*/ 131665 h 4062869"/>
              <a:gd name="connsiteX11" fmla="*/ 2304984 w 12598117"/>
              <a:gd name="connsiteY11" fmla="*/ 48691 h 4062869"/>
              <a:gd name="connsiteX12" fmla="*/ 149370 w 12598117"/>
              <a:gd name="connsiteY12" fmla="*/ 1720858 h 4062869"/>
              <a:gd name="connsiteX13" fmla="*/ 301770 w 12598117"/>
              <a:gd name="connsiteY13" fmla="*/ 2956991 h 4062869"/>
              <a:gd name="connsiteX0" fmla="*/ 301770 w 12598117"/>
              <a:gd name="connsiteY0" fmla="*/ 2956991 h 4062787"/>
              <a:gd name="connsiteX1" fmla="*/ 1240053 w 12598117"/>
              <a:gd name="connsiteY1" fmla="*/ 3470656 h 4062787"/>
              <a:gd name="connsiteX2" fmla="*/ 3044970 w 12598117"/>
              <a:gd name="connsiteY2" fmla="*/ 3009485 h 4062787"/>
              <a:gd name="connsiteX3" fmla="*/ 5640875 w 12598117"/>
              <a:gd name="connsiteY3" fmla="*/ 3882819 h 4062787"/>
              <a:gd name="connsiteX4" fmla="*/ 7684704 w 12598117"/>
              <a:gd name="connsiteY4" fmla="*/ 3007791 h 4062787"/>
              <a:gd name="connsiteX5" fmla="*/ 10484383 w 12598117"/>
              <a:gd name="connsiteY5" fmla="*/ 4052948 h 4062787"/>
              <a:gd name="connsiteX6" fmla="*/ 12324437 w 12598117"/>
              <a:gd name="connsiteY6" fmla="*/ 2245791 h 4062787"/>
              <a:gd name="connsiteX7" fmla="*/ 12358304 w 12598117"/>
              <a:gd name="connsiteY7" fmla="*/ 721791 h 4062787"/>
              <a:gd name="connsiteX8" fmla="*/ 10123104 w 12598117"/>
              <a:gd name="connsiteY8" fmla="*/ 772591 h 4062787"/>
              <a:gd name="connsiteX9" fmla="*/ 7779530 w 12598117"/>
              <a:gd name="connsiteY9" fmla="*/ 35145 h 4062787"/>
              <a:gd name="connsiteX10" fmla="*/ 4013557 w 12598117"/>
              <a:gd name="connsiteY10" fmla="*/ 131665 h 4062787"/>
              <a:gd name="connsiteX11" fmla="*/ 2304984 w 12598117"/>
              <a:gd name="connsiteY11" fmla="*/ 48691 h 4062787"/>
              <a:gd name="connsiteX12" fmla="*/ 149370 w 12598117"/>
              <a:gd name="connsiteY12" fmla="*/ 1720858 h 4062787"/>
              <a:gd name="connsiteX13" fmla="*/ 301770 w 12598117"/>
              <a:gd name="connsiteY13" fmla="*/ 2956991 h 4062787"/>
              <a:gd name="connsiteX0" fmla="*/ 288355 w 12584702"/>
              <a:gd name="connsiteY0" fmla="*/ 2956991 h 4531226"/>
              <a:gd name="connsiteX1" fmla="*/ 822367 w 12584702"/>
              <a:gd name="connsiteY1" fmla="*/ 4531186 h 4531226"/>
              <a:gd name="connsiteX2" fmla="*/ 3031555 w 12584702"/>
              <a:gd name="connsiteY2" fmla="*/ 3009485 h 4531226"/>
              <a:gd name="connsiteX3" fmla="*/ 5627460 w 12584702"/>
              <a:gd name="connsiteY3" fmla="*/ 3882819 h 4531226"/>
              <a:gd name="connsiteX4" fmla="*/ 7671289 w 12584702"/>
              <a:gd name="connsiteY4" fmla="*/ 3007791 h 4531226"/>
              <a:gd name="connsiteX5" fmla="*/ 10470968 w 12584702"/>
              <a:gd name="connsiteY5" fmla="*/ 4052948 h 4531226"/>
              <a:gd name="connsiteX6" fmla="*/ 12311022 w 12584702"/>
              <a:gd name="connsiteY6" fmla="*/ 2245791 h 4531226"/>
              <a:gd name="connsiteX7" fmla="*/ 12344889 w 12584702"/>
              <a:gd name="connsiteY7" fmla="*/ 721791 h 4531226"/>
              <a:gd name="connsiteX8" fmla="*/ 10109689 w 12584702"/>
              <a:gd name="connsiteY8" fmla="*/ 772591 h 4531226"/>
              <a:gd name="connsiteX9" fmla="*/ 7766115 w 12584702"/>
              <a:gd name="connsiteY9" fmla="*/ 35145 h 4531226"/>
              <a:gd name="connsiteX10" fmla="*/ 4000142 w 12584702"/>
              <a:gd name="connsiteY10" fmla="*/ 131665 h 4531226"/>
              <a:gd name="connsiteX11" fmla="*/ 2291569 w 12584702"/>
              <a:gd name="connsiteY11" fmla="*/ 48691 h 4531226"/>
              <a:gd name="connsiteX12" fmla="*/ 135955 w 12584702"/>
              <a:gd name="connsiteY12" fmla="*/ 1720858 h 4531226"/>
              <a:gd name="connsiteX13" fmla="*/ 288355 w 12584702"/>
              <a:gd name="connsiteY13" fmla="*/ 2956991 h 4531226"/>
              <a:gd name="connsiteX0" fmla="*/ 24286 w 13128795"/>
              <a:gd name="connsiteY0" fmla="*/ 2821385 h 4531688"/>
              <a:gd name="connsiteX1" fmla="*/ 1366460 w 13128795"/>
              <a:gd name="connsiteY1" fmla="*/ 4531186 h 4531688"/>
              <a:gd name="connsiteX2" fmla="*/ 3575648 w 13128795"/>
              <a:gd name="connsiteY2" fmla="*/ 3009485 h 4531688"/>
              <a:gd name="connsiteX3" fmla="*/ 6171553 w 13128795"/>
              <a:gd name="connsiteY3" fmla="*/ 3882819 h 4531688"/>
              <a:gd name="connsiteX4" fmla="*/ 8215382 w 13128795"/>
              <a:gd name="connsiteY4" fmla="*/ 3007791 h 4531688"/>
              <a:gd name="connsiteX5" fmla="*/ 11015061 w 13128795"/>
              <a:gd name="connsiteY5" fmla="*/ 4052948 h 4531688"/>
              <a:gd name="connsiteX6" fmla="*/ 12855115 w 13128795"/>
              <a:gd name="connsiteY6" fmla="*/ 2245791 h 4531688"/>
              <a:gd name="connsiteX7" fmla="*/ 12888982 w 13128795"/>
              <a:gd name="connsiteY7" fmla="*/ 721791 h 4531688"/>
              <a:gd name="connsiteX8" fmla="*/ 10653782 w 13128795"/>
              <a:gd name="connsiteY8" fmla="*/ 772591 h 4531688"/>
              <a:gd name="connsiteX9" fmla="*/ 8310208 w 13128795"/>
              <a:gd name="connsiteY9" fmla="*/ 35145 h 4531688"/>
              <a:gd name="connsiteX10" fmla="*/ 4544235 w 13128795"/>
              <a:gd name="connsiteY10" fmla="*/ 131665 h 4531688"/>
              <a:gd name="connsiteX11" fmla="*/ 2835662 w 13128795"/>
              <a:gd name="connsiteY11" fmla="*/ 48691 h 4531688"/>
              <a:gd name="connsiteX12" fmla="*/ 680048 w 13128795"/>
              <a:gd name="connsiteY12" fmla="*/ 1720858 h 4531688"/>
              <a:gd name="connsiteX13" fmla="*/ 24286 w 13128795"/>
              <a:gd name="connsiteY13" fmla="*/ 2821385 h 4531688"/>
              <a:gd name="connsiteX0" fmla="*/ 24286 w 13176414"/>
              <a:gd name="connsiteY0" fmla="*/ 2821385 h 4766911"/>
              <a:gd name="connsiteX1" fmla="*/ 1366460 w 13176414"/>
              <a:gd name="connsiteY1" fmla="*/ 4531186 h 4766911"/>
              <a:gd name="connsiteX2" fmla="*/ 3575648 w 13176414"/>
              <a:gd name="connsiteY2" fmla="*/ 3009485 h 4766911"/>
              <a:gd name="connsiteX3" fmla="*/ 6171553 w 13176414"/>
              <a:gd name="connsiteY3" fmla="*/ 3882819 h 4766911"/>
              <a:gd name="connsiteX4" fmla="*/ 8215382 w 13176414"/>
              <a:gd name="connsiteY4" fmla="*/ 3007791 h 4766911"/>
              <a:gd name="connsiteX5" fmla="*/ 10220651 w 13176414"/>
              <a:gd name="connsiteY5" fmla="*/ 4760265 h 4766911"/>
              <a:gd name="connsiteX6" fmla="*/ 12855115 w 13176414"/>
              <a:gd name="connsiteY6" fmla="*/ 2245791 h 4766911"/>
              <a:gd name="connsiteX7" fmla="*/ 12888982 w 13176414"/>
              <a:gd name="connsiteY7" fmla="*/ 721791 h 4766911"/>
              <a:gd name="connsiteX8" fmla="*/ 10653782 w 13176414"/>
              <a:gd name="connsiteY8" fmla="*/ 772591 h 4766911"/>
              <a:gd name="connsiteX9" fmla="*/ 8310208 w 13176414"/>
              <a:gd name="connsiteY9" fmla="*/ 35145 h 4766911"/>
              <a:gd name="connsiteX10" fmla="*/ 4544235 w 13176414"/>
              <a:gd name="connsiteY10" fmla="*/ 131665 h 4766911"/>
              <a:gd name="connsiteX11" fmla="*/ 2835662 w 13176414"/>
              <a:gd name="connsiteY11" fmla="*/ 48691 h 4766911"/>
              <a:gd name="connsiteX12" fmla="*/ 680048 w 13176414"/>
              <a:gd name="connsiteY12" fmla="*/ 1720858 h 4766911"/>
              <a:gd name="connsiteX13" fmla="*/ 24286 w 13176414"/>
              <a:gd name="connsiteY13" fmla="*/ 2821385 h 4766911"/>
              <a:gd name="connsiteX0" fmla="*/ 24286 w 13176414"/>
              <a:gd name="connsiteY0" fmla="*/ 2821385 h 4767322"/>
              <a:gd name="connsiteX1" fmla="*/ 1366460 w 13176414"/>
              <a:gd name="connsiteY1" fmla="*/ 4531186 h 4767322"/>
              <a:gd name="connsiteX2" fmla="*/ 3575648 w 13176414"/>
              <a:gd name="connsiteY2" fmla="*/ 3009485 h 4767322"/>
              <a:gd name="connsiteX3" fmla="*/ 6017203 w 13176414"/>
              <a:gd name="connsiteY3" fmla="*/ 3238098 h 4767322"/>
              <a:gd name="connsiteX4" fmla="*/ 8215382 w 13176414"/>
              <a:gd name="connsiteY4" fmla="*/ 3007791 h 4767322"/>
              <a:gd name="connsiteX5" fmla="*/ 10220651 w 13176414"/>
              <a:gd name="connsiteY5" fmla="*/ 4760265 h 4767322"/>
              <a:gd name="connsiteX6" fmla="*/ 12855115 w 13176414"/>
              <a:gd name="connsiteY6" fmla="*/ 2245791 h 4767322"/>
              <a:gd name="connsiteX7" fmla="*/ 12888982 w 13176414"/>
              <a:gd name="connsiteY7" fmla="*/ 721791 h 4767322"/>
              <a:gd name="connsiteX8" fmla="*/ 10653782 w 13176414"/>
              <a:gd name="connsiteY8" fmla="*/ 772591 h 4767322"/>
              <a:gd name="connsiteX9" fmla="*/ 8310208 w 13176414"/>
              <a:gd name="connsiteY9" fmla="*/ 35145 h 4767322"/>
              <a:gd name="connsiteX10" fmla="*/ 4544235 w 13176414"/>
              <a:gd name="connsiteY10" fmla="*/ 131665 h 4767322"/>
              <a:gd name="connsiteX11" fmla="*/ 2835662 w 13176414"/>
              <a:gd name="connsiteY11" fmla="*/ 48691 h 4767322"/>
              <a:gd name="connsiteX12" fmla="*/ 680048 w 13176414"/>
              <a:gd name="connsiteY12" fmla="*/ 1720858 h 4767322"/>
              <a:gd name="connsiteX13" fmla="*/ 24286 w 13176414"/>
              <a:gd name="connsiteY13" fmla="*/ 2821385 h 4767322"/>
              <a:gd name="connsiteX0" fmla="*/ 24286 w 13176414"/>
              <a:gd name="connsiteY0" fmla="*/ 2821385 h 4767322"/>
              <a:gd name="connsiteX1" fmla="*/ 1366460 w 13176414"/>
              <a:gd name="connsiteY1" fmla="*/ 4531186 h 4767322"/>
              <a:gd name="connsiteX2" fmla="*/ 3462274 w 13176414"/>
              <a:gd name="connsiteY2" fmla="*/ 3812324 h 4767322"/>
              <a:gd name="connsiteX3" fmla="*/ 6017203 w 13176414"/>
              <a:gd name="connsiteY3" fmla="*/ 3238098 h 4767322"/>
              <a:gd name="connsiteX4" fmla="*/ 8215382 w 13176414"/>
              <a:gd name="connsiteY4" fmla="*/ 3007791 h 4767322"/>
              <a:gd name="connsiteX5" fmla="*/ 10220651 w 13176414"/>
              <a:gd name="connsiteY5" fmla="*/ 4760265 h 4767322"/>
              <a:gd name="connsiteX6" fmla="*/ 12855115 w 13176414"/>
              <a:gd name="connsiteY6" fmla="*/ 2245791 h 4767322"/>
              <a:gd name="connsiteX7" fmla="*/ 12888982 w 13176414"/>
              <a:gd name="connsiteY7" fmla="*/ 721791 h 4767322"/>
              <a:gd name="connsiteX8" fmla="*/ 10653782 w 13176414"/>
              <a:gd name="connsiteY8" fmla="*/ 772591 h 4767322"/>
              <a:gd name="connsiteX9" fmla="*/ 8310208 w 13176414"/>
              <a:gd name="connsiteY9" fmla="*/ 35145 h 4767322"/>
              <a:gd name="connsiteX10" fmla="*/ 4544235 w 13176414"/>
              <a:gd name="connsiteY10" fmla="*/ 131665 h 4767322"/>
              <a:gd name="connsiteX11" fmla="*/ 2835662 w 13176414"/>
              <a:gd name="connsiteY11" fmla="*/ 48691 h 4767322"/>
              <a:gd name="connsiteX12" fmla="*/ 680048 w 13176414"/>
              <a:gd name="connsiteY12" fmla="*/ 1720858 h 4767322"/>
              <a:gd name="connsiteX13" fmla="*/ 24286 w 13176414"/>
              <a:gd name="connsiteY13" fmla="*/ 2821385 h 4767322"/>
              <a:gd name="connsiteX0" fmla="*/ 29156 w 13181284"/>
              <a:gd name="connsiteY0" fmla="*/ 2821385 h 4767322"/>
              <a:gd name="connsiteX1" fmla="*/ 1461861 w 13181284"/>
              <a:gd name="connsiteY1" fmla="*/ 3240189 h 4767322"/>
              <a:gd name="connsiteX2" fmla="*/ 3467144 w 13181284"/>
              <a:gd name="connsiteY2" fmla="*/ 3812324 h 4767322"/>
              <a:gd name="connsiteX3" fmla="*/ 6022073 w 13181284"/>
              <a:gd name="connsiteY3" fmla="*/ 3238098 h 4767322"/>
              <a:gd name="connsiteX4" fmla="*/ 8220252 w 13181284"/>
              <a:gd name="connsiteY4" fmla="*/ 3007791 h 4767322"/>
              <a:gd name="connsiteX5" fmla="*/ 10225521 w 13181284"/>
              <a:gd name="connsiteY5" fmla="*/ 4760265 h 4767322"/>
              <a:gd name="connsiteX6" fmla="*/ 12859985 w 13181284"/>
              <a:gd name="connsiteY6" fmla="*/ 2245791 h 4767322"/>
              <a:gd name="connsiteX7" fmla="*/ 12893852 w 13181284"/>
              <a:gd name="connsiteY7" fmla="*/ 721791 h 4767322"/>
              <a:gd name="connsiteX8" fmla="*/ 10658652 w 13181284"/>
              <a:gd name="connsiteY8" fmla="*/ 772591 h 4767322"/>
              <a:gd name="connsiteX9" fmla="*/ 8315078 w 13181284"/>
              <a:gd name="connsiteY9" fmla="*/ 35145 h 4767322"/>
              <a:gd name="connsiteX10" fmla="*/ 4549105 w 13181284"/>
              <a:gd name="connsiteY10" fmla="*/ 131665 h 4767322"/>
              <a:gd name="connsiteX11" fmla="*/ 2840532 w 13181284"/>
              <a:gd name="connsiteY11" fmla="*/ 48691 h 4767322"/>
              <a:gd name="connsiteX12" fmla="*/ 684918 w 13181284"/>
              <a:gd name="connsiteY12" fmla="*/ 1720858 h 4767322"/>
              <a:gd name="connsiteX13" fmla="*/ 29156 w 13181284"/>
              <a:gd name="connsiteY13" fmla="*/ 2821385 h 4767322"/>
              <a:gd name="connsiteX0" fmla="*/ 29156 w 13181284"/>
              <a:gd name="connsiteY0" fmla="*/ 2821385 h 4767322"/>
              <a:gd name="connsiteX1" fmla="*/ 1461861 w 13181284"/>
              <a:gd name="connsiteY1" fmla="*/ 3240189 h 4767322"/>
              <a:gd name="connsiteX2" fmla="*/ 3610848 w 13181284"/>
              <a:gd name="connsiteY2" fmla="*/ 4412582 h 4767322"/>
              <a:gd name="connsiteX3" fmla="*/ 6022073 w 13181284"/>
              <a:gd name="connsiteY3" fmla="*/ 3238098 h 4767322"/>
              <a:gd name="connsiteX4" fmla="*/ 8220252 w 13181284"/>
              <a:gd name="connsiteY4" fmla="*/ 3007791 h 4767322"/>
              <a:gd name="connsiteX5" fmla="*/ 10225521 w 13181284"/>
              <a:gd name="connsiteY5" fmla="*/ 4760265 h 4767322"/>
              <a:gd name="connsiteX6" fmla="*/ 12859985 w 13181284"/>
              <a:gd name="connsiteY6" fmla="*/ 2245791 h 4767322"/>
              <a:gd name="connsiteX7" fmla="*/ 12893852 w 13181284"/>
              <a:gd name="connsiteY7" fmla="*/ 721791 h 4767322"/>
              <a:gd name="connsiteX8" fmla="*/ 10658652 w 13181284"/>
              <a:gd name="connsiteY8" fmla="*/ 772591 h 4767322"/>
              <a:gd name="connsiteX9" fmla="*/ 8315078 w 13181284"/>
              <a:gd name="connsiteY9" fmla="*/ 35145 h 4767322"/>
              <a:gd name="connsiteX10" fmla="*/ 4549105 w 13181284"/>
              <a:gd name="connsiteY10" fmla="*/ 131665 h 4767322"/>
              <a:gd name="connsiteX11" fmla="*/ 2840532 w 13181284"/>
              <a:gd name="connsiteY11" fmla="*/ 48691 h 4767322"/>
              <a:gd name="connsiteX12" fmla="*/ 684918 w 13181284"/>
              <a:gd name="connsiteY12" fmla="*/ 1720858 h 4767322"/>
              <a:gd name="connsiteX13" fmla="*/ 29156 w 13181284"/>
              <a:gd name="connsiteY13" fmla="*/ 2821385 h 4767322"/>
              <a:gd name="connsiteX0" fmla="*/ 29156 w 13181284"/>
              <a:gd name="connsiteY0" fmla="*/ 2821385 h 4767322"/>
              <a:gd name="connsiteX1" fmla="*/ 1461861 w 13181284"/>
              <a:gd name="connsiteY1" fmla="*/ 3240189 h 4767322"/>
              <a:gd name="connsiteX2" fmla="*/ 3610848 w 13181284"/>
              <a:gd name="connsiteY2" fmla="*/ 4412582 h 4767322"/>
              <a:gd name="connsiteX3" fmla="*/ 6022073 w 13181284"/>
              <a:gd name="connsiteY3" fmla="*/ 3238098 h 4767322"/>
              <a:gd name="connsiteX4" fmla="*/ 8220252 w 13181284"/>
              <a:gd name="connsiteY4" fmla="*/ 3007791 h 4767322"/>
              <a:gd name="connsiteX5" fmla="*/ 10225521 w 13181284"/>
              <a:gd name="connsiteY5" fmla="*/ 4760265 h 4767322"/>
              <a:gd name="connsiteX6" fmla="*/ 12859985 w 13181284"/>
              <a:gd name="connsiteY6" fmla="*/ 2245791 h 4767322"/>
              <a:gd name="connsiteX7" fmla="*/ 12893852 w 13181284"/>
              <a:gd name="connsiteY7" fmla="*/ 721791 h 4767322"/>
              <a:gd name="connsiteX8" fmla="*/ 10658652 w 13181284"/>
              <a:gd name="connsiteY8" fmla="*/ 772591 h 4767322"/>
              <a:gd name="connsiteX9" fmla="*/ 8315078 w 13181284"/>
              <a:gd name="connsiteY9" fmla="*/ 35145 h 4767322"/>
              <a:gd name="connsiteX10" fmla="*/ 4549105 w 13181284"/>
              <a:gd name="connsiteY10" fmla="*/ 131665 h 4767322"/>
              <a:gd name="connsiteX11" fmla="*/ 2840532 w 13181284"/>
              <a:gd name="connsiteY11" fmla="*/ 48691 h 4767322"/>
              <a:gd name="connsiteX12" fmla="*/ 684918 w 13181284"/>
              <a:gd name="connsiteY12" fmla="*/ 1720858 h 4767322"/>
              <a:gd name="connsiteX13" fmla="*/ 29156 w 13181284"/>
              <a:gd name="connsiteY13" fmla="*/ 2821385 h 476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181284" h="4767322">
                <a:moveTo>
                  <a:pt x="29156" y="2821385"/>
                </a:moveTo>
                <a:cubicBezTo>
                  <a:pt x="158646" y="3074607"/>
                  <a:pt x="89907" y="3959733"/>
                  <a:pt x="1461861" y="3240189"/>
                </a:cubicBezTo>
                <a:cubicBezTo>
                  <a:pt x="2040336" y="2936798"/>
                  <a:pt x="2850813" y="4412931"/>
                  <a:pt x="3610848" y="4412582"/>
                </a:cubicBezTo>
                <a:cubicBezTo>
                  <a:pt x="4370883" y="4412234"/>
                  <a:pt x="5253839" y="3472230"/>
                  <a:pt x="6022073" y="3238098"/>
                </a:cubicBezTo>
                <a:cubicBezTo>
                  <a:pt x="6790307" y="3003966"/>
                  <a:pt x="7519677" y="2754097"/>
                  <a:pt x="8220252" y="3007791"/>
                </a:cubicBezTo>
                <a:cubicBezTo>
                  <a:pt x="8920827" y="3261485"/>
                  <a:pt x="9452232" y="4887265"/>
                  <a:pt x="10225521" y="4760265"/>
                </a:cubicBezTo>
                <a:cubicBezTo>
                  <a:pt x="10998810" y="4633265"/>
                  <a:pt x="12415263" y="2918870"/>
                  <a:pt x="12859985" y="2245791"/>
                </a:cubicBezTo>
                <a:cubicBezTo>
                  <a:pt x="13304707" y="1572712"/>
                  <a:pt x="13260741" y="967324"/>
                  <a:pt x="12893852" y="721791"/>
                </a:cubicBezTo>
                <a:cubicBezTo>
                  <a:pt x="11979452" y="614547"/>
                  <a:pt x="10658652" y="772591"/>
                  <a:pt x="10658652" y="772591"/>
                </a:cubicBezTo>
                <a:lnTo>
                  <a:pt x="8315078" y="35145"/>
                </a:lnTo>
                <a:cubicBezTo>
                  <a:pt x="7251100" y="46434"/>
                  <a:pt x="5461529" y="129407"/>
                  <a:pt x="4549105" y="131665"/>
                </a:cubicBezTo>
                <a:cubicBezTo>
                  <a:pt x="3636681" y="133923"/>
                  <a:pt x="3438843" y="-98065"/>
                  <a:pt x="2840532" y="48691"/>
                </a:cubicBezTo>
                <a:cubicBezTo>
                  <a:pt x="2242221" y="195447"/>
                  <a:pt x="1153481" y="1258742"/>
                  <a:pt x="684918" y="1720858"/>
                </a:cubicBezTo>
                <a:cubicBezTo>
                  <a:pt x="216355" y="2182974"/>
                  <a:pt x="-100334" y="2568163"/>
                  <a:pt x="29156" y="2821385"/>
                </a:cubicBezTo>
                <a:close/>
              </a:path>
            </a:pathLst>
          </a:custGeom>
          <a:solidFill>
            <a:srgbClr val="44B2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16" name="Полилиния: фигура 15">
            <a:extLst>
              <a:ext uri="{FF2B5EF4-FFF2-40B4-BE49-F238E27FC236}">
                <a16:creationId xmlns:a16="http://schemas.microsoft.com/office/drawing/2014/main" id="{9775F180-82DF-F873-F92B-BCA3C8F8DFD4}"/>
              </a:ext>
            </a:extLst>
          </p:cNvPr>
          <p:cNvSpPr/>
          <p:nvPr/>
        </p:nvSpPr>
        <p:spPr>
          <a:xfrm rot="560001">
            <a:off x="1711496" y="-1130352"/>
            <a:ext cx="13473195" cy="4358361"/>
          </a:xfrm>
          <a:custGeom>
            <a:avLst/>
            <a:gdLst>
              <a:gd name="connsiteX0" fmla="*/ 1776473 w 14234721"/>
              <a:gd name="connsiteY0" fmla="*/ 3633407 h 3895367"/>
              <a:gd name="connsiteX1" fmla="*/ 3529073 w 14234721"/>
              <a:gd name="connsiteY1" fmla="*/ 2370664 h 3895367"/>
              <a:gd name="connsiteX2" fmla="*/ 6152530 w 14234721"/>
              <a:gd name="connsiteY2" fmla="*/ 2544836 h 3895367"/>
              <a:gd name="connsiteX3" fmla="*/ 7458816 w 14234721"/>
              <a:gd name="connsiteY3" fmla="*/ 1401836 h 3895367"/>
              <a:gd name="connsiteX4" fmla="*/ 9461788 w 14234721"/>
              <a:gd name="connsiteY4" fmla="*/ 2316236 h 3895367"/>
              <a:gd name="connsiteX5" fmla="*/ 11029330 w 14234721"/>
              <a:gd name="connsiteY5" fmla="*/ 1118807 h 3895367"/>
              <a:gd name="connsiteX6" fmla="*/ 12694845 w 14234721"/>
              <a:gd name="connsiteY6" fmla="*/ 1684864 h 3895367"/>
              <a:gd name="connsiteX7" fmla="*/ 13435073 w 14234721"/>
              <a:gd name="connsiteY7" fmla="*/ 302379 h 3895367"/>
              <a:gd name="connsiteX8" fmla="*/ 677016 w 14234721"/>
              <a:gd name="connsiteY8" fmla="*/ 302379 h 3895367"/>
              <a:gd name="connsiteX9" fmla="*/ 1765588 w 14234721"/>
              <a:gd name="connsiteY9" fmla="*/ 3578979 h 3895367"/>
              <a:gd name="connsiteX10" fmla="*/ 1776473 w 14234721"/>
              <a:gd name="connsiteY10" fmla="*/ 3633407 h 3895367"/>
              <a:gd name="connsiteX0" fmla="*/ 1808775 w 14277908"/>
              <a:gd name="connsiteY0" fmla="*/ 3578979 h 3634008"/>
              <a:gd name="connsiteX1" fmla="*/ 3572260 w 14277908"/>
              <a:gd name="connsiteY1" fmla="*/ 2370664 h 3634008"/>
              <a:gd name="connsiteX2" fmla="*/ 6195717 w 14277908"/>
              <a:gd name="connsiteY2" fmla="*/ 2544836 h 3634008"/>
              <a:gd name="connsiteX3" fmla="*/ 7502003 w 14277908"/>
              <a:gd name="connsiteY3" fmla="*/ 1401836 h 3634008"/>
              <a:gd name="connsiteX4" fmla="*/ 9504975 w 14277908"/>
              <a:gd name="connsiteY4" fmla="*/ 2316236 h 3634008"/>
              <a:gd name="connsiteX5" fmla="*/ 11072517 w 14277908"/>
              <a:gd name="connsiteY5" fmla="*/ 1118807 h 3634008"/>
              <a:gd name="connsiteX6" fmla="*/ 12738032 w 14277908"/>
              <a:gd name="connsiteY6" fmla="*/ 1684864 h 3634008"/>
              <a:gd name="connsiteX7" fmla="*/ 13478260 w 14277908"/>
              <a:gd name="connsiteY7" fmla="*/ 302379 h 3634008"/>
              <a:gd name="connsiteX8" fmla="*/ 720203 w 14277908"/>
              <a:gd name="connsiteY8" fmla="*/ 302379 h 3634008"/>
              <a:gd name="connsiteX9" fmla="*/ 1808775 w 14277908"/>
              <a:gd name="connsiteY9" fmla="*/ 3578979 h 3634008"/>
              <a:gd name="connsiteX0" fmla="*/ 1808775 w 14355202"/>
              <a:gd name="connsiteY0" fmla="*/ 3578979 h 3634008"/>
              <a:gd name="connsiteX1" fmla="*/ 3572260 w 14355202"/>
              <a:gd name="connsiteY1" fmla="*/ 2370664 h 3634008"/>
              <a:gd name="connsiteX2" fmla="*/ 6195717 w 14355202"/>
              <a:gd name="connsiteY2" fmla="*/ 2544836 h 3634008"/>
              <a:gd name="connsiteX3" fmla="*/ 7502003 w 14355202"/>
              <a:gd name="connsiteY3" fmla="*/ 1401836 h 3634008"/>
              <a:gd name="connsiteX4" fmla="*/ 9504975 w 14355202"/>
              <a:gd name="connsiteY4" fmla="*/ 2316236 h 3634008"/>
              <a:gd name="connsiteX5" fmla="*/ 11072517 w 14355202"/>
              <a:gd name="connsiteY5" fmla="*/ 1118807 h 3634008"/>
              <a:gd name="connsiteX6" fmla="*/ 13080932 w 14355202"/>
              <a:gd name="connsiteY6" fmla="*/ 2448293 h 3634008"/>
              <a:gd name="connsiteX7" fmla="*/ 13478260 w 14355202"/>
              <a:gd name="connsiteY7" fmla="*/ 302379 h 3634008"/>
              <a:gd name="connsiteX8" fmla="*/ 720203 w 14355202"/>
              <a:gd name="connsiteY8" fmla="*/ 302379 h 3634008"/>
              <a:gd name="connsiteX9" fmla="*/ 1808775 w 14355202"/>
              <a:gd name="connsiteY9" fmla="*/ 3578979 h 3634008"/>
              <a:gd name="connsiteX0" fmla="*/ 1541127 w 14453314"/>
              <a:gd name="connsiteY0" fmla="*/ 2334103 h 2509246"/>
              <a:gd name="connsiteX1" fmla="*/ 3670372 w 14453314"/>
              <a:gd name="connsiteY1" fmla="*/ 2289108 h 2509246"/>
              <a:gd name="connsiteX2" fmla="*/ 6293829 w 14453314"/>
              <a:gd name="connsiteY2" fmla="*/ 2463280 h 2509246"/>
              <a:gd name="connsiteX3" fmla="*/ 7600115 w 14453314"/>
              <a:gd name="connsiteY3" fmla="*/ 1320280 h 2509246"/>
              <a:gd name="connsiteX4" fmla="*/ 9603087 w 14453314"/>
              <a:gd name="connsiteY4" fmla="*/ 2234680 h 2509246"/>
              <a:gd name="connsiteX5" fmla="*/ 11170629 w 14453314"/>
              <a:gd name="connsiteY5" fmla="*/ 1037251 h 2509246"/>
              <a:gd name="connsiteX6" fmla="*/ 13179044 w 14453314"/>
              <a:gd name="connsiteY6" fmla="*/ 2366737 h 2509246"/>
              <a:gd name="connsiteX7" fmla="*/ 13576372 w 14453314"/>
              <a:gd name="connsiteY7" fmla="*/ 220823 h 2509246"/>
              <a:gd name="connsiteX8" fmla="*/ 818315 w 14453314"/>
              <a:gd name="connsiteY8" fmla="*/ 220823 h 2509246"/>
              <a:gd name="connsiteX9" fmla="*/ 1541127 w 14453314"/>
              <a:gd name="connsiteY9" fmla="*/ 2334103 h 2509246"/>
              <a:gd name="connsiteX0" fmla="*/ 1541127 w 14453314"/>
              <a:gd name="connsiteY0" fmla="*/ 2334103 h 2765863"/>
              <a:gd name="connsiteX1" fmla="*/ 3670372 w 14453314"/>
              <a:gd name="connsiteY1" fmla="*/ 2289108 h 2765863"/>
              <a:gd name="connsiteX2" fmla="*/ 6568149 w 14453314"/>
              <a:gd name="connsiteY2" fmla="*/ 2735933 h 2765863"/>
              <a:gd name="connsiteX3" fmla="*/ 7600115 w 14453314"/>
              <a:gd name="connsiteY3" fmla="*/ 1320280 h 2765863"/>
              <a:gd name="connsiteX4" fmla="*/ 9603087 w 14453314"/>
              <a:gd name="connsiteY4" fmla="*/ 2234680 h 2765863"/>
              <a:gd name="connsiteX5" fmla="*/ 11170629 w 14453314"/>
              <a:gd name="connsiteY5" fmla="*/ 1037251 h 2765863"/>
              <a:gd name="connsiteX6" fmla="*/ 13179044 w 14453314"/>
              <a:gd name="connsiteY6" fmla="*/ 2366737 h 2765863"/>
              <a:gd name="connsiteX7" fmla="*/ 13576372 w 14453314"/>
              <a:gd name="connsiteY7" fmla="*/ 220823 h 2765863"/>
              <a:gd name="connsiteX8" fmla="*/ 818315 w 14453314"/>
              <a:gd name="connsiteY8" fmla="*/ 220823 h 2765863"/>
              <a:gd name="connsiteX9" fmla="*/ 1541127 w 14453314"/>
              <a:gd name="connsiteY9" fmla="*/ 2334103 h 2765863"/>
              <a:gd name="connsiteX0" fmla="*/ 1568259 w 14480446"/>
              <a:gd name="connsiteY0" fmla="*/ 2334103 h 2738851"/>
              <a:gd name="connsiteX1" fmla="*/ 4543324 w 14480446"/>
              <a:gd name="connsiteY1" fmla="*/ 1707448 h 2738851"/>
              <a:gd name="connsiteX2" fmla="*/ 6595281 w 14480446"/>
              <a:gd name="connsiteY2" fmla="*/ 2735933 h 2738851"/>
              <a:gd name="connsiteX3" fmla="*/ 7627247 w 14480446"/>
              <a:gd name="connsiteY3" fmla="*/ 1320280 h 2738851"/>
              <a:gd name="connsiteX4" fmla="*/ 9630219 w 14480446"/>
              <a:gd name="connsiteY4" fmla="*/ 2234680 h 2738851"/>
              <a:gd name="connsiteX5" fmla="*/ 11197761 w 14480446"/>
              <a:gd name="connsiteY5" fmla="*/ 1037251 h 2738851"/>
              <a:gd name="connsiteX6" fmla="*/ 13206176 w 14480446"/>
              <a:gd name="connsiteY6" fmla="*/ 2366737 h 2738851"/>
              <a:gd name="connsiteX7" fmla="*/ 13603504 w 14480446"/>
              <a:gd name="connsiteY7" fmla="*/ 220823 h 2738851"/>
              <a:gd name="connsiteX8" fmla="*/ 845447 w 14480446"/>
              <a:gd name="connsiteY8" fmla="*/ 220823 h 2738851"/>
              <a:gd name="connsiteX9" fmla="*/ 1568259 w 14480446"/>
              <a:gd name="connsiteY9" fmla="*/ 2334103 h 2738851"/>
              <a:gd name="connsiteX0" fmla="*/ 1568259 w 14476415"/>
              <a:gd name="connsiteY0" fmla="*/ 2334103 h 2738851"/>
              <a:gd name="connsiteX1" fmla="*/ 4543324 w 14476415"/>
              <a:gd name="connsiteY1" fmla="*/ 1707448 h 2738851"/>
              <a:gd name="connsiteX2" fmla="*/ 6595281 w 14476415"/>
              <a:gd name="connsiteY2" fmla="*/ 2735933 h 2738851"/>
              <a:gd name="connsiteX3" fmla="*/ 7627247 w 14476415"/>
              <a:gd name="connsiteY3" fmla="*/ 1320280 h 2738851"/>
              <a:gd name="connsiteX4" fmla="*/ 9630219 w 14476415"/>
              <a:gd name="connsiteY4" fmla="*/ 2234680 h 2738851"/>
              <a:gd name="connsiteX5" fmla="*/ 11312061 w 14476415"/>
              <a:gd name="connsiteY5" fmla="*/ 1437142 h 2738851"/>
              <a:gd name="connsiteX6" fmla="*/ 13206176 w 14476415"/>
              <a:gd name="connsiteY6" fmla="*/ 2366737 h 2738851"/>
              <a:gd name="connsiteX7" fmla="*/ 13603504 w 14476415"/>
              <a:gd name="connsiteY7" fmla="*/ 220823 h 2738851"/>
              <a:gd name="connsiteX8" fmla="*/ 845447 w 14476415"/>
              <a:gd name="connsiteY8" fmla="*/ 220823 h 2738851"/>
              <a:gd name="connsiteX9" fmla="*/ 1568259 w 14476415"/>
              <a:gd name="connsiteY9" fmla="*/ 2334103 h 2738851"/>
              <a:gd name="connsiteX0" fmla="*/ 1568259 w 14433829"/>
              <a:gd name="connsiteY0" fmla="*/ 2334103 h 2768130"/>
              <a:gd name="connsiteX1" fmla="*/ 4543324 w 14433829"/>
              <a:gd name="connsiteY1" fmla="*/ 1707448 h 2768130"/>
              <a:gd name="connsiteX2" fmla="*/ 6595281 w 14433829"/>
              <a:gd name="connsiteY2" fmla="*/ 2735933 h 2768130"/>
              <a:gd name="connsiteX3" fmla="*/ 7627247 w 14433829"/>
              <a:gd name="connsiteY3" fmla="*/ 1320280 h 2768130"/>
              <a:gd name="connsiteX4" fmla="*/ 9630219 w 14433829"/>
              <a:gd name="connsiteY4" fmla="*/ 2234680 h 2768130"/>
              <a:gd name="connsiteX5" fmla="*/ 11312061 w 14433829"/>
              <a:gd name="connsiteY5" fmla="*/ 1437142 h 2768130"/>
              <a:gd name="connsiteX6" fmla="*/ 13023296 w 14433829"/>
              <a:gd name="connsiteY6" fmla="*/ 2748452 h 2768130"/>
              <a:gd name="connsiteX7" fmla="*/ 13603504 w 14433829"/>
              <a:gd name="connsiteY7" fmla="*/ 220823 h 2768130"/>
              <a:gd name="connsiteX8" fmla="*/ 845447 w 14433829"/>
              <a:gd name="connsiteY8" fmla="*/ 220823 h 2768130"/>
              <a:gd name="connsiteX9" fmla="*/ 1568259 w 14433829"/>
              <a:gd name="connsiteY9" fmla="*/ 2334103 h 2768130"/>
              <a:gd name="connsiteX0" fmla="*/ 1568259 w 14433829"/>
              <a:gd name="connsiteY0" fmla="*/ 2334103 h 2768130"/>
              <a:gd name="connsiteX1" fmla="*/ 4543324 w 14433829"/>
              <a:gd name="connsiteY1" fmla="*/ 1707448 h 2768130"/>
              <a:gd name="connsiteX2" fmla="*/ 6000921 w 14433829"/>
              <a:gd name="connsiteY2" fmla="*/ 2572341 h 2768130"/>
              <a:gd name="connsiteX3" fmla="*/ 7627247 w 14433829"/>
              <a:gd name="connsiteY3" fmla="*/ 1320280 h 2768130"/>
              <a:gd name="connsiteX4" fmla="*/ 9630219 w 14433829"/>
              <a:gd name="connsiteY4" fmla="*/ 2234680 h 2768130"/>
              <a:gd name="connsiteX5" fmla="*/ 11312061 w 14433829"/>
              <a:gd name="connsiteY5" fmla="*/ 1437142 h 2768130"/>
              <a:gd name="connsiteX6" fmla="*/ 13023296 w 14433829"/>
              <a:gd name="connsiteY6" fmla="*/ 2748452 h 2768130"/>
              <a:gd name="connsiteX7" fmla="*/ 13603504 w 14433829"/>
              <a:gd name="connsiteY7" fmla="*/ 220823 h 2768130"/>
              <a:gd name="connsiteX8" fmla="*/ 845447 w 14433829"/>
              <a:gd name="connsiteY8" fmla="*/ 220823 h 2768130"/>
              <a:gd name="connsiteX9" fmla="*/ 1568259 w 14433829"/>
              <a:gd name="connsiteY9" fmla="*/ 2334103 h 2768130"/>
              <a:gd name="connsiteX0" fmla="*/ 1568259 w 14433829"/>
              <a:gd name="connsiteY0" fmla="*/ 2334103 h 2768130"/>
              <a:gd name="connsiteX1" fmla="*/ 4543324 w 14433829"/>
              <a:gd name="connsiteY1" fmla="*/ 1707448 h 2768130"/>
              <a:gd name="connsiteX2" fmla="*/ 6000921 w 14433829"/>
              <a:gd name="connsiteY2" fmla="*/ 2572341 h 2768130"/>
              <a:gd name="connsiteX3" fmla="*/ 7742177 w 14433829"/>
              <a:gd name="connsiteY3" fmla="*/ 1762652 h 2768130"/>
              <a:gd name="connsiteX4" fmla="*/ 9630219 w 14433829"/>
              <a:gd name="connsiteY4" fmla="*/ 2234680 h 2768130"/>
              <a:gd name="connsiteX5" fmla="*/ 11312061 w 14433829"/>
              <a:gd name="connsiteY5" fmla="*/ 1437142 h 2768130"/>
              <a:gd name="connsiteX6" fmla="*/ 13023296 w 14433829"/>
              <a:gd name="connsiteY6" fmla="*/ 2748452 h 2768130"/>
              <a:gd name="connsiteX7" fmla="*/ 13603504 w 14433829"/>
              <a:gd name="connsiteY7" fmla="*/ 220823 h 2768130"/>
              <a:gd name="connsiteX8" fmla="*/ 845447 w 14433829"/>
              <a:gd name="connsiteY8" fmla="*/ 220823 h 2768130"/>
              <a:gd name="connsiteX9" fmla="*/ 1568259 w 14433829"/>
              <a:gd name="connsiteY9" fmla="*/ 2334103 h 2768130"/>
              <a:gd name="connsiteX0" fmla="*/ 1568259 w 14439305"/>
              <a:gd name="connsiteY0" fmla="*/ 2334103 h 2859410"/>
              <a:gd name="connsiteX1" fmla="*/ 4543324 w 14439305"/>
              <a:gd name="connsiteY1" fmla="*/ 1707448 h 2859410"/>
              <a:gd name="connsiteX2" fmla="*/ 6000921 w 14439305"/>
              <a:gd name="connsiteY2" fmla="*/ 2572341 h 2859410"/>
              <a:gd name="connsiteX3" fmla="*/ 7742177 w 14439305"/>
              <a:gd name="connsiteY3" fmla="*/ 1762652 h 2859410"/>
              <a:gd name="connsiteX4" fmla="*/ 9630219 w 14439305"/>
              <a:gd name="connsiteY4" fmla="*/ 2234680 h 2859410"/>
              <a:gd name="connsiteX5" fmla="*/ 11143302 w 14439305"/>
              <a:gd name="connsiteY5" fmla="*/ 2392640 h 2859410"/>
              <a:gd name="connsiteX6" fmla="*/ 13023296 w 14439305"/>
              <a:gd name="connsiteY6" fmla="*/ 2748452 h 2859410"/>
              <a:gd name="connsiteX7" fmla="*/ 13603504 w 14439305"/>
              <a:gd name="connsiteY7" fmla="*/ 220823 h 2859410"/>
              <a:gd name="connsiteX8" fmla="*/ 845447 w 14439305"/>
              <a:gd name="connsiteY8" fmla="*/ 220823 h 2859410"/>
              <a:gd name="connsiteX9" fmla="*/ 1568259 w 14439305"/>
              <a:gd name="connsiteY9" fmla="*/ 2334103 h 2859410"/>
              <a:gd name="connsiteX0" fmla="*/ 1568259 w 14439305"/>
              <a:gd name="connsiteY0" fmla="*/ 2334103 h 2859410"/>
              <a:gd name="connsiteX1" fmla="*/ 4543324 w 14439305"/>
              <a:gd name="connsiteY1" fmla="*/ 1707448 h 2859410"/>
              <a:gd name="connsiteX2" fmla="*/ 6000921 w 14439305"/>
              <a:gd name="connsiteY2" fmla="*/ 2572341 h 2859410"/>
              <a:gd name="connsiteX3" fmla="*/ 8288513 w 14439305"/>
              <a:gd name="connsiteY3" fmla="*/ 1368772 h 2859410"/>
              <a:gd name="connsiteX4" fmla="*/ 9630219 w 14439305"/>
              <a:gd name="connsiteY4" fmla="*/ 2234680 h 2859410"/>
              <a:gd name="connsiteX5" fmla="*/ 11143302 w 14439305"/>
              <a:gd name="connsiteY5" fmla="*/ 2392640 h 2859410"/>
              <a:gd name="connsiteX6" fmla="*/ 13023296 w 14439305"/>
              <a:gd name="connsiteY6" fmla="*/ 2748452 h 2859410"/>
              <a:gd name="connsiteX7" fmla="*/ 13603504 w 14439305"/>
              <a:gd name="connsiteY7" fmla="*/ 220823 h 2859410"/>
              <a:gd name="connsiteX8" fmla="*/ 845447 w 14439305"/>
              <a:gd name="connsiteY8" fmla="*/ 220823 h 2859410"/>
              <a:gd name="connsiteX9" fmla="*/ 1568259 w 14439305"/>
              <a:gd name="connsiteY9" fmla="*/ 2334103 h 2859410"/>
              <a:gd name="connsiteX0" fmla="*/ 1568259 w 14439305"/>
              <a:gd name="connsiteY0" fmla="*/ 2334103 h 2855902"/>
              <a:gd name="connsiteX1" fmla="*/ 4543324 w 14439305"/>
              <a:gd name="connsiteY1" fmla="*/ 1707448 h 2855902"/>
              <a:gd name="connsiteX2" fmla="*/ 6000921 w 14439305"/>
              <a:gd name="connsiteY2" fmla="*/ 2572341 h 2855902"/>
              <a:gd name="connsiteX3" fmla="*/ 8288513 w 14439305"/>
              <a:gd name="connsiteY3" fmla="*/ 1368772 h 2855902"/>
              <a:gd name="connsiteX4" fmla="*/ 9332640 w 14439305"/>
              <a:gd name="connsiteY4" fmla="*/ 2426831 h 2855902"/>
              <a:gd name="connsiteX5" fmla="*/ 11143302 w 14439305"/>
              <a:gd name="connsiteY5" fmla="*/ 2392640 h 2855902"/>
              <a:gd name="connsiteX6" fmla="*/ 13023296 w 14439305"/>
              <a:gd name="connsiteY6" fmla="*/ 2748452 h 2855902"/>
              <a:gd name="connsiteX7" fmla="*/ 13603504 w 14439305"/>
              <a:gd name="connsiteY7" fmla="*/ 220823 h 2855902"/>
              <a:gd name="connsiteX8" fmla="*/ 845447 w 14439305"/>
              <a:gd name="connsiteY8" fmla="*/ 220823 h 2855902"/>
              <a:gd name="connsiteX9" fmla="*/ 1568259 w 14439305"/>
              <a:gd name="connsiteY9" fmla="*/ 2334103 h 2855902"/>
              <a:gd name="connsiteX0" fmla="*/ 1568259 w 14440636"/>
              <a:gd name="connsiteY0" fmla="*/ 2334103 h 2830899"/>
              <a:gd name="connsiteX1" fmla="*/ 4543324 w 14440636"/>
              <a:gd name="connsiteY1" fmla="*/ 1707448 h 2830899"/>
              <a:gd name="connsiteX2" fmla="*/ 6000921 w 14440636"/>
              <a:gd name="connsiteY2" fmla="*/ 2572341 h 2830899"/>
              <a:gd name="connsiteX3" fmla="*/ 8288513 w 14440636"/>
              <a:gd name="connsiteY3" fmla="*/ 1368772 h 2830899"/>
              <a:gd name="connsiteX4" fmla="*/ 9332640 w 14440636"/>
              <a:gd name="connsiteY4" fmla="*/ 2426831 h 2830899"/>
              <a:gd name="connsiteX5" fmla="*/ 11102521 w 14440636"/>
              <a:gd name="connsiteY5" fmla="*/ 2235670 h 2830899"/>
              <a:gd name="connsiteX6" fmla="*/ 13023296 w 14440636"/>
              <a:gd name="connsiteY6" fmla="*/ 2748452 h 2830899"/>
              <a:gd name="connsiteX7" fmla="*/ 13603504 w 14440636"/>
              <a:gd name="connsiteY7" fmla="*/ 220823 h 2830899"/>
              <a:gd name="connsiteX8" fmla="*/ 845447 w 14440636"/>
              <a:gd name="connsiteY8" fmla="*/ 220823 h 2830899"/>
              <a:gd name="connsiteX9" fmla="*/ 1568259 w 14440636"/>
              <a:gd name="connsiteY9" fmla="*/ 2334103 h 2830899"/>
              <a:gd name="connsiteX0" fmla="*/ 1586878 w 14459255"/>
              <a:gd name="connsiteY0" fmla="*/ 2334103 h 2830899"/>
              <a:gd name="connsiteX1" fmla="*/ 5119088 w 14459255"/>
              <a:gd name="connsiteY1" fmla="*/ 1444343 h 2830899"/>
              <a:gd name="connsiteX2" fmla="*/ 6019540 w 14459255"/>
              <a:gd name="connsiteY2" fmla="*/ 2572341 h 2830899"/>
              <a:gd name="connsiteX3" fmla="*/ 8307132 w 14459255"/>
              <a:gd name="connsiteY3" fmla="*/ 1368772 h 2830899"/>
              <a:gd name="connsiteX4" fmla="*/ 9351259 w 14459255"/>
              <a:gd name="connsiteY4" fmla="*/ 2426831 h 2830899"/>
              <a:gd name="connsiteX5" fmla="*/ 11121140 w 14459255"/>
              <a:gd name="connsiteY5" fmla="*/ 2235670 h 2830899"/>
              <a:gd name="connsiteX6" fmla="*/ 13041915 w 14459255"/>
              <a:gd name="connsiteY6" fmla="*/ 2748452 h 2830899"/>
              <a:gd name="connsiteX7" fmla="*/ 13622123 w 14459255"/>
              <a:gd name="connsiteY7" fmla="*/ 220823 h 2830899"/>
              <a:gd name="connsiteX8" fmla="*/ 864066 w 14459255"/>
              <a:gd name="connsiteY8" fmla="*/ 220823 h 2830899"/>
              <a:gd name="connsiteX9" fmla="*/ 1586878 w 14459255"/>
              <a:gd name="connsiteY9" fmla="*/ 2334103 h 2830899"/>
              <a:gd name="connsiteX0" fmla="*/ 630380 w 13502757"/>
              <a:gd name="connsiteY0" fmla="*/ 2260351 h 2757147"/>
              <a:gd name="connsiteX1" fmla="*/ 4162590 w 13502757"/>
              <a:gd name="connsiteY1" fmla="*/ 1370591 h 2757147"/>
              <a:gd name="connsiteX2" fmla="*/ 5063042 w 13502757"/>
              <a:gd name="connsiteY2" fmla="*/ 2498589 h 2757147"/>
              <a:gd name="connsiteX3" fmla="*/ 7350634 w 13502757"/>
              <a:gd name="connsiteY3" fmla="*/ 1295020 h 2757147"/>
              <a:gd name="connsiteX4" fmla="*/ 8394761 w 13502757"/>
              <a:gd name="connsiteY4" fmla="*/ 2353079 h 2757147"/>
              <a:gd name="connsiteX5" fmla="*/ 10164642 w 13502757"/>
              <a:gd name="connsiteY5" fmla="*/ 2161918 h 2757147"/>
              <a:gd name="connsiteX6" fmla="*/ 12085417 w 13502757"/>
              <a:gd name="connsiteY6" fmla="*/ 2674700 h 2757147"/>
              <a:gd name="connsiteX7" fmla="*/ 12665625 w 13502757"/>
              <a:gd name="connsiteY7" fmla="*/ 147071 h 2757147"/>
              <a:gd name="connsiteX8" fmla="*/ 1244928 w 13502757"/>
              <a:gd name="connsiteY8" fmla="*/ 301133 h 2757147"/>
              <a:gd name="connsiteX9" fmla="*/ 630380 w 13502757"/>
              <a:gd name="connsiteY9" fmla="*/ 2260351 h 2757147"/>
              <a:gd name="connsiteX0" fmla="*/ 630380 w 13502757"/>
              <a:gd name="connsiteY0" fmla="*/ 2260351 h 2757147"/>
              <a:gd name="connsiteX1" fmla="*/ 4162590 w 13502757"/>
              <a:gd name="connsiteY1" fmla="*/ 1370591 h 2757147"/>
              <a:gd name="connsiteX2" fmla="*/ 5063042 w 13502757"/>
              <a:gd name="connsiteY2" fmla="*/ 2498589 h 2757147"/>
              <a:gd name="connsiteX3" fmla="*/ 7251425 w 13502757"/>
              <a:gd name="connsiteY3" fmla="*/ 1715689 h 2757147"/>
              <a:gd name="connsiteX4" fmla="*/ 8394761 w 13502757"/>
              <a:gd name="connsiteY4" fmla="*/ 2353079 h 2757147"/>
              <a:gd name="connsiteX5" fmla="*/ 10164642 w 13502757"/>
              <a:gd name="connsiteY5" fmla="*/ 2161918 h 2757147"/>
              <a:gd name="connsiteX6" fmla="*/ 12085417 w 13502757"/>
              <a:gd name="connsiteY6" fmla="*/ 2674700 h 2757147"/>
              <a:gd name="connsiteX7" fmla="*/ 12665625 w 13502757"/>
              <a:gd name="connsiteY7" fmla="*/ 147071 h 2757147"/>
              <a:gd name="connsiteX8" fmla="*/ 1244928 w 13502757"/>
              <a:gd name="connsiteY8" fmla="*/ 301133 h 2757147"/>
              <a:gd name="connsiteX9" fmla="*/ 630380 w 13502757"/>
              <a:gd name="connsiteY9" fmla="*/ 2260351 h 2757147"/>
              <a:gd name="connsiteX0" fmla="*/ 600818 w 13473195"/>
              <a:gd name="connsiteY0" fmla="*/ 2260351 h 2757147"/>
              <a:gd name="connsiteX1" fmla="*/ 3625018 w 13473195"/>
              <a:gd name="connsiteY1" fmla="*/ 1555309 h 2757147"/>
              <a:gd name="connsiteX2" fmla="*/ 5033480 w 13473195"/>
              <a:gd name="connsiteY2" fmla="*/ 2498589 h 2757147"/>
              <a:gd name="connsiteX3" fmla="*/ 7221863 w 13473195"/>
              <a:gd name="connsiteY3" fmla="*/ 1715689 h 2757147"/>
              <a:gd name="connsiteX4" fmla="*/ 8365199 w 13473195"/>
              <a:gd name="connsiteY4" fmla="*/ 2353079 h 2757147"/>
              <a:gd name="connsiteX5" fmla="*/ 10135080 w 13473195"/>
              <a:gd name="connsiteY5" fmla="*/ 2161918 h 2757147"/>
              <a:gd name="connsiteX6" fmla="*/ 12055855 w 13473195"/>
              <a:gd name="connsiteY6" fmla="*/ 2674700 h 2757147"/>
              <a:gd name="connsiteX7" fmla="*/ 12636063 w 13473195"/>
              <a:gd name="connsiteY7" fmla="*/ 147071 h 2757147"/>
              <a:gd name="connsiteX8" fmla="*/ 1215366 w 13473195"/>
              <a:gd name="connsiteY8" fmla="*/ 301133 h 2757147"/>
              <a:gd name="connsiteX9" fmla="*/ 600818 w 13473195"/>
              <a:gd name="connsiteY9" fmla="*/ 2260351 h 275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473195" h="2757147">
                <a:moveTo>
                  <a:pt x="600818" y="2260351"/>
                </a:moveTo>
                <a:cubicBezTo>
                  <a:pt x="1002427" y="2469380"/>
                  <a:pt x="2886241" y="1515603"/>
                  <a:pt x="3625018" y="1555309"/>
                </a:cubicBezTo>
                <a:cubicBezTo>
                  <a:pt x="4363795" y="1595015"/>
                  <a:pt x="4434006" y="2471859"/>
                  <a:pt x="5033480" y="2498589"/>
                </a:cubicBezTo>
                <a:cubicBezTo>
                  <a:pt x="5632954" y="2525319"/>
                  <a:pt x="6666577" y="1739941"/>
                  <a:pt x="7221863" y="1715689"/>
                </a:cubicBezTo>
                <a:cubicBezTo>
                  <a:pt x="7777149" y="1691437"/>
                  <a:pt x="7879663" y="2278708"/>
                  <a:pt x="8365199" y="2353079"/>
                </a:cubicBezTo>
                <a:cubicBezTo>
                  <a:pt x="8850735" y="2427450"/>
                  <a:pt x="9519971" y="2108314"/>
                  <a:pt x="10135080" y="2161918"/>
                </a:cubicBezTo>
                <a:cubicBezTo>
                  <a:pt x="10750189" y="2215522"/>
                  <a:pt x="11639025" y="3010508"/>
                  <a:pt x="12055855" y="2674700"/>
                </a:cubicBezTo>
                <a:cubicBezTo>
                  <a:pt x="12472685" y="2338892"/>
                  <a:pt x="14639035" y="377485"/>
                  <a:pt x="12636063" y="147071"/>
                </a:cubicBezTo>
                <a:cubicBezTo>
                  <a:pt x="10633092" y="-83343"/>
                  <a:pt x="3221240" y="-51080"/>
                  <a:pt x="1215366" y="301133"/>
                </a:cubicBezTo>
                <a:cubicBezTo>
                  <a:pt x="-790508" y="653346"/>
                  <a:pt x="199209" y="2051322"/>
                  <a:pt x="600818" y="2260351"/>
                </a:cubicBezTo>
                <a:close/>
              </a:path>
            </a:pathLst>
          </a:custGeom>
          <a:solidFill>
            <a:srgbClr val="F8CC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B4B535-17EB-8125-4B7C-EF83C814C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477" y="2136886"/>
            <a:ext cx="6734601" cy="31816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FF0D32-1780-63DF-B946-62057C5E589D}"/>
              </a:ext>
            </a:extLst>
          </p:cNvPr>
          <p:cNvSpPr txBox="1"/>
          <p:nvPr/>
        </p:nvSpPr>
        <p:spPr>
          <a:xfrm>
            <a:off x="2520468" y="476250"/>
            <a:ext cx="7151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k-KZ" sz="3600" dirty="0">
                <a:latin typeface="Montserrat Black" panose="00000A00000000000000" pitchFamily="2" charset="-52"/>
              </a:rPr>
              <a:t>ЗЕРТТЕУ БӨЛІМ</a:t>
            </a:r>
            <a:endParaRPr lang="ru-KZ" sz="3600" dirty="0">
              <a:latin typeface="Montserrat Black" panose="00000A00000000000000" pitchFamily="2" charset="-52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B9E87CF-5740-3CBF-8A2E-9954DA7CE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558" y="2276214"/>
            <a:ext cx="5381500" cy="244877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43FDF6A-949C-F0A3-8D8C-199964A372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598726">
            <a:off x="9625691" y="619621"/>
            <a:ext cx="2020229" cy="202022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B30134B-C536-1EA5-19B8-81DC29EEDD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896807">
            <a:off x="577196" y="4847689"/>
            <a:ext cx="1451787" cy="14517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B25AD5-061B-71BE-9058-185795205F9E}"/>
              </a:ext>
            </a:extLst>
          </p:cNvPr>
          <p:cNvSpPr txBox="1"/>
          <p:nvPr/>
        </p:nvSpPr>
        <p:spPr>
          <a:xfrm>
            <a:off x="-10242391" y="2112488"/>
            <a:ext cx="65722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Python Django </a:t>
            </a:r>
            <a:r>
              <a:rPr lang="kk-KZ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бағдарламасын мүмкіндіктерін зерттей отырып,бұл бағдарлама ортасымен мен Сәуір айында Атырау қаласында  ауа сапасы қатты нашарлағанда зерттей бастадым.</a:t>
            </a:r>
            <a:endParaRPr lang="ru-KZ" sz="2000" kern="100" dirty="0">
              <a:effectLst/>
              <a:latin typeface="Montserrat" panose="00000500000000000000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0CB4D8-C331-AE39-C110-B0C7C39B5F50}"/>
              </a:ext>
            </a:extLst>
          </p:cNvPr>
          <p:cNvSpPr txBox="1"/>
          <p:nvPr/>
        </p:nvSpPr>
        <p:spPr>
          <a:xfrm>
            <a:off x="-7842241" y="476250"/>
            <a:ext cx="7151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Montserrat Black" panose="00000A00000000000000" pitchFamily="2" charset="-52"/>
              </a:rPr>
              <a:t>АУА САПАСЫН БАҚЫЛАУ САЙТЫН ҚҰРУ</a:t>
            </a:r>
            <a:endParaRPr lang="ru-KZ" sz="3600" dirty="0">
              <a:latin typeface="Montserrat Black" panose="00000A00000000000000" pitchFamily="2" charset="-52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C7C0146-96E0-8A36-9002-DE6F15DFAF03}"/>
              </a:ext>
            </a:extLst>
          </p:cNvPr>
          <p:cNvSpPr/>
          <p:nvPr/>
        </p:nvSpPr>
        <p:spPr>
          <a:xfrm>
            <a:off x="-10516884" y="2536974"/>
            <a:ext cx="274493" cy="27600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glow rad="1397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0C38A8-D49E-D7BC-DC28-2D98E4368727}"/>
              </a:ext>
            </a:extLst>
          </p:cNvPr>
          <p:cNvSpPr txBox="1"/>
          <p:nvPr/>
        </p:nvSpPr>
        <p:spPr>
          <a:xfrm>
            <a:off x="-10242391" y="4434347"/>
            <a:ext cx="65722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ru-RU" sz="2000" kern="1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Менің</a:t>
            </a:r>
            <a:r>
              <a:rPr lang="ru-RU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kern="1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жобам</a:t>
            </a:r>
            <a:r>
              <a:rPr lang="ru-RU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Django 4.2.6 </a:t>
            </a:r>
            <a:r>
              <a:rPr lang="ru-RU" sz="2000" kern="1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ортасында</a:t>
            </a:r>
            <a:r>
              <a:rPr lang="ru-RU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kern="1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жасалған</a:t>
            </a:r>
            <a:r>
              <a:rPr lang="ru-RU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lang="en-US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kk-KZ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jangoproject.com</a:t>
            </a:r>
            <a:r>
              <a:rPr lang="en-US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ru-RU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Мен </a:t>
            </a:r>
            <a:r>
              <a:rPr lang="ru-RU" sz="2000" kern="1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өз</a:t>
            </a:r>
            <a:r>
              <a:rPr lang="ru-RU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kern="1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жұмысымды</a:t>
            </a:r>
            <a:r>
              <a:rPr lang="ru-RU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kern="1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жалғастырып</a:t>
            </a:r>
            <a:r>
              <a:rPr lang="ru-RU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Python Django </a:t>
            </a:r>
            <a:r>
              <a:rPr lang="kk-KZ" sz="2000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бағдарламасында Атырау қаласының ауа сапасы сайттын құрдым</a:t>
            </a:r>
            <a:r>
              <a:rPr lang="ru-RU" sz="2000" kern="100" dirty="0"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kern="100" dirty="0">
              <a:effectLst/>
              <a:latin typeface="Montserrat" panose="00000500000000000000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B7358F-6E59-0A49-1420-75E7DEB45F18}"/>
              </a:ext>
            </a:extLst>
          </p:cNvPr>
          <p:cNvSpPr/>
          <p:nvPr/>
        </p:nvSpPr>
        <p:spPr>
          <a:xfrm>
            <a:off x="-10516884" y="4859609"/>
            <a:ext cx="274493" cy="27600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glow rad="1397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E88D952-4CE7-F7BD-25B9-FA4D53C374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315617" y="873116"/>
            <a:ext cx="6083721" cy="608372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16D1400-B683-D763-04F4-ED4BBD105552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849487" y="1216800"/>
            <a:ext cx="5198875" cy="26788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19791FE-4F98-6E29-F9EB-3EB5576258BF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077258" y="3523219"/>
            <a:ext cx="4830677" cy="2356026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77DCA2D-F456-7CEC-F637-19C480F563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6489491" y="1185401"/>
            <a:ext cx="4602905" cy="189003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638B3ED8-E002-A713-71EC-B2FC2400285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6416528" y="3075435"/>
            <a:ext cx="4031191" cy="1503284"/>
          </a:xfrm>
          <a:prstGeom prst="rect">
            <a:avLst/>
          </a:prstGeom>
        </p:spPr>
      </p:pic>
      <p:pic>
        <p:nvPicPr>
          <p:cNvPr id="24" name="Рисунок 23">
            <a:hlinkClick r:id="rId13"/>
            <a:extLst>
              <a:ext uri="{FF2B5EF4-FFF2-40B4-BE49-F238E27FC236}">
                <a16:creationId xmlns:a16="http://schemas.microsoft.com/office/drawing/2014/main" id="{06F46BA8-77EA-B87B-7F07-C3D657315C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10335" y="4701232"/>
            <a:ext cx="1800381" cy="18003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91372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олилиния: фигура 28">
            <a:extLst>
              <a:ext uri="{FF2B5EF4-FFF2-40B4-BE49-F238E27FC236}">
                <a16:creationId xmlns:a16="http://schemas.microsoft.com/office/drawing/2014/main" id="{E33F84DF-34E8-AC5B-E5C4-C099B4337FE4}"/>
              </a:ext>
            </a:extLst>
          </p:cNvPr>
          <p:cNvSpPr/>
          <p:nvPr/>
        </p:nvSpPr>
        <p:spPr>
          <a:xfrm rot="10253711">
            <a:off x="2155967" y="3779832"/>
            <a:ext cx="13159651" cy="4406414"/>
          </a:xfrm>
          <a:custGeom>
            <a:avLst/>
            <a:gdLst>
              <a:gd name="connsiteX0" fmla="*/ 247091 w 15670394"/>
              <a:gd name="connsiteY0" fmla="*/ 2272511 h 3136626"/>
              <a:gd name="connsiteX1" fmla="*/ 467225 w 15670394"/>
              <a:gd name="connsiteY1" fmla="*/ 2255578 h 3136626"/>
              <a:gd name="connsiteX2" fmla="*/ 2990291 w 15670394"/>
              <a:gd name="connsiteY2" fmla="*/ 2187845 h 3136626"/>
              <a:gd name="connsiteX3" fmla="*/ 5005358 w 15670394"/>
              <a:gd name="connsiteY3" fmla="*/ 3136111 h 3136626"/>
              <a:gd name="connsiteX4" fmla="*/ 7630025 w 15670394"/>
              <a:gd name="connsiteY4" fmla="*/ 2323311 h 3136626"/>
              <a:gd name="connsiteX5" fmla="*/ 9797491 w 15670394"/>
              <a:gd name="connsiteY5" fmla="*/ 2475711 h 3136626"/>
              <a:gd name="connsiteX6" fmla="*/ 12269758 w 15670394"/>
              <a:gd name="connsiteY6" fmla="*/ 1561311 h 3136626"/>
              <a:gd name="connsiteX7" fmla="*/ 14691225 w 15670394"/>
              <a:gd name="connsiteY7" fmla="*/ 2848245 h 3136626"/>
              <a:gd name="connsiteX8" fmla="*/ 15554825 w 15670394"/>
              <a:gd name="connsiteY8" fmla="*/ 731578 h 3136626"/>
              <a:gd name="connsiteX9" fmla="*/ 12303625 w 15670394"/>
              <a:gd name="connsiteY9" fmla="*/ 37311 h 3136626"/>
              <a:gd name="connsiteX10" fmla="*/ 10068425 w 15670394"/>
              <a:gd name="connsiteY10" fmla="*/ 88111 h 3136626"/>
              <a:gd name="connsiteX11" fmla="*/ 7359091 w 15670394"/>
              <a:gd name="connsiteY11" fmla="*/ 105045 h 3136626"/>
              <a:gd name="connsiteX12" fmla="*/ 3684558 w 15670394"/>
              <a:gd name="connsiteY12" fmla="*/ 155845 h 3136626"/>
              <a:gd name="connsiteX13" fmla="*/ 1838825 w 15670394"/>
              <a:gd name="connsiteY13" fmla="*/ 392911 h 3136626"/>
              <a:gd name="connsiteX14" fmla="*/ 94691 w 15670394"/>
              <a:gd name="connsiteY14" fmla="*/ 1036378 h 3136626"/>
              <a:gd name="connsiteX15" fmla="*/ 247091 w 15670394"/>
              <a:gd name="connsiteY15" fmla="*/ 2272511 h 3136626"/>
              <a:gd name="connsiteX0" fmla="*/ 247091 w 14691239"/>
              <a:gd name="connsiteY0" fmla="*/ 2272511 h 3136626"/>
              <a:gd name="connsiteX1" fmla="*/ 467225 w 14691239"/>
              <a:gd name="connsiteY1" fmla="*/ 2255578 h 3136626"/>
              <a:gd name="connsiteX2" fmla="*/ 2990291 w 14691239"/>
              <a:gd name="connsiteY2" fmla="*/ 2187845 h 3136626"/>
              <a:gd name="connsiteX3" fmla="*/ 5005358 w 14691239"/>
              <a:gd name="connsiteY3" fmla="*/ 3136111 h 3136626"/>
              <a:gd name="connsiteX4" fmla="*/ 7630025 w 14691239"/>
              <a:gd name="connsiteY4" fmla="*/ 2323311 h 3136626"/>
              <a:gd name="connsiteX5" fmla="*/ 9797491 w 14691239"/>
              <a:gd name="connsiteY5" fmla="*/ 2475711 h 3136626"/>
              <a:gd name="connsiteX6" fmla="*/ 12269758 w 14691239"/>
              <a:gd name="connsiteY6" fmla="*/ 1561311 h 3136626"/>
              <a:gd name="connsiteX7" fmla="*/ 14691225 w 14691239"/>
              <a:gd name="connsiteY7" fmla="*/ 2848245 h 3136626"/>
              <a:gd name="connsiteX8" fmla="*/ 12303625 w 14691239"/>
              <a:gd name="connsiteY8" fmla="*/ 37311 h 3136626"/>
              <a:gd name="connsiteX9" fmla="*/ 10068425 w 14691239"/>
              <a:gd name="connsiteY9" fmla="*/ 88111 h 3136626"/>
              <a:gd name="connsiteX10" fmla="*/ 7359091 w 14691239"/>
              <a:gd name="connsiteY10" fmla="*/ 105045 h 3136626"/>
              <a:gd name="connsiteX11" fmla="*/ 3684558 w 14691239"/>
              <a:gd name="connsiteY11" fmla="*/ 155845 h 3136626"/>
              <a:gd name="connsiteX12" fmla="*/ 1838825 w 14691239"/>
              <a:gd name="connsiteY12" fmla="*/ 392911 h 3136626"/>
              <a:gd name="connsiteX13" fmla="*/ 94691 w 14691239"/>
              <a:gd name="connsiteY13" fmla="*/ 1036378 h 3136626"/>
              <a:gd name="connsiteX14" fmla="*/ 247091 w 14691239"/>
              <a:gd name="connsiteY14" fmla="*/ 2272511 h 3136626"/>
              <a:gd name="connsiteX0" fmla="*/ 247091 w 12580942"/>
              <a:gd name="connsiteY0" fmla="*/ 2272511 h 3136626"/>
              <a:gd name="connsiteX1" fmla="*/ 467225 w 12580942"/>
              <a:gd name="connsiteY1" fmla="*/ 2255578 h 3136626"/>
              <a:gd name="connsiteX2" fmla="*/ 2990291 w 12580942"/>
              <a:gd name="connsiteY2" fmla="*/ 2187845 h 3136626"/>
              <a:gd name="connsiteX3" fmla="*/ 5005358 w 12580942"/>
              <a:gd name="connsiteY3" fmla="*/ 3136111 h 3136626"/>
              <a:gd name="connsiteX4" fmla="*/ 7630025 w 12580942"/>
              <a:gd name="connsiteY4" fmla="*/ 2323311 h 3136626"/>
              <a:gd name="connsiteX5" fmla="*/ 9797491 w 12580942"/>
              <a:gd name="connsiteY5" fmla="*/ 2475711 h 3136626"/>
              <a:gd name="connsiteX6" fmla="*/ 12269758 w 12580942"/>
              <a:gd name="connsiteY6" fmla="*/ 1561311 h 3136626"/>
              <a:gd name="connsiteX7" fmla="*/ 12303625 w 12580942"/>
              <a:gd name="connsiteY7" fmla="*/ 37311 h 3136626"/>
              <a:gd name="connsiteX8" fmla="*/ 10068425 w 12580942"/>
              <a:gd name="connsiteY8" fmla="*/ 88111 h 3136626"/>
              <a:gd name="connsiteX9" fmla="*/ 7359091 w 12580942"/>
              <a:gd name="connsiteY9" fmla="*/ 105045 h 3136626"/>
              <a:gd name="connsiteX10" fmla="*/ 3684558 w 12580942"/>
              <a:gd name="connsiteY10" fmla="*/ 155845 h 3136626"/>
              <a:gd name="connsiteX11" fmla="*/ 1838825 w 12580942"/>
              <a:gd name="connsiteY11" fmla="*/ 392911 h 3136626"/>
              <a:gd name="connsiteX12" fmla="*/ 94691 w 12580942"/>
              <a:gd name="connsiteY12" fmla="*/ 1036378 h 3136626"/>
              <a:gd name="connsiteX13" fmla="*/ 247091 w 12580942"/>
              <a:gd name="connsiteY13" fmla="*/ 2272511 h 3136626"/>
              <a:gd name="connsiteX0" fmla="*/ 281345 w 12615196"/>
              <a:gd name="connsiteY0" fmla="*/ 2272511 h 4015798"/>
              <a:gd name="connsiteX1" fmla="*/ 1553039 w 12615196"/>
              <a:gd name="connsiteY1" fmla="*/ 4015798 h 4015798"/>
              <a:gd name="connsiteX2" fmla="*/ 3024545 w 12615196"/>
              <a:gd name="connsiteY2" fmla="*/ 2187845 h 4015798"/>
              <a:gd name="connsiteX3" fmla="*/ 5039612 w 12615196"/>
              <a:gd name="connsiteY3" fmla="*/ 3136111 h 4015798"/>
              <a:gd name="connsiteX4" fmla="*/ 7664279 w 12615196"/>
              <a:gd name="connsiteY4" fmla="*/ 2323311 h 4015798"/>
              <a:gd name="connsiteX5" fmla="*/ 9831745 w 12615196"/>
              <a:gd name="connsiteY5" fmla="*/ 2475711 h 4015798"/>
              <a:gd name="connsiteX6" fmla="*/ 12304012 w 12615196"/>
              <a:gd name="connsiteY6" fmla="*/ 1561311 h 4015798"/>
              <a:gd name="connsiteX7" fmla="*/ 12337879 w 12615196"/>
              <a:gd name="connsiteY7" fmla="*/ 37311 h 4015798"/>
              <a:gd name="connsiteX8" fmla="*/ 10102679 w 12615196"/>
              <a:gd name="connsiteY8" fmla="*/ 88111 h 4015798"/>
              <a:gd name="connsiteX9" fmla="*/ 7393345 w 12615196"/>
              <a:gd name="connsiteY9" fmla="*/ 105045 h 4015798"/>
              <a:gd name="connsiteX10" fmla="*/ 3718812 w 12615196"/>
              <a:gd name="connsiteY10" fmla="*/ 155845 h 4015798"/>
              <a:gd name="connsiteX11" fmla="*/ 1873079 w 12615196"/>
              <a:gd name="connsiteY11" fmla="*/ 392911 h 4015798"/>
              <a:gd name="connsiteX12" fmla="*/ 128945 w 12615196"/>
              <a:gd name="connsiteY12" fmla="*/ 1036378 h 4015798"/>
              <a:gd name="connsiteX13" fmla="*/ 281345 w 12615196"/>
              <a:gd name="connsiteY13" fmla="*/ 2272511 h 4015798"/>
              <a:gd name="connsiteX0" fmla="*/ 314273 w 12648124"/>
              <a:gd name="connsiteY0" fmla="*/ 2925914 h 4669201"/>
              <a:gd name="connsiteX1" fmla="*/ 1585967 w 12648124"/>
              <a:gd name="connsiteY1" fmla="*/ 4669201 h 4669201"/>
              <a:gd name="connsiteX2" fmla="*/ 3057473 w 12648124"/>
              <a:gd name="connsiteY2" fmla="*/ 2841248 h 4669201"/>
              <a:gd name="connsiteX3" fmla="*/ 5072540 w 12648124"/>
              <a:gd name="connsiteY3" fmla="*/ 3789514 h 4669201"/>
              <a:gd name="connsiteX4" fmla="*/ 7697207 w 12648124"/>
              <a:gd name="connsiteY4" fmla="*/ 2976714 h 4669201"/>
              <a:gd name="connsiteX5" fmla="*/ 9864673 w 12648124"/>
              <a:gd name="connsiteY5" fmla="*/ 3129114 h 4669201"/>
              <a:gd name="connsiteX6" fmla="*/ 12336940 w 12648124"/>
              <a:gd name="connsiteY6" fmla="*/ 2214714 h 4669201"/>
              <a:gd name="connsiteX7" fmla="*/ 12370807 w 12648124"/>
              <a:gd name="connsiteY7" fmla="*/ 690714 h 4669201"/>
              <a:gd name="connsiteX8" fmla="*/ 10135607 w 12648124"/>
              <a:gd name="connsiteY8" fmla="*/ 741514 h 4669201"/>
              <a:gd name="connsiteX9" fmla="*/ 7426273 w 12648124"/>
              <a:gd name="connsiteY9" fmla="*/ 758448 h 4669201"/>
              <a:gd name="connsiteX10" fmla="*/ 3751740 w 12648124"/>
              <a:gd name="connsiteY10" fmla="*/ 809248 h 4669201"/>
              <a:gd name="connsiteX11" fmla="*/ 2317487 w 12648124"/>
              <a:gd name="connsiteY11" fmla="*/ 17614 h 4669201"/>
              <a:gd name="connsiteX12" fmla="*/ 161873 w 12648124"/>
              <a:gd name="connsiteY12" fmla="*/ 1689781 h 4669201"/>
              <a:gd name="connsiteX13" fmla="*/ 314273 w 12648124"/>
              <a:gd name="connsiteY13" fmla="*/ 2925914 h 4669201"/>
              <a:gd name="connsiteX0" fmla="*/ 314273 w 12648124"/>
              <a:gd name="connsiteY0" fmla="*/ 2923847 h 4667134"/>
              <a:gd name="connsiteX1" fmla="*/ 1585967 w 12648124"/>
              <a:gd name="connsiteY1" fmla="*/ 4667134 h 4667134"/>
              <a:gd name="connsiteX2" fmla="*/ 3057473 w 12648124"/>
              <a:gd name="connsiteY2" fmla="*/ 2839181 h 4667134"/>
              <a:gd name="connsiteX3" fmla="*/ 5072540 w 12648124"/>
              <a:gd name="connsiteY3" fmla="*/ 3787447 h 4667134"/>
              <a:gd name="connsiteX4" fmla="*/ 7697207 w 12648124"/>
              <a:gd name="connsiteY4" fmla="*/ 2974647 h 4667134"/>
              <a:gd name="connsiteX5" fmla="*/ 9864673 w 12648124"/>
              <a:gd name="connsiteY5" fmla="*/ 3127047 h 4667134"/>
              <a:gd name="connsiteX6" fmla="*/ 12336940 w 12648124"/>
              <a:gd name="connsiteY6" fmla="*/ 2212647 h 4667134"/>
              <a:gd name="connsiteX7" fmla="*/ 12370807 w 12648124"/>
              <a:gd name="connsiteY7" fmla="*/ 688647 h 4667134"/>
              <a:gd name="connsiteX8" fmla="*/ 10135607 w 12648124"/>
              <a:gd name="connsiteY8" fmla="*/ 739447 h 4667134"/>
              <a:gd name="connsiteX9" fmla="*/ 7792033 w 12648124"/>
              <a:gd name="connsiteY9" fmla="*/ 2001 h 4667134"/>
              <a:gd name="connsiteX10" fmla="*/ 3751740 w 12648124"/>
              <a:gd name="connsiteY10" fmla="*/ 807181 h 4667134"/>
              <a:gd name="connsiteX11" fmla="*/ 2317487 w 12648124"/>
              <a:gd name="connsiteY11" fmla="*/ 15547 h 4667134"/>
              <a:gd name="connsiteX12" fmla="*/ 161873 w 12648124"/>
              <a:gd name="connsiteY12" fmla="*/ 1687714 h 4667134"/>
              <a:gd name="connsiteX13" fmla="*/ 314273 w 12648124"/>
              <a:gd name="connsiteY13" fmla="*/ 2923847 h 4667134"/>
              <a:gd name="connsiteX0" fmla="*/ 314273 w 12648124"/>
              <a:gd name="connsiteY0" fmla="*/ 2956991 h 4700278"/>
              <a:gd name="connsiteX1" fmla="*/ 1585967 w 12648124"/>
              <a:gd name="connsiteY1" fmla="*/ 4700278 h 4700278"/>
              <a:gd name="connsiteX2" fmla="*/ 3057473 w 12648124"/>
              <a:gd name="connsiteY2" fmla="*/ 2872325 h 4700278"/>
              <a:gd name="connsiteX3" fmla="*/ 5072540 w 12648124"/>
              <a:gd name="connsiteY3" fmla="*/ 3820591 h 4700278"/>
              <a:gd name="connsiteX4" fmla="*/ 7697207 w 12648124"/>
              <a:gd name="connsiteY4" fmla="*/ 3007791 h 4700278"/>
              <a:gd name="connsiteX5" fmla="*/ 9864673 w 12648124"/>
              <a:gd name="connsiteY5" fmla="*/ 3160191 h 4700278"/>
              <a:gd name="connsiteX6" fmla="*/ 12336940 w 12648124"/>
              <a:gd name="connsiteY6" fmla="*/ 2245791 h 4700278"/>
              <a:gd name="connsiteX7" fmla="*/ 12370807 w 12648124"/>
              <a:gd name="connsiteY7" fmla="*/ 721791 h 4700278"/>
              <a:gd name="connsiteX8" fmla="*/ 10135607 w 12648124"/>
              <a:gd name="connsiteY8" fmla="*/ 772591 h 4700278"/>
              <a:gd name="connsiteX9" fmla="*/ 7792033 w 12648124"/>
              <a:gd name="connsiteY9" fmla="*/ 35145 h 4700278"/>
              <a:gd name="connsiteX10" fmla="*/ 4026060 w 12648124"/>
              <a:gd name="connsiteY10" fmla="*/ 131665 h 4700278"/>
              <a:gd name="connsiteX11" fmla="*/ 2317487 w 12648124"/>
              <a:gd name="connsiteY11" fmla="*/ 48691 h 4700278"/>
              <a:gd name="connsiteX12" fmla="*/ 161873 w 12648124"/>
              <a:gd name="connsiteY12" fmla="*/ 1720858 h 4700278"/>
              <a:gd name="connsiteX13" fmla="*/ 314273 w 12648124"/>
              <a:gd name="connsiteY13" fmla="*/ 2956991 h 4700278"/>
              <a:gd name="connsiteX0" fmla="*/ 314273 w 12648124"/>
              <a:gd name="connsiteY0" fmla="*/ 2956991 h 4700314"/>
              <a:gd name="connsiteX1" fmla="*/ 1585967 w 12648124"/>
              <a:gd name="connsiteY1" fmla="*/ 4700278 h 4700314"/>
              <a:gd name="connsiteX2" fmla="*/ 3057473 w 12648124"/>
              <a:gd name="connsiteY2" fmla="*/ 3009485 h 4700314"/>
              <a:gd name="connsiteX3" fmla="*/ 5072540 w 12648124"/>
              <a:gd name="connsiteY3" fmla="*/ 3820591 h 4700314"/>
              <a:gd name="connsiteX4" fmla="*/ 7697207 w 12648124"/>
              <a:gd name="connsiteY4" fmla="*/ 3007791 h 4700314"/>
              <a:gd name="connsiteX5" fmla="*/ 9864673 w 12648124"/>
              <a:gd name="connsiteY5" fmla="*/ 3160191 h 4700314"/>
              <a:gd name="connsiteX6" fmla="*/ 12336940 w 12648124"/>
              <a:gd name="connsiteY6" fmla="*/ 2245791 h 4700314"/>
              <a:gd name="connsiteX7" fmla="*/ 12370807 w 12648124"/>
              <a:gd name="connsiteY7" fmla="*/ 721791 h 4700314"/>
              <a:gd name="connsiteX8" fmla="*/ 10135607 w 12648124"/>
              <a:gd name="connsiteY8" fmla="*/ 772591 h 4700314"/>
              <a:gd name="connsiteX9" fmla="*/ 7792033 w 12648124"/>
              <a:gd name="connsiteY9" fmla="*/ 35145 h 4700314"/>
              <a:gd name="connsiteX10" fmla="*/ 4026060 w 12648124"/>
              <a:gd name="connsiteY10" fmla="*/ 131665 h 4700314"/>
              <a:gd name="connsiteX11" fmla="*/ 2317487 w 12648124"/>
              <a:gd name="connsiteY11" fmla="*/ 48691 h 4700314"/>
              <a:gd name="connsiteX12" fmla="*/ 161873 w 12648124"/>
              <a:gd name="connsiteY12" fmla="*/ 1720858 h 4700314"/>
              <a:gd name="connsiteX13" fmla="*/ 314273 w 12648124"/>
              <a:gd name="connsiteY13" fmla="*/ 2956991 h 4700314"/>
              <a:gd name="connsiteX0" fmla="*/ 314273 w 12610620"/>
              <a:gd name="connsiteY0" fmla="*/ 2956991 h 4700314"/>
              <a:gd name="connsiteX1" fmla="*/ 1585967 w 12610620"/>
              <a:gd name="connsiteY1" fmla="*/ 4700278 h 4700314"/>
              <a:gd name="connsiteX2" fmla="*/ 3057473 w 12610620"/>
              <a:gd name="connsiteY2" fmla="*/ 3009485 h 4700314"/>
              <a:gd name="connsiteX3" fmla="*/ 5072540 w 12610620"/>
              <a:gd name="connsiteY3" fmla="*/ 3820591 h 4700314"/>
              <a:gd name="connsiteX4" fmla="*/ 7697207 w 12610620"/>
              <a:gd name="connsiteY4" fmla="*/ 3007791 h 4700314"/>
              <a:gd name="connsiteX5" fmla="*/ 10496886 w 12610620"/>
              <a:gd name="connsiteY5" fmla="*/ 4052948 h 4700314"/>
              <a:gd name="connsiteX6" fmla="*/ 12336940 w 12610620"/>
              <a:gd name="connsiteY6" fmla="*/ 2245791 h 4700314"/>
              <a:gd name="connsiteX7" fmla="*/ 12370807 w 12610620"/>
              <a:gd name="connsiteY7" fmla="*/ 721791 h 4700314"/>
              <a:gd name="connsiteX8" fmla="*/ 10135607 w 12610620"/>
              <a:gd name="connsiteY8" fmla="*/ 772591 h 4700314"/>
              <a:gd name="connsiteX9" fmla="*/ 7792033 w 12610620"/>
              <a:gd name="connsiteY9" fmla="*/ 35145 h 4700314"/>
              <a:gd name="connsiteX10" fmla="*/ 4026060 w 12610620"/>
              <a:gd name="connsiteY10" fmla="*/ 131665 h 4700314"/>
              <a:gd name="connsiteX11" fmla="*/ 2317487 w 12610620"/>
              <a:gd name="connsiteY11" fmla="*/ 48691 h 4700314"/>
              <a:gd name="connsiteX12" fmla="*/ 161873 w 12610620"/>
              <a:gd name="connsiteY12" fmla="*/ 1720858 h 4700314"/>
              <a:gd name="connsiteX13" fmla="*/ 314273 w 12610620"/>
              <a:gd name="connsiteY13" fmla="*/ 2956991 h 4700314"/>
              <a:gd name="connsiteX0" fmla="*/ 301770 w 12598117"/>
              <a:gd name="connsiteY0" fmla="*/ 2956991 h 4062869"/>
              <a:gd name="connsiteX1" fmla="*/ 1240053 w 12598117"/>
              <a:gd name="connsiteY1" fmla="*/ 3470656 h 4062869"/>
              <a:gd name="connsiteX2" fmla="*/ 3044970 w 12598117"/>
              <a:gd name="connsiteY2" fmla="*/ 3009485 h 4062869"/>
              <a:gd name="connsiteX3" fmla="*/ 5060037 w 12598117"/>
              <a:gd name="connsiteY3" fmla="*/ 3820591 h 4062869"/>
              <a:gd name="connsiteX4" fmla="*/ 7684704 w 12598117"/>
              <a:gd name="connsiteY4" fmla="*/ 3007791 h 4062869"/>
              <a:gd name="connsiteX5" fmla="*/ 10484383 w 12598117"/>
              <a:gd name="connsiteY5" fmla="*/ 4052948 h 4062869"/>
              <a:gd name="connsiteX6" fmla="*/ 12324437 w 12598117"/>
              <a:gd name="connsiteY6" fmla="*/ 2245791 h 4062869"/>
              <a:gd name="connsiteX7" fmla="*/ 12358304 w 12598117"/>
              <a:gd name="connsiteY7" fmla="*/ 721791 h 4062869"/>
              <a:gd name="connsiteX8" fmla="*/ 10123104 w 12598117"/>
              <a:gd name="connsiteY8" fmla="*/ 772591 h 4062869"/>
              <a:gd name="connsiteX9" fmla="*/ 7779530 w 12598117"/>
              <a:gd name="connsiteY9" fmla="*/ 35145 h 4062869"/>
              <a:gd name="connsiteX10" fmla="*/ 4013557 w 12598117"/>
              <a:gd name="connsiteY10" fmla="*/ 131665 h 4062869"/>
              <a:gd name="connsiteX11" fmla="*/ 2304984 w 12598117"/>
              <a:gd name="connsiteY11" fmla="*/ 48691 h 4062869"/>
              <a:gd name="connsiteX12" fmla="*/ 149370 w 12598117"/>
              <a:gd name="connsiteY12" fmla="*/ 1720858 h 4062869"/>
              <a:gd name="connsiteX13" fmla="*/ 301770 w 12598117"/>
              <a:gd name="connsiteY13" fmla="*/ 2956991 h 4062869"/>
              <a:gd name="connsiteX0" fmla="*/ 301770 w 12598117"/>
              <a:gd name="connsiteY0" fmla="*/ 2956991 h 4062787"/>
              <a:gd name="connsiteX1" fmla="*/ 1240053 w 12598117"/>
              <a:gd name="connsiteY1" fmla="*/ 3470656 h 4062787"/>
              <a:gd name="connsiteX2" fmla="*/ 3044970 w 12598117"/>
              <a:gd name="connsiteY2" fmla="*/ 3009485 h 4062787"/>
              <a:gd name="connsiteX3" fmla="*/ 5640875 w 12598117"/>
              <a:gd name="connsiteY3" fmla="*/ 3882819 h 4062787"/>
              <a:gd name="connsiteX4" fmla="*/ 7684704 w 12598117"/>
              <a:gd name="connsiteY4" fmla="*/ 3007791 h 4062787"/>
              <a:gd name="connsiteX5" fmla="*/ 10484383 w 12598117"/>
              <a:gd name="connsiteY5" fmla="*/ 4052948 h 4062787"/>
              <a:gd name="connsiteX6" fmla="*/ 12324437 w 12598117"/>
              <a:gd name="connsiteY6" fmla="*/ 2245791 h 4062787"/>
              <a:gd name="connsiteX7" fmla="*/ 12358304 w 12598117"/>
              <a:gd name="connsiteY7" fmla="*/ 721791 h 4062787"/>
              <a:gd name="connsiteX8" fmla="*/ 10123104 w 12598117"/>
              <a:gd name="connsiteY8" fmla="*/ 772591 h 4062787"/>
              <a:gd name="connsiteX9" fmla="*/ 7779530 w 12598117"/>
              <a:gd name="connsiteY9" fmla="*/ 35145 h 4062787"/>
              <a:gd name="connsiteX10" fmla="*/ 4013557 w 12598117"/>
              <a:gd name="connsiteY10" fmla="*/ 131665 h 4062787"/>
              <a:gd name="connsiteX11" fmla="*/ 2304984 w 12598117"/>
              <a:gd name="connsiteY11" fmla="*/ 48691 h 4062787"/>
              <a:gd name="connsiteX12" fmla="*/ 149370 w 12598117"/>
              <a:gd name="connsiteY12" fmla="*/ 1720858 h 4062787"/>
              <a:gd name="connsiteX13" fmla="*/ 301770 w 12598117"/>
              <a:gd name="connsiteY13" fmla="*/ 2956991 h 4062787"/>
              <a:gd name="connsiteX0" fmla="*/ 288355 w 12584702"/>
              <a:gd name="connsiteY0" fmla="*/ 2956991 h 4531226"/>
              <a:gd name="connsiteX1" fmla="*/ 822367 w 12584702"/>
              <a:gd name="connsiteY1" fmla="*/ 4531186 h 4531226"/>
              <a:gd name="connsiteX2" fmla="*/ 3031555 w 12584702"/>
              <a:gd name="connsiteY2" fmla="*/ 3009485 h 4531226"/>
              <a:gd name="connsiteX3" fmla="*/ 5627460 w 12584702"/>
              <a:gd name="connsiteY3" fmla="*/ 3882819 h 4531226"/>
              <a:gd name="connsiteX4" fmla="*/ 7671289 w 12584702"/>
              <a:gd name="connsiteY4" fmla="*/ 3007791 h 4531226"/>
              <a:gd name="connsiteX5" fmla="*/ 10470968 w 12584702"/>
              <a:gd name="connsiteY5" fmla="*/ 4052948 h 4531226"/>
              <a:gd name="connsiteX6" fmla="*/ 12311022 w 12584702"/>
              <a:gd name="connsiteY6" fmla="*/ 2245791 h 4531226"/>
              <a:gd name="connsiteX7" fmla="*/ 12344889 w 12584702"/>
              <a:gd name="connsiteY7" fmla="*/ 721791 h 4531226"/>
              <a:gd name="connsiteX8" fmla="*/ 10109689 w 12584702"/>
              <a:gd name="connsiteY8" fmla="*/ 772591 h 4531226"/>
              <a:gd name="connsiteX9" fmla="*/ 7766115 w 12584702"/>
              <a:gd name="connsiteY9" fmla="*/ 35145 h 4531226"/>
              <a:gd name="connsiteX10" fmla="*/ 4000142 w 12584702"/>
              <a:gd name="connsiteY10" fmla="*/ 131665 h 4531226"/>
              <a:gd name="connsiteX11" fmla="*/ 2291569 w 12584702"/>
              <a:gd name="connsiteY11" fmla="*/ 48691 h 4531226"/>
              <a:gd name="connsiteX12" fmla="*/ 135955 w 12584702"/>
              <a:gd name="connsiteY12" fmla="*/ 1720858 h 4531226"/>
              <a:gd name="connsiteX13" fmla="*/ 288355 w 12584702"/>
              <a:gd name="connsiteY13" fmla="*/ 2956991 h 4531226"/>
              <a:gd name="connsiteX0" fmla="*/ 24286 w 13128795"/>
              <a:gd name="connsiteY0" fmla="*/ 2821385 h 4531688"/>
              <a:gd name="connsiteX1" fmla="*/ 1366460 w 13128795"/>
              <a:gd name="connsiteY1" fmla="*/ 4531186 h 4531688"/>
              <a:gd name="connsiteX2" fmla="*/ 3575648 w 13128795"/>
              <a:gd name="connsiteY2" fmla="*/ 3009485 h 4531688"/>
              <a:gd name="connsiteX3" fmla="*/ 6171553 w 13128795"/>
              <a:gd name="connsiteY3" fmla="*/ 3882819 h 4531688"/>
              <a:gd name="connsiteX4" fmla="*/ 8215382 w 13128795"/>
              <a:gd name="connsiteY4" fmla="*/ 3007791 h 4531688"/>
              <a:gd name="connsiteX5" fmla="*/ 11015061 w 13128795"/>
              <a:gd name="connsiteY5" fmla="*/ 4052948 h 4531688"/>
              <a:gd name="connsiteX6" fmla="*/ 12855115 w 13128795"/>
              <a:gd name="connsiteY6" fmla="*/ 2245791 h 4531688"/>
              <a:gd name="connsiteX7" fmla="*/ 12888982 w 13128795"/>
              <a:gd name="connsiteY7" fmla="*/ 721791 h 4531688"/>
              <a:gd name="connsiteX8" fmla="*/ 10653782 w 13128795"/>
              <a:gd name="connsiteY8" fmla="*/ 772591 h 4531688"/>
              <a:gd name="connsiteX9" fmla="*/ 8310208 w 13128795"/>
              <a:gd name="connsiteY9" fmla="*/ 35145 h 4531688"/>
              <a:gd name="connsiteX10" fmla="*/ 4544235 w 13128795"/>
              <a:gd name="connsiteY10" fmla="*/ 131665 h 4531688"/>
              <a:gd name="connsiteX11" fmla="*/ 2835662 w 13128795"/>
              <a:gd name="connsiteY11" fmla="*/ 48691 h 4531688"/>
              <a:gd name="connsiteX12" fmla="*/ 680048 w 13128795"/>
              <a:gd name="connsiteY12" fmla="*/ 1720858 h 4531688"/>
              <a:gd name="connsiteX13" fmla="*/ 24286 w 13128795"/>
              <a:gd name="connsiteY13" fmla="*/ 2821385 h 4531688"/>
              <a:gd name="connsiteX0" fmla="*/ 24286 w 13176414"/>
              <a:gd name="connsiteY0" fmla="*/ 2821385 h 4766911"/>
              <a:gd name="connsiteX1" fmla="*/ 1366460 w 13176414"/>
              <a:gd name="connsiteY1" fmla="*/ 4531186 h 4766911"/>
              <a:gd name="connsiteX2" fmla="*/ 3575648 w 13176414"/>
              <a:gd name="connsiteY2" fmla="*/ 3009485 h 4766911"/>
              <a:gd name="connsiteX3" fmla="*/ 6171553 w 13176414"/>
              <a:gd name="connsiteY3" fmla="*/ 3882819 h 4766911"/>
              <a:gd name="connsiteX4" fmla="*/ 8215382 w 13176414"/>
              <a:gd name="connsiteY4" fmla="*/ 3007791 h 4766911"/>
              <a:gd name="connsiteX5" fmla="*/ 10220651 w 13176414"/>
              <a:gd name="connsiteY5" fmla="*/ 4760265 h 4766911"/>
              <a:gd name="connsiteX6" fmla="*/ 12855115 w 13176414"/>
              <a:gd name="connsiteY6" fmla="*/ 2245791 h 4766911"/>
              <a:gd name="connsiteX7" fmla="*/ 12888982 w 13176414"/>
              <a:gd name="connsiteY7" fmla="*/ 721791 h 4766911"/>
              <a:gd name="connsiteX8" fmla="*/ 10653782 w 13176414"/>
              <a:gd name="connsiteY8" fmla="*/ 772591 h 4766911"/>
              <a:gd name="connsiteX9" fmla="*/ 8310208 w 13176414"/>
              <a:gd name="connsiteY9" fmla="*/ 35145 h 4766911"/>
              <a:gd name="connsiteX10" fmla="*/ 4544235 w 13176414"/>
              <a:gd name="connsiteY10" fmla="*/ 131665 h 4766911"/>
              <a:gd name="connsiteX11" fmla="*/ 2835662 w 13176414"/>
              <a:gd name="connsiteY11" fmla="*/ 48691 h 4766911"/>
              <a:gd name="connsiteX12" fmla="*/ 680048 w 13176414"/>
              <a:gd name="connsiteY12" fmla="*/ 1720858 h 4766911"/>
              <a:gd name="connsiteX13" fmla="*/ 24286 w 13176414"/>
              <a:gd name="connsiteY13" fmla="*/ 2821385 h 4766911"/>
              <a:gd name="connsiteX0" fmla="*/ 24286 w 13176414"/>
              <a:gd name="connsiteY0" fmla="*/ 2821385 h 4767322"/>
              <a:gd name="connsiteX1" fmla="*/ 1366460 w 13176414"/>
              <a:gd name="connsiteY1" fmla="*/ 4531186 h 4767322"/>
              <a:gd name="connsiteX2" fmla="*/ 3575648 w 13176414"/>
              <a:gd name="connsiteY2" fmla="*/ 3009485 h 4767322"/>
              <a:gd name="connsiteX3" fmla="*/ 6017203 w 13176414"/>
              <a:gd name="connsiteY3" fmla="*/ 3238098 h 4767322"/>
              <a:gd name="connsiteX4" fmla="*/ 8215382 w 13176414"/>
              <a:gd name="connsiteY4" fmla="*/ 3007791 h 4767322"/>
              <a:gd name="connsiteX5" fmla="*/ 10220651 w 13176414"/>
              <a:gd name="connsiteY5" fmla="*/ 4760265 h 4767322"/>
              <a:gd name="connsiteX6" fmla="*/ 12855115 w 13176414"/>
              <a:gd name="connsiteY6" fmla="*/ 2245791 h 4767322"/>
              <a:gd name="connsiteX7" fmla="*/ 12888982 w 13176414"/>
              <a:gd name="connsiteY7" fmla="*/ 721791 h 4767322"/>
              <a:gd name="connsiteX8" fmla="*/ 10653782 w 13176414"/>
              <a:gd name="connsiteY8" fmla="*/ 772591 h 4767322"/>
              <a:gd name="connsiteX9" fmla="*/ 8310208 w 13176414"/>
              <a:gd name="connsiteY9" fmla="*/ 35145 h 4767322"/>
              <a:gd name="connsiteX10" fmla="*/ 4544235 w 13176414"/>
              <a:gd name="connsiteY10" fmla="*/ 131665 h 4767322"/>
              <a:gd name="connsiteX11" fmla="*/ 2835662 w 13176414"/>
              <a:gd name="connsiteY11" fmla="*/ 48691 h 4767322"/>
              <a:gd name="connsiteX12" fmla="*/ 680048 w 13176414"/>
              <a:gd name="connsiteY12" fmla="*/ 1720858 h 4767322"/>
              <a:gd name="connsiteX13" fmla="*/ 24286 w 13176414"/>
              <a:gd name="connsiteY13" fmla="*/ 2821385 h 4767322"/>
              <a:gd name="connsiteX0" fmla="*/ 24286 w 13176414"/>
              <a:gd name="connsiteY0" fmla="*/ 2821385 h 4767322"/>
              <a:gd name="connsiteX1" fmla="*/ 1366460 w 13176414"/>
              <a:gd name="connsiteY1" fmla="*/ 4531186 h 4767322"/>
              <a:gd name="connsiteX2" fmla="*/ 3462274 w 13176414"/>
              <a:gd name="connsiteY2" fmla="*/ 3812324 h 4767322"/>
              <a:gd name="connsiteX3" fmla="*/ 6017203 w 13176414"/>
              <a:gd name="connsiteY3" fmla="*/ 3238098 h 4767322"/>
              <a:gd name="connsiteX4" fmla="*/ 8215382 w 13176414"/>
              <a:gd name="connsiteY4" fmla="*/ 3007791 h 4767322"/>
              <a:gd name="connsiteX5" fmla="*/ 10220651 w 13176414"/>
              <a:gd name="connsiteY5" fmla="*/ 4760265 h 4767322"/>
              <a:gd name="connsiteX6" fmla="*/ 12855115 w 13176414"/>
              <a:gd name="connsiteY6" fmla="*/ 2245791 h 4767322"/>
              <a:gd name="connsiteX7" fmla="*/ 12888982 w 13176414"/>
              <a:gd name="connsiteY7" fmla="*/ 721791 h 4767322"/>
              <a:gd name="connsiteX8" fmla="*/ 10653782 w 13176414"/>
              <a:gd name="connsiteY8" fmla="*/ 772591 h 4767322"/>
              <a:gd name="connsiteX9" fmla="*/ 8310208 w 13176414"/>
              <a:gd name="connsiteY9" fmla="*/ 35145 h 4767322"/>
              <a:gd name="connsiteX10" fmla="*/ 4544235 w 13176414"/>
              <a:gd name="connsiteY10" fmla="*/ 131665 h 4767322"/>
              <a:gd name="connsiteX11" fmla="*/ 2835662 w 13176414"/>
              <a:gd name="connsiteY11" fmla="*/ 48691 h 4767322"/>
              <a:gd name="connsiteX12" fmla="*/ 680048 w 13176414"/>
              <a:gd name="connsiteY12" fmla="*/ 1720858 h 4767322"/>
              <a:gd name="connsiteX13" fmla="*/ 24286 w 13176414"/>
              <a:gd name="connsiteY13" fmla="*/ 2821385 h 4767322"/>
              <a:gd name="connsiteX0" fmla="*/ 29156 w 13181284"/>
              <a:gd name="connsiteY0" fmla="*/ 2821385 h 4767322"/>
              <a:gd name="connsiteX1" fmla="*/ 1461861 w 13181284"/>
              <a:gd name="connsiteY1" fmla="*/ 3240189 h 4767322"/>
              <a:gd name="connsiteX2" fmla="*/ 3467144 w 13181284"/>
              <a:gd name="connsiteY2" fmla="*/ 3812324 h 4767322"/>
              <a:gd name="connsiteX3" fmla="*/ 6022073 w 13181284"/>
              <a:gd name="connsiteY3" fmla="*/ 3238098 h 4767322"/>
              <a:gd name="connsiteX4" fmla="*/ 8220252 w 13181284"/>
              <a:gd name="connsiteY4" fmla="*/ 3007791 h 4767322"/>
              <a:gd name="connsiteX5" fmla="*/ 10225521 w 13181284"/>
              <a:gd name="connsiteY5" fmla="*/ 4760265 h 4767322"/>
              <a:gd name="connsiteX6" fmla="*/ 12859985 w 13181284"/>
              <a:gd name="connsiteY6" fmla="*/ 2245791 h 4767322"/>
              <a:gd name="connsiteX7" fmla="*/ 12893852 w 13181284"/>
              <a:gd name="connsiteY7" fmla="*/ 721791 h 4767322"/>
              <a:gd name="connsiteX8" fmla="*/ 10658652 w 13181284"/>
              <a:gd name="connsiteY8" fmla="*/ 772591 h 4767322"/>
              <a:gd name="connsiteX9" fmla="*/ 8315078 w 13181284"/>
              <a:gd name="connsiteY9" fmla="*/ 35145 h 4767322"/>
              <a:gd name="connsiteX10" fmla="*/ 4549105 w 13181284"/>
              <a:gd name="connsiteY10" fmla="*/ 131665 h 4767322"/>
              <a:gd name="connsiteX11" fmla="*/ 2840532 w 13181284"/>
              <a:gd name="connsiteY11" fmla="*/ 48691 h 4767322"/>
              <a:gd name="connsiteX12" fmla="*/ 684918 w 13181284"/>
              <a:gd name="connsiteY12" fmla="*/ 1720858 h 4767322"/>
              <a:gd name="connsiteX13" fmla="*/ 29156 w 13181284"/>
              <a:gd name="connsiteY13" fmla="*/ 2821385 h 4767322"/>
              <a:gd name="connsiteX0" fmla="*/ 29156 w 13181284"/>
              <a:gd name="connsiteY0" fmla="*/ 2821385 h 4767322"/>
              <a:gd name="connsiteX1" fmla="*/ 1461861 w 13181284"/>
              <a:gd name="connsiteY1" fmla="*/ 3240189 h 4767322"/>
              <a:gd name="connsiteX2" fmla="*/ 3610848 w 13181284"/>
              <a:gd name="connsiteY2" fmla="*/ 4412582 h 4767322"/>
              <a:gd name="connsiteX3" fmla="*/ 6022073 w 13181284"/>
              <a:gd name="connsiteY3" fmla="*/ 3238098 h 4767322"/>
              <a:gd name="connsiteX4" fmla="*/ 8220252 w 13181284"/>
              <a:gd name="connsiteY4" fmla="*/ 3007791 h 4767322"/>
              <a:gd name="connsiteX5" fmla="*/ 10225521 w 13181284"/>
              <a:gd name="connsiteY5" fmla="*/ 4760265 h 4767322"/>
              <a:gd name="connsiteX6" fmla="*/ 12859985 w 13181284"/>
              <a:gd name="connsiteY6" fmla="*/ 2245791 h 4767322"/>
              <a:gd name="connsiteX7" fmla="*/ 12893852 w 13181284"/>
              <a:gd name="connsiteY7" fmla="*/ 721791 h 4767322"/>
              <a:gd name="connsiteX8" fmla="*/ 10658652 w 13181284"/>
              <a:gd name="connsiteY8" fmla="*/ 772591 h 4767322"/>
              <a:gd name="connsiteX9" fmla="*/ 8315078 w 13181284"/>
              <a:gd name="connsiteY9" fmla="*/ 35145 h 4767322"/>
              <a:gd name="connsiteX10" fmla="*/ 4549105 w 13181284"/>
              <a:gd name="connsiteY10" fmla="*/ 131665 h 4767322"/>
              <a:gd name="connsiteX11" fmla="*/ 2840532 w 13181284"/>
              <a:gd name="connsiteY11" fmla="*/ 48691 h 4767322"/>
              <a:gd name="connsiteX12" fmla="*/ 684918 w 13181284"/>
              <a:gd name="connsiteY12" fmla="*/ 1720858 h 4767322"/>
              <a:gd name="connsiteX13" fmla="*/ 29156 w 13181284"/>
              <a:gd name="connsiteY13" fmla="*/ 2821385 h 4767322"/>
              <a:gd name="connsiteX0" fmla="*/ 29156 w 13181284"/>
              <a:gd name="connsiteY0" fmla="*/ 2821385 h 4767322"/>
              <a:gd name="connsiteX1" fmla="*/ 1461861 w 13181284"/>
              <a:gd name="connsiteY1" fmla="*/ 3240189 h 4767322"/>
              <a:gd name="connsiteX2" fmla="*/ 3610848 w 13181284"/>
              <a:gd name="connsiteY2" fmla="*/ 4412582 h 4767322"/>
              <a:gd name="connsiteX3" fmla="*/ 6022073 w 13181284"/>
              <a:gd name="connsiteY3" fmla="*/ 3238098 h 4767322"/>
              <a:gd name="connsiteX4" fmla="*/ 8220252 w 13181284"/>
              <a:gd name="connsiteY4" fmla="*/ 3007791 h 4767322"/>
              <a:gd name="connsiteX5" fmla="*/ 10225521 w 13181284"/>
              <a:gd name="connsiteY5" fmla="*/ 4760265 h 4767322"/>
              <a:gd name="connsiteX6" fmla="*/ 12859985 w 13181284"/>
              <a:gd name="connsiteY6" fmla="*/ 2245791 h 4767322"/>
              <a:gd name="connsiteX7" fmla="*/ 12893852 w 13181284"/>
              <a:gd name="connsiteY7" fmla="*/ 721791 h 4767322"/>
              <a:gd name="connsiteX8" fmla="*/ 10658652 w 13181284"/>
              <a:gd name="connsiteY8" fmla="*/ 772591 h 4767322"/>
              <a:gd name="connsiteX9" fmla="*/ 8315078 w 13181284"/>
              <a:gd name="connsiteY9" fmla="*/ 35145 h 4767322"/>
              <a:gd name="connsiteX10" fmla="*/ 4549105 w 13181284"/>
              <a:gd name="connsiteY10" fmla="*/ 131665 h 4767322"/>
              <a:gd name="connsiteX11" fmla="*/ 2840532 w 13181284"/>
              <a:gd name="connsiteY11" fmla="*/ 48691 h 4767322"/>
              <a:gd name="connsiteX12" fmla="*/ 684918 w 13181284"/>
              <a:gd name="connsiteY12" fmla="*/ 1720858 h 4767322"/>
              <a:gd name="connsiteX13" fmla="*/ 29156 w 13181284"/>
              <a:gd name="connsiteY13" fmla="*/ 2821385 h 4767322"/>
              <a:gd name="connsiteX0" fmla="*/ 29156 w 13168901"/>
              <a:gd name="connsiteY0" fmla="*/ 2821385 h 4412582"/>
              <a:gd name="connsiteX1" fmla="*/ 1461861 w 13168901"/>
              <a:gd name="connsiteY1" fmla="*/ 3240189 h 4412582"/>
              <a:gd name="connsiteX2" fmla="*/ 3610848 w 13168901"/>
              <a:gd name="connsiteY2" fmla="*/ 4412582 h 4412582"/>
              <a:gd name="connsiteX3" fmla="*/ 6022073 w 13168901"/>
              <a:gd name="connsiteY3" fmla="*/ 3238098 h 4412582"/>
              <a:gd name="connsiteX4" fmla="*/ 8220252 w 13168901"/>
              <a:gd name="connsiteY4" fmla="*/ 3007791 h 4412582"/>
              <a:gd name="connsiteX5" fmla="*/ 10424477 w 13168901"/>
              <a:gd name="connsiteY5" fmla="*/ 3518806 h 4412582"/>
              <a:gd name="connsiteX6" fmla="*/ 12859985 w 13168901"/>
              <a:gd name="connsiteY6" fmla="*/ 2245791 h 4412582"/>
              <a:gd name="connsiteX7" fmla="*/ 12893852 w 13168901"/>
              <a:gd name="connsiteY7" fmla="*/ 721791 h 4412582"/>
              <a:gd name="connsiteX8" fmla="*/ 10658652 w 13168901"/>
              <a:gd name="connsiteY8" fmla="*/ 772591 h 4412582"/>
              <a:gd name="connsiteX9" fmla="*/ 8315078 w 13168901"/>
              <a:gd name="connsiteY9" fmla="*/ 35145 h 4412582"/>
              <a:gd name="connsiteX10" fmla="*/ 4549105 w 13168901"/>
              <a:gd name="connsiteY10" fmla="*/ 131665 h 4412582"/>
              <a:gd name="connsiteX11" fmla="*/ 2840532 w 13168901"/>
              <a:gd name="connsiteY11" fmla="*/ 48691 h 4412582"/>
              <a:gd name="connsiteX12" fmla="*/ 684918 w 13168901"/>
              <a:gd name="connsiteY12" fmla="*/ 1720858 h 4412582"/>
              <a:gd name="connsiteX13" fmla="*/ 29156 w 13168901"/>
              <a:gd name="connsiteY13" fmla="*/ 2821385 h 4412582"/>
              <a:gd name="connsiteX0" fmla="*/ 29156 w 13168901"/>
              <a:gd name="connsiteY0" fmla="*/ 2821385 h 4443573"/>
              <a:gd name="connsiteX1" fmla="*/ 1461861 w 13168901"/>
              <a:gd name="connsiteY1" fmla="*/ 3240189 h 4443573"/>
              <a:gd name="connsiteX2" fmla="*/ 3610848 w 13168901"/>
              <a:gd name="connsiteY2" fmla="*/ 4412582 h 4443573"/>
              <a:gd name="connsiteX3" fmla="*/ 5782604 w 13168901"/>
              <a:gd name="connsiteY3" fmla="*/ 4010030 h 4443573"/>
              <a:gd name="connsiteX4" fmla="*/ 8220252 w 13168901"/>
              <a:gd name="connsiteY4" fmla="*/ 3007791 h 4443573"/>
              <a:gd name="connsiteX5" fmla="*/ 10424477 w 13168901"/>
              <a:gd name="connsiteY5" fmla="*/ 3518806 h 4443573"/>
              <a:gd name="connsiteX6" fmla="*/ 12859985 w 13168901"/>
              <a:gd name="connsiteY6" fmla="*/ 2245791 h 4443573"/>
              <a:gd name="connsiteX7" fmla="*/ 12893852 w 13168901"/>
              <a:gd name="connsiteY7" fmla="*/ 721791 h 4443573"/>
              <a:gd name="connsiteX8" fmla="*/ 10658652 w 13168901"/>
              <a:gd name="connsiteY8" fmla="*/ 772591 h 4443573"/>
              <a:gd name="connsiteX9" fmla="*/ 8315078 w 13168901"/>
              <a:gd name="connsiteY9" fmla="*/ 35145 h 4443573"/>
              <a:gd name="connsiteX10" fmla="*/ 4549105 w 13168901"/>
              <a:gd name="connsiteY10" fmla="*/ 131665 h 4443573"/>
              <a:gd name="connsiteX11" fmla="*/ 2840532 w 13168901"/>
              <a:gd name="connsiteY11" fmla="*/ 48691 h 4443573"/>
              <a:gd name="connsiteX12" fmla="*/ 684918 w 13168901"/>
              <a:gd name="connsiteY12" fmla="*/ 1720858 h 4443573"/>
              <a:gd name="connsiteX13" fmla="*/ 29156 w 13168901"/>
              <a:gd name="connsiteY13" fmla="*/ 2821385 h 4443573"/>
              <a:gd name="connsiteX0" fmla="*/ 29156 w 13168901"/>
              <a:gd name="connsiteY0" fmla="*/ 2821385 h 4010133"/>
              <a:gd name="connsiteX1" fmla="*/ 1461861 w 13168901"/>
              <a:gd name="connsiteY1" fmla="*/ 3240189 h 4010133"/>
              <a:gd name="connsiteX2" fmla="*/ 4057228 w 13168901"/>
              <a:gd name="connsiteY2" fmla="*/ 3071866 h 4010133"/>
              <a:gd name="connsiteX3" fmla="*/ 5782604 w 13168901"/>
              <a:gd name="connsiteY3" fmla="*/ 4010030 h 4010133"/>
              <a:gd name="connsiteX4" fmla="*/ 8220252 w 13168901"/>
              <a:gd name="connsiteY4" fmla="*/ 3007791 h 4010133"/>
              <a:gd name="connsiteX5" fmla="*/ 10424477 w 13168901"/>
              <a:gd name="connsiteY5" fmla="*/ 3518806 h 4010133"/>
              <a:gd name="connsiteX6" fmla="*/ 12859985 w 13168901"/>
              <a:gd name="connsiteY6" fmla="*/ 2245791 h 4010133"/>
              <a:gd name="connsiteX7" fmla="*/ 12893852 w 13168901"/>
              <a:gd name="connsiteY7" fmla="*/ 721791 h 4010133"/>
              <a:gd name="connsiteX8" fmla="*/ 10658652 w 13168901"/>
              <a:gd name="connsiteY8" fmla="*/ 772591 h 4010133"/>
              <a:gd name="connsiteX9" fmla="*/ 8315078 w 13168901"/>
              <a:gd name="connsiteY9" fmla="*/ 35145 h 4010133"/>
              <a:gd name="connsiteX10" fmla="*/ 4549105 w 13168901"/>
              <a:gd name="connsiteY10" fmla="*/ 131665 h 4010133"/>
              <a:gd name="connsiteX11" fmla="*/ 2840532 w 13168901"/>
              <a:gd name="connsiteY11" fmla="*/ 48691 h 4010133"/>
              <a:gd name="connsiteX12" fmla="*/ 684918 w 13168901"/>
              <a:gd name="connsiteY12" fmla="*/ 1720858 h 4010133"/>
              <a:gd name="connsiteX13" fmla="*/ 29156 w 13168901"/>
              <a:gd name="connsiteY13" fmla="*/ 2821385 h 4010133"/>
              <a:gd name="connsiteX0" fmla="*/ 29156 w 13168901"/>
              <a:gd name="connsiteY0" fmla="*/ 2821385 h 4406414"/>
              <a:gd name="connsiteX1" fmla="*/ 1461861 w 13168901"/>
              <a:gd name="connsiteY1" fmla="*/ 3240189 h 4406414"/>
              <a:gd name="connsiteX2" fmla="*/ 4057228 w 13168901"/>
              <a:gd name="connsiteY2" fmla="*/ 3071866 h 4406414"/>
              <a:gd name="connsiteX3" fmla="*/ 5510726 w 13168901"/>
              <a:gd name="connsiteY3" fmla="*/ 4406341 h 4406414"/>
              <a:gd name="connsiteX4" fmla="*/ 8220252 w 13168901"/>
              <a:gd name="connsiteY4" fmla="*/ 3007791 h 4406414"/>
              <a:gd name="connsiteX5" fmla="*/ 10424477 w 13168901"/>
              <a:gd name="connsiteY5" fmla="*/ 3518806 h 4406414"/>
              <a:gd name="connsiteX6" fmla="*/ 12859985 w 13168901"/>
              <a:gd name="connsiteY6" fmla="*/ 2245791 h 4406414"/>
              <a:gd name="connsiteX7" fmla="*/ 12893852 w 13168901"/>
              <a:gd name="connsiteY7" fmla="*/ 721791 h 4406414"/>
              <a:gd name="connsiteX8" fmla="*/ 10658652 w 13168901"/>
              <a:gd name="connsiteY8" fmla="*/ 772591 h 4406414"/>
              <a:gd name="connsiteX9" fmla="*/ 8315078 w 13168901"/>
              <a:gd name="connsiteY9" fmla="*/ 35145 h 4406414"/>
              <a:gd name="connsiteX10" fmla="*/ 4549105 w 13168901"/>
              <a:gd name="connsiteY10" fmla="*/ 131665 h 4406414"/>
              <a:gd name="connsiteX11" fmla="*/ 2840532 w 13168901"/>
              <a:gd name="connsiteY11" fmla="*/ 48691 h 4406414"/>
              <a:gd name="connsiteX12" fmla="*/ 684918 w 13168901"/>
              <a:gd name="connsiteY12" fmla="*/ 1720858 h 4406414"/>
              <a:gd name="connsiteX13" fmla="*/ 29156 w 13168901"/>
              <a:gd name="connsiteY13" fmla="*/ 2821385 h 4406414"/>
              <a:gd name="connsiteX0" fmla="*/ 29156 w 13159651"/>
              <a:gd name="connsiteY0" fmla="*/ 2821385 h 4406414"/>
              <a:gd name="connsiteX1" fmla="*/ 1461861 w 13159651"/>
              <a:gd name="connsiteY1" fmla="*/ 3240189 h 4406414"/>
              <a:gd name="connsiteX2" fmla="*/ 4057228 w 13159651"/>
              <a:gd name="connsiteY2" fmla="*/ 3071866 h 4406414"/>
              <a:gd name="connsiteX3" fmla="*/ 5510726 w 13159651"/>
              <a:gd name="connsiteY3" fmla="*/ 4406341 h 4406414"/>
              <a:gd name="connsiteX4" fmla="*/ 8220252 w 13159651"/>
              <a:gd name="connsiteY4" fmla="*/ 3007791 h 4406414"/>
              <a:gd name="connsiteX5" fmla="*/ 10576114 w 13159651"/>
              <a:gd name="connsiteY5" fmla="*/ 3728321 h 4406414"/>
              <a:gd name="connsiteX6" fmla="*/ 12859985 w 13159651"/>
              <a:gd name="connsiteY6" fmla="*/ 2245791 h 4406414"/>
              <a:gd name="connsiteX7" fmla="*/ 12893852 w 13159651"/>
              <a:gd name="connsiteY7" fmla="*/ 721791 h 4406414"/>
              <a:gd name="connsiteX8" fmla="*/ 10658652 w 13159651"/>
              <a:gd name="connsiteY8" fmla="*/ 772591 h 4406414"/>
              <a:gd name="connsiteX9" fmla="*/ 8315078 w 13159651"/>
              <a:gd name="connsiteY9" fmla="*/ 35145 h 4406414"/>
              <a:gd name="connsiteX10" fmla="*/ 4549105 w 13159651"/>
              <a:gd name="connsiteY10" fmla="*/ 131665 h 4406414"/>
              <a:gd name="connsiteX11" fmla="*/ 2840532 w 13159651"/>
              <a:gd name="connsiteY11" fmla="*/ 48691 h 4406414"/>
              <a:gd name="connsiteX12" fmla="*/ 684918 w 13159651"/>
              <a:gd name="connsiteY12" fmla="*/ 1720858 h 4406414"/>
              <a:gd name="connsiteX13" fmla="*/ 29156 w 13159651"/>
              <a:gd name="connsiteY13" fmla="*/ 2821385 h 4406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159651" h="4406414">
                <a:moveTo>
                  <a:pt x="29156" y="2821385"/>
                </a:moveTo>
                <a:cubicBezTo>
                  <a:pt x="158646" y="3074607"/>
                  <a:pt x="790516" y="3198442"/>
                  <a:pt x="1461861" y="3240189"/>
                </a:cubicBezTo>
                <a:cubicBezTo>
                  <a:pt x="2133206" y="3281936"/>
                  <a:pt x="3382417" y="2877507"/>
                  <a:pt x="4057228" y="3071866"/>
                </a:cubicBezTo>
                <a:cubicBezTo>
                  <a:pt x="4732039" y="3266225"/>
                  <a:pt x="4816889" y="4417020"/>
                  <a:pt x="5510726" y="4406341"/>
                </a:cubicBezTo>
                <a:cubicBezTo>
                  <a:pt x="6204563" y="4395662"/>
                  <a:pt x="7376021" y="3120794"/>
                  <a:pt x="8220252" y="3007791"/>
                </a:cubicBezTo>
                <a:cubicBezTo>
                  <a:pt x="9064483" y="2894788"/>
                  <a:pt x="9802825" y="3855321"/>
                  <a:pt x="10576114" y="3728321"/>
                </a:cubicBezTo>
                <a:cubicBezTo>
                  <a:pt x="11349403" y="3601321"/>
                  <a:pt x="12473695" y="2746879"/>
                  <a:pt x="12859985" y="2245791"/>
                </a:cubicBezTo>
                <a:cubicBezTo>
                  <a:pt x="13246275" y="1744703"/>
                  <a:pt x="13260741" y="967324"/>
                  <a:pt x="12893852" y="721791"/>
                </a:cubicBezTo>
                <a:cubicBezTo>
                  <a:pt x="11979452" y="614547"/>
                  <a:pt x="10658652" y="772591"/>
                  <a:pt x="10658652" y="772591"/>
                </a:cubicBezTo>
                <a:lnTo>
                  <a:pt x="8315078" y="35145"/>
                </a:lnTo>
                <a:cubicBezTo>
                  <a:pt x="7251100" y="46434"/>
                  <a:pt x="5461529" y="129407"/>
                  <a:pt x="4549105" y="131665"/>
                </a:cubicBezTo>
                <a:cubicBezTo>
                  <a:pt x="3636681" y="133923"/>
                  <a:pt x="3438843" y="-98065"/>
                  <a:pt x="2840532" y="48691"/>
                </a:cubicBezTo>
                <a:cubicBezTo>
                  <a:pt x="2242221" y="195447"/>
                  <a:pt x="1153481" y="1258742"/>
                  <a:pt x="684918" y="1720858"/>
                </a:cubicBezTo>
                <a:cubicBezTo>
                  <a:pt x="216355" y="2182974"/>
                  <a:pt x="-100334" y="2568163"/>
                  <a:pt x="29156" y="2821385"/>
                </a:cubicBezTo>
                <a:close/>
              </a:path>
            </a:pathLst>
          </a:custGeom>
          <a:solidFill>
            <a:srgbClr val="44B2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30" name="Полилиния: фигура 29">
            <a:extLst>
              <a:ext uri="{FF2B5EF4-FFF2-40B4-BE49-F238E27FC236}">
                <a16:creationId xmlns:a16="http://schemas.microsoft.com/office/drawing/2014/main" id="{F50616E0-8805-3C70-6914-B2F1DD3508A0}"/>
              </a:ext>
            </a:extLst>
          </p:cNvPr>
          <p:cNvSpPr/>
          <p:nvPr/>
        </p:nvSpPr>
        <p:spPr>
          <a:xfrm rot="20847361">
            <a:off x="-1685581" y="-1413592"/>
            <a:ext cx="13128791" cy="3624331"/>
          </a:xfrm>
          <a:custGeom>
            <a:avLst/>
            <a:gdLst>
              <a:gd name="connsiteX0" fmla="*/ 1776473 w 14234721"/>
              <a:gd name="connsiteY0" fmla="*/ 3633407 h 3895367"/>
              <a:gd name="connsiteX1" fmla="*/ 3529073 w 14234721"/>
              <a:gd name="connsiteY1" fmla="*/ 2370664 h 3895367"/>
              <a:gd name="connsiteX2" fmla="*/ 6152530 w 14234721"/>
              <a:gd name="connsiteY2" fmla="*/ 2544836 h 3895367"/>
              <a:gd name="connsiteX3" fmla="*/ 7458816 w 14234721"/>
              <a:gd name="connsiteY3" fmla="*/ 1401836 h 3895367"/>
              <a:gd name="connsiteX4" fmla="*/ 9461788 w 14234721"/>
              <a:gd name="connsiteY4" fmla="*/ 2316236 h 3895367"/>
              <a:gd name="connsiteX5" fmla="*/ 11029330 w 14234721"/>
              <a:gd name="connsiteY5" fmla="*/ 1118807 h 3895367"/>
              <a:gd name="connsiteX6" fmla="*/ 12694845 w 14234721"/>
              <a:gd name="connsiteY6" fmla="*/ 1684864 h 3895367"/>
              <a:gd name="connsiteX7" fmla="*/ 13435073 w 14234721"/>
              <a:gd name="connsiteY7" fmla="*/ 302379 h 3895367"/>
              <a:gd name="connsiteX8" fmla="*/ 677016 w 14234721"/>
              <a:gd name="connsiteY8" fmla="*/ 302379 h 3895367"/>
              <a:gd name="connsiteX9" fmla="*/ 1765588 w 14234721"/>
              <a:gd name="connsiteY9" fmla="*/ 3578979 h 3895367"/>
              <a:gd name="connsiteX10" fmla="*/ 1776473 w 14234721"/>
              <a:gd name="connsiteY10" fmla="*/ 3633407 h 3895367"/>
              <a:gd name="connsiteX0" fmla="*/ 1808775 w 14277908"/>
              <a:gd name="connsiteY0" fmla="*/ 3578979 h 3634008"/>
              <a:gd name="connsiteX1" fmla="*/ 3572260 w 14277908"/>
              <a:gd name="connsiteY1" fmla="*/ 2370664 h 3634008"/>
              <a:gd name="connsiteX2" fmla="*/ 6195717 w 14277908"/>
              <a:gd name="connsiteY2" fmla="*/ 2544836 h 3634008"/>
              <a:gd name="connsiteX3" fmla="*/ 7502003 w 14277908"/>
              <a:gd name="connsiteY3" fmla="*/ 1401836 h 3634008"/>
              <a:gd name="connsiteX4" fmla="*/ 9504975 w 14277908"/>
              <a:gd name="connsiteY4" fmla="*/ 2316236 h 3634008"/>
              <a:gd name="connsiteX5" fmla="*/ 11072517 w 14277908"/>
              <a:gd name="connsiteY5" fmla="*/ 1118807 h 3634008"/>
              <a:gd name="connsiteX6" fmla="*/ 12738032 w 14277908"/>
              <a:gd name="connsiteY6" fmla="*/ 1684864 h 3634008"/>
              <a:gd name="connsiteX7" fmla="*/ 13478260 w 14277908"/>
              <a:gd name="connsiteY7" fmla="*/ 302379 h 3634008"/>
              <a:gd name="connsiteX8" fmla="*/ 720203 w 14277908"/>
              <a:gd name="connsiteY8" fmla="*/ 302379 h 3634008"/>
              <a:gd name="connsiteX9" fmla="*/ 1808775 w 14277908"/>
              <a:gd name="connsiteY9" fmla="*/ 3578979 h 3634008"/>
              <a:gd name="connsiteX0" fmla="*/ 1808775 w 14355202"/>
              <a:gd name="connsiteY0" fmla="*/ 3578979 h 3634008"/>
              <a:gd name="connsiteX1" fmla="*/ 3572260 w 14355202"/>
              <a:gd name="connsiteY1" fmla="*/ 2370664 h 3634008"/>
              <a:gd name="connsiteX2" fmla="*/ 6195717 w 14355202"/>
              <a:gd name="connsiteY2" fmla="*/ 2544836 h 3634008"/>
              <a:gd name="connsiteX3" fmla="*/ 7502003 w 14355202"/>
              <a:gd name="connsiteY3" fmla="*/ 1401836 h 3634008"/>
              <a:gd name="connsiteX4" fmla="*/ 9504975 w 14355202"/>
              <a:gd name="connsiteY4" fmla="*/ 2316236 h 3634008"/>
              <a:gd name="connsiteX5" fmla="*/ 11072517 w 14355202"/>
              <a:gd name="connsiteY5" fmla="*/ 1118807 h 3634008"/>
              <a:gd name="connsiteX6" fmla="*/ 13080932 w 14355202"/>
              <a:gd name="connsiteY6" fmla="*/ 2448293 h 3634008"/>
              <a:gd name="connsiteX7" fmla="*/ 13478260 w 14355202"/>
              <a:gd name="connsiteY7" fmla="*/ 302379 h 3634008"/>
              <a:gd name="connsiteX8" fmla="*/ 720203 w 14355202"/>
              <a:gd name="connsiteY8" fmla="*/ 302379 h 3634008"/>
              <a:gd name="connsiteX9" fmla="*/ 1808775 w 14355202"/>
              <a:gd name="connsiteY9" fmla="*/ 3578979 h 3634008"/>
              <a:gd name="connsiteX0" fmla="*/ 1541127 w 14453314"/>
              <a:gd name="connsiteY0" fmla="*/ 2334103 h 2509246"/>
              <a:gd name="connsiteX1" fmla="*/ 3670372 w 14453314"/>
              <a:gd name="connsiteY1" fmla="*/ 2289108 h 2509246"/>
              <a:gd name="connsiteX2" fmla="*/ 6293829 w 14453314"/>
              <a:gd name="connsiteY2" fmla="*/ 2463280 h 2509246"/>
              <a:gd name="connsiteX3" fmla="*/ 7600115 w 14453314"/>
              <a:gd name="connsiteY3" fmla="*/ 1320280 h 2509246"/>
              <a:gd name="connsiteX4" fmla="*/ 9603087 w 14453314"/>
              <a:gd name="connsiteY4" fmla="*/ 2234680 h 2509246"/>
              <a:gd name="connsiteX5" fmla="*/ 11170629 w 14453314"/>
              <a:gd name="connsiteY5" fmla="*/ 1037251 h 2509246"/>
              <a:gd name="connsiteX6" fmla="*/ 13179044 w 14453314"/>
              <a:gd name="connsiteY6" fmla="*/ 2366737 h 2509246"/>
              <a:gd name="connsiteX7" fmla="*/ 13576372 w 14453314"/>
              <a:gd name="connsiteY7" fmla="*/ 220823 h 2509246"/>
              <a:gd name="connsiteX8" fmla="*/ 818315 w 14453314"/>
              <a:gd name="connsiteY8" fmla="*/ 220823 h 2509246"/>
              <a:gd name="connsiteX9" fmla="*/ 1541127 w 14453314"/>
              <a:gd name="connsiteY9" fmla="*/ 2334103 h 2509246"/>
              <a:gd name="connsiteX0" fmla="*/ 1541127 w 14453314"/>
              <a:gd name="connsiteY0" fmla="*/ 2334103 h 2765863"/>
              <a:gd name="connsiteX1" fmla="*/ 3670372 w 14453314"/>
              <a:gd name="connsiteY1" fmla="*/ 2289108 h 2765863"/>
              <a:gd name="connsiteX2" fmla="*/ 6568149 w 14453314"/>
              <a:gd name="connsiteY2" fmla="*/ 2735933 h 2765863"/>
              <a:gd name="connsiteX3" fmla="*/ 7600115 w 14453314"/>
              <a:gd name="connsiteY3" fmla="*/ 1320280 h 2765863"/>
              <a:gd name="connsiteX4" fmla="*/ 9603087 w 14453314"/>
              <a:gd name="connsiteY4" fmla="*/ 2234680 h 2765863"/>
              <a:gd name="connsiteX5" fmla="*/ 11170629 w 14453314"/>
              <a:gd name="connsiteY5" fmla="*/ 1037251 h 2765863"/>
              <a:gd name="connsiteX6" fmla="*/ 13179044 w 14453314"/>
              <a:gd name="connsiteY6" fmla="*/ 2366737 h 2765863"/>
              <a:gd name="connsiteX7" fmla="*/ 13576372 w 14453314"/>
              <a:gd name="connsiteY7" fmla="*/ 220823 h 2765863"/>
              <a:gd name="connsiteX8" fmla="*/ 818315 w 14453314"/>
              <a:gd name="connsiteY8" fmla="*/ 220823 h 2765863"/>
              <a:gd name="connsiteX9" fmla="*/ 1541127 w 14453314"/>
              <a:gd name="connsiteY9" fmla="*/ 2334103 h 2765863"/>
              <a:gd name="connsiteX0" fmla="*/ 1568259 w 14480446"/>
              <a:gd name="connsiteY0" fmla="*/ 2334103 h 2738851"/>
              <a:gd name="connsiteX1" fmla="*/ 4543324 w 14480446"/>
              <a:gd name="connsiteY1" fmla="*/ 1707448 h 2738851"/>
              <a:gd name="connsiteX2" fmla="*/ 6595281 w 14480446"/>
              <a:gd name="connsiteY2" fmla="*/ 2735933 h 2738851"/>
              <a:gd name="connsiteX3" fmla="*/ 7627247 w 14480446"/>
              <a:gd name="connsiteY3" fmla="*/ 1320280 h 2738851"/>
              <a:gd name="connsiteX4" fmla="*/ 9630219 w 14480446"/>
              <a:gd name="connsiteY4" fmla="*/ 2234680 h 2738851"/>
              <a:gd name="connsiteX5" fmla="*/ 11197761 w 14480446"/>
              <a:gd name="connsiteY5" fmla="*/ 1037251 h 2738851"/>
              <a:gd name="connsiteX6" fmla="*/ 13206176 w 14480446"/>
              <a:gd name="connsiteY6" fmla="*/ 2366737 h 2738851"/>
              <a:gd name="connsiteX7" fmla="*/ 13603504 w 14480446"/>
              <a:gd name="connsiteY7" fmla="*/ 220823 h 2738851"/>
              <a:gd name="connsiteX8" fmla="*/ 845447 w 14480446"/>
              <a:gd name="connsiteY8" fmla="*/ 220823 h 2738851"/>
              <a:gd name="connsiteX9" fmla="*/ 1568259 w 14480446"/>
              <a:gd name="connsiteY9" fmla="*/ 2334103 h 2738851"/>
              <a:gd name="connsiteX0" fmla="*/ 1568259 w 14476415"/>
              <a:gd name="connsiteY0" fmla="*/ 2334103 h 2738851"/>
              <a:gd name="connsiteX1" fmla="*/ 4543324 w 14476415"/>
              <a:gd name="connsiteY1" fmla="*/ 1707448 h 2738851"/>
              <a:gd name="connsiteX2" fmla="*/ 6595281 w 14476415"/>
              <a:gd name="connsiteY2" fmla="*/ 2735933 h 2738851"/>
              <a:gd name="connsiteX3" fmla="*/ 7627247 w 14476415"/>
              <a:gd name="connsiteY3" fmla="*/ 1320280 h 2738851"/>
              <a:gd name="connsiteX4" fmla="*/ 9630219 w 14476415"/>
              <a:gd name="connsiteY4" fmla="*/ 2234680 h 2738851"/>
              <a:gd name="connsiteX5" fmla="*/ 11312061 w 14476415"/>
              <a:gd name="connsiteY5" fmla="*/ 1437142 h 2738851"/>
              <a:gd name="connsiteX6" fmla="*/ 13206176 w 14476415"/>
              <a:gd name="connsiteY6" fmla="*/ 2366737 h 2738851"/>
              <a:gd name="connsiteX7" fmla="*/ 13603504 w 14476415"/>
              <a:gd name="connsiteY7" fmla="*/ 220823 h 2738851"/>
              <a:gd name="connsiteX8" fmla="*/ 845447 w 14476415"/>
              <a:gd name="connsiteY8" fmla="*/ 220823 h 2738851"/>
              <a:gd name="connsiteX9" fmla="*/ 1568259 w 14476415"/>
              <a:gd name="connsiteY9" fmla="*/ 2334103 h 2738851"/>
              <a:gd name="connsiteX0" fmla="*/ 1568259 w 14433829"/>
              <a:gd name="connsiteY0" fmla="*/ 2334103 h 2768130"/>
              <a:gd name="connsiteX1" fmla="*/ 4543324 w 14433829"/>
              <a:gd name="connsiteY1" fmla="*/ 1707448 h 2768130"/>
              <a:gd name="connsiteX2" fmla="*/ 6595281 w 14433829"/>
              <a:gd name="connsiteY2" fmla="*/ 2735933 h 2768130"/>
              <a:gd name="connsiteX3" fmla="*/ 7627247 w 14433829"/>
              <a:gd name="connsiteY3" fmla="*/ 1320280 h 2768130"/>
              <a:gd name="connsiteX4" fmla="*/ 9630219 w 14433829"/>
              <a:gd name="connsiteY4" fmla="*/ 2234680 h 2768130"/>
              <a:gd name="connsiteX5" fmla="*/ 11312061 w 14433829"/>
              <a:gd name="connsiteY5" fmla="*/ 1437142 h 2768130"/>
              <a:gd name="connsiteX6" fmla="*/ 13023296 w 14433829"/>
              <a:gd name="connsiteY6" fmla="*/ 2748452 h 2768130"/>
              <a:gd name="connsiteX7" fmla="*/ 13603504 w 14433829"/>
              <a:gd name="connsiteY7" fmla="*/ 220823 h 2768130"/>
              <a:gd name="connsiteX8" fmla="*/ 845447 w 14433829"/>
              <a:gd name="connsiteY8" fmla="*/ 220823 h 2768130"/>
              <a:gd name="connsiteX9" fmla="*/ 1568259 w 14433829"/>
              <a:gd name="connsiteY9" fmla="*/ 2334103 h 2768130"/>
              <a:gd name="connsiteX0" fmla="*/ 1568259 w 14433829"/>
              <a:gd name="connsiteY0" fmla="*/ 2334103 h 2768130"/>
              <a:gd name="connsiteX1" fmla="*/ 4543324 w 14433829"/>
              <a:gd name="connsiteY1" fmla="*/ 1707448 h 2768130"/>
              <a:gd name="connsiteX2" fmla="*/ 6000921 w 14433829"/>
              <a:gd name="connsiteY2" fmla="*/ 2572341 h 2768130"/>
              <a:gd name="connsiteX3" fmla="*/ 7627247 w 14433829"/>
              <a:gd name="connsiteY3" fmla="*/ 1320280 h 2768130"/>
              <a:gd name="connsiteX4" fmla="*/ 9630219 w 14433829"/>
              <a:gd name="connsiteY4" fmla="*/ 2234680 h 2768130"/>
              <a:gd name="connsiteX5" fmla="*/ 11312061 w 14433829"/>
              <a:gd name="connsiteY5" fmla="*/ 1437142 h 2768130"/>
              <a:gd name="connsiteX6" fmla="*/ 13023296 w 14433829"/>
              <a:gd name="connsiteY6" fmla="*/ 2748452 h 2768130"/>
              <a:gd name="connsiteX7" fmla="*/ 13603504 w 14433829"/>
              <a:gd name="connsiteY7" fmla="*/ 220823 h 2768130"/>
              <a:gd name="connsiteX8" fmla="*/ 845447 w 14433829"/>
              <a:gd name="connsiteY8" fmla="*/ 220823 h 2768130"/>
              <a:gd name="connsiteX9" fmla="*/ 1568259 w 14433829"/>
              <a:gd name="connsiteY9" fmla="*/ 2334103 h 2768130"/>
              <a:gd name="connsiteX0" fmla="*/ 1568259 w 14433829"/>
              <a:gd name="connsiteY0" fmla="*/ 2334103 h 2768130"/>
              <a:gd name="connsiteX1" fmla="*/ 4543324 w 14433829"/>
              <a:gd name="connsiteY1" fmla="*/ 1707448 h 2768130"/>
              <a:gd name="connsiteX2" fmla="*/ 6000921 w 14433829"/>
              <a:gd name="connsiteY2" fmla="*/ 2572341 h 2768130"/>
              <a:gd name="connsiteX3" fmla="*/ 7742177 w 14433829"/>
              <a:gd name="connsiteY3" fmla="*/ 1762652 h 2768130"/>
              <a:gd name="connsiteX4" fmla="*/ 9630219 w 14433829"/>
              <a:gd name="connsiteY4" fmla="*/ 2234680 h 2768130"/>
              <a:gd name="connsiteX5" fmla="*/ 11312061 w 14433829"/>
              <a:gd name="connsiteY5" fmla="*/ 1437142 h 2768130"/>
              <a:gd name="connsiteX6" fmla="*/ 13023296 w 14433829"/>
              <a:gd name="connsiteY6" fmla="*/ 2748452 h 2768130"/>
              <a:gd name="connsiteX7" fmla="*/ 13603504 w 14433829"/>
              <a:gd name="connsiteY7" fmla="*/ 220823 h 2768130"/>
              <a:gd name="connsiteX8" fmla="*/ 845447 w 14433829"/>
              <a:gd name="connsiteY8" fmla="*/ 220823 h 2768130"/>
              <a:gd name="connsiteX9" fmla="*/ 1568259 w 14433829"/>
              <a:gd name="connsiteY9" fmla="*/ 2334103 h 2768130"/>
              <a:gd name="connsiteX0" fmla="*/ 1568259 w 14439305"/>
              <a:gd name="connsiteY0" fmla="*/ 2334103 h 2859410"/>
              <a:gd name="connsiteX1" fmla="*/ 4543324 w 14439305"/>
              <a:gd name="connsiteY1" fmla="*/ 1707448 h 2859410"/>
              <a:gd name="connsiteX2" fmla="*/ 6000921 w 14439305"/>
              <a:gd name="connsiteY2" fmla="*/ 2572341 h 2859410"/>
              <a:gd name="connsiteX3" fmla="*/ 7742177 w 14439305"/>
              <a:gd name="connsiteY3" fmla="*/ 1762652 h 2859410"/>
              <a:gd name="connsiteX4" fmla="*/ 9630219 w 14439305"/>
              <a:gd name="connsiteY4" fmla="*/ 2234680 h 2859410"/>
              <a:gd name="connsiteX5" fmla="*/ 11143302 w 14439305"/>
              <a:gd name="connsiteY5" fmla="*/ 2392640 h 2859410"/>
              <a:gd name="connsiteX6" fmla="*/ 13023296 w 14439305"/>
              <a:gd name="connsiteY6" fmla="*/ 2748452 h 2859410"/>
              <a:gd name="connsiteX7" fmla="*/ 13603504 w 14439305"/>
              <a:gd name="connsiteY7" fmla="*/ 220823 h 2859410"/>
              <a:gd name="connsiteX8" fmla="*/ 845447 w 14439305"/>
              <a:gd name="connsiteY8" fmla="*/ 220823 h 2859410"/>
              <a:gd name="connsiteX9" fmla="*/ 1568259 w 14439305"/>
              <a:gd name="connsiteY9" fmla="*/ 2334103 h 2859410"/>
              <a:gd name="connsiteX0" fmla="*/ 1568259 w 14439305"/>
              <a:gd name="connsiteY0" fmla="*/ 2334103 h 2859410"/>
              <a:gd name="connsiteX1" fmla="*/ 4543324 w 14439305"/>
              <a:gd name="connsiteY1" fmla="*/ 1707448 h 2859410"/>
              <a:gd name="connsiteX2" fmla="*/ 6000921 w 14439305"/>
              <a:gd name="connsiteY2" fmla="*/ 2572341 h 2859410"/>
              <a:gd name="connsiteX3" fmla="*/ 8288513 w 14439305"/>
              <a:gd name="connsiteY3" fmla="*/ 1368772 h 2859410"/>
              <a:gd name="connsiteX4" fmla="*/ 9630219 w 14439305"/>
              <a:gd name="connsiteY4" fmla="*/ 2234680 h 2859410"/>
              <a:gd name="connsiteX5" fmla="*/ 11143302 w 14439305"/>
              <a:gd name="connsiteY5" fmla="*/ 2392640 h 2859410"/>
              <a:gd name="connsiteX6" fmla="*/ 13023296 w 14439305"/>
              <a:gd name="connsiteY6" fmla="*/ 2748452 h 2859410"/>
              <a:gd name="connsiteX7" fmla="*/ 13603504 w 14439305"/>
              <a:gd name="connsiteY7" fmla="*/ 220823 h 2859410"/>
              <a:gd name="connsiteX8" fmla="*/ 845447 w 14439305"/>
              <a:gd name="connsiteY8" fmla="*/ 220823 h 2859410"/>
              <a:gd name="connsiteX9" fmla="*/ 1568259 w 14439305"/>
              <a:gd name="connsiteY9" fmla="*/ 2334103 h 2859410"/>
              <a:gd name="connsiteX0" fmla="*/ 1568259 w 14439305"/>
              <a:gd name="connsiteY0" fmla="*/ 2334103 h 2855902"/>
              <a:gd name="connsiteX1" fmla="*/ 4543324 w 14439305"/>
              <a:gd name="connsiteY1" fmla="*/ 1707448 h 2855902"/>
              <a:gd name="connsiteX2" fmla="*/ 6000921 w 14439305"/>
              <a:gd name="connsiteY2" fmla="*/ 2572341 h 2855902"/>
              <a:gd name="connsiteX3" fmla="*/ 8288513 w 14439305"/>
              <a:gd name="connsiteY3" fmla="*/ 1368772 h 2855902"/>
              <a:gd name="connsiteX4" fmla="*/ 9332640 w 14439305"/>
              <a:gd name="connsiteY4" fmla="*/ 2426831 h 2855902"/>
              <a:gd name="connsiteX5" fmla="*/ 11143302 w 14439305"/>
              <a:gd name="connsiteY5" fmla="*/ 2392640 h 2855902"/>
              <a:gd name="connsiteX6" fmla="*/ 13023296 w 14439305"/>
              <a:gd name="connsiteY6" fmla="*/ 2748452 h 2855902"/>
              <a:gd name="connsiteX7" fmla="*/ 13603504 w 14439305"/>
              <a:gd name="connsiteY7" fmla="*/ 220823 h 2855902"/>
              <a:gd name="connsiteX8" fmla="*/ 845447 w 14439305"/>
              <a:gd name="connsiteY8" fmla="*/ 220823 h 2855902"/>
              <a:gd name="connsiteX9" fmla="*/ 1568259 w 14439305"/>
              <a:gd name="connsiteY9" fmla="*/ 2334103 h 2855902"/>
              <a:gd name="connsiteX0" fmla="*/ 1568259 w 14440636"/>
              <a:gd name="connsiteY0" fmla="*/ 2334103 h 2830899"/>
              <a:gd name="connsiteX1" fmla="*/ 4543324 w 14440636"/>
              <a:gd name="connsiteY1" fmla="*/ 1707448 h 2830899"/>
              <a:gd name="connsiteX2" fmla="*/ 6000921 w 14440636"/>
              <a:gd name="connsiteY2" fmla="*/ 2572341 h 2830899"/>
              <a:gd name="connsiteX3" fmla="*/ 8288513 w 14440636"/>
              <a:gd name="connsiteY3" fmla="*/ 1368772 h 2830899"/>
              <a:gd name="connsiteX4" fmla="*/ 9332640 w 14440636"/>
              <a:gd name="connsiteY4" fmla="*/ 2426831 h 2830899"/>
              <a:gd name="connsiteX5" fmla="*/ 11102521 w 14440636"/>
              <a:gd name="connsiteY5" fmla="*/ 2235670 h 2830899"/>
              <a:gd name="connsiteX6" fmla="*/ 13023296 w 14440636"/>
              <a:gd name="connsiteY6" fmla="*/ 2748452 h 2830899"/>
              <a:gd name="connsiteX7" fmla="*/ 13603504 w 14440636"/>
              <a:gd name="connsiteY7" fmla="*/ 220823 h 2830899"/>
              <a:gd name="connsiteX8" fmla="*/ 845447 w 14440636"/>
              <a:gd name="connsiteY8" fmla="*/ 220823 h 2830899"/>
              <a:gd name="connsiteX9" fmla="*/ 1568259 w 14440636"/>
              <a:gd name="connsiteY9" fmla="*/ 2334103 h 2830899"/>
              <a:gd name="connsiteX0" fmla="*/ 1586878 w 14459255"/>
              <a:gd name="connsiteY0" fmla="*/ 2334103 h 2830899"/>
              <a:gd name="connsiteX1" fmla="*/ 5119088 w 14459255"/>
              <a:gd name="connsiteY1" fmla="*/ 1444343 h 2830899"/>
              <a:gd name="connsiteX2" fmla="*/ 6019540 w 14459255"/>
              <a:gd name="connsiteY2" fmla="*/ 2572341 h 2830899"/>
              <a:gd name="connsiteX3" fmla="*/ 8307132 w 14459255"/>
              <a:gd name="connsiteY3" fmla="*/ 1368772 h 2830899"/>
              <a:gd name="connsiteX4" fmla="*/ 9351259 w 14459255"/>
              <a:gd name="connsiteY4" fmla="*/ 2426831 h 2830899"/>
              <a:gd name="connsiteX5" fmla="*/ 11121140 w 14459255"/>
              <a:gd name="connsiteY5" fmla="*/ 2235670 h 2830899"/>
              <a:gd name="connsiteX6" fmla="*/ 13041915 w 14459255"/>
              <a:gd name="connsiteY6" fmla="*/ 2748452 h 2830899"/>
              <a:gd name="connsiteX7" fmla="*/ 13622123 w 14459255"/>
              <a:gd name="connsiteY7" fmla="*/ 220823 h 2830899"/>
              <a:gd name="connsiteX8" fmla="*/ 864066 w 14459255"/>
              <a:gd name="connsiteY8" fmla="*/ 220823 h 2830899"/>
              <a:gd name="connsiteX9" fmla="*/ 1586878 w 14459255"/>
              <a:gd name="connsiteY9" fmla="*/ 2334103 h 2830899"/>
              <a:gd name="connsiteX0" fmla="*/ 630380 w 13502757"/>
              <a:gd name="connsiteY0" fmla="*/ 2260351 h 2757147"/>
              <a:gd name="connsiteX1" fmla="*/ 4162590 w 13502757"/>
              <a:gd name="connsiteY1" fmla="*/ 1370591 h 2757147"/>
              <a:gd name="connsiteX2" fmla="*/ 5063042 w 13502757"/>
              <a:gd name="connsiteY2" fmla="*/ 2498589 h 2757147"/>
              <a:gd name="connsiteX3" fmla="*/ 7350634 w 13502757"/>
              <a:gd name="connsiteY3" fmla="*/ 1295020 h 2757147"/>
              <a:gd name="connsiteX4" fmla="*/ 8394761 w 13502757"/>
              <a:gd name="connsiteY4" fmla="*/ 2353079 h 2757147"/>
              <a:gd name="connsiteX5" fmla="*/ 10164642 w 13502757"/>
              <a:gd name="connsiteY5" fmla="*/ 2161918 h 2757147"/>
              <a:gd name="connsiteX6" fmla="*/ 12085417 w 13502757"/>
              <a:gd name="connsiteY6" fmla="*/ 2674700 h 2757147"/>
              <a:gd name="connsiteX7" fmla="*/ 12665625 w 13502757"/>
              <a:gd name="connsiteY7" fmla="*/ 147071 h 2757147"/>
              <a:gd name="connsiteX8" fmla="*/ 1244928 w 13502757"/>
              <a:gd name="connsiteY8" fmla="*/ 301133 h 2757147"/>
              <a:gd name="connsiteX9" fmla="*/ 630380 w 13502757"/>
              <a:gd name="connsiteY9" fmla="*/ 2260351 h 2757147"/>
              <a:gd name="connsiteX0" fmla="*/ 630380 w 13502757"/>
              <a:gd name="connsiteY0" fmla="*/ 2260351 h 2757147"/>
              <a:gd name="connsiteX1" fmla="*/ 4162590 w 13502757"/>
              <a:gd name="connsiteY1" fmla="*/ 1370591 h 2757147"/>
              <a:gd name="connsiteX2" fmla="*/ 5063042 w 13502757"/>
              <a:gd name="connsiteY2" fmla="*/ 2498589 h 2757147"/>
              <a:gd name="connsiteX3" fmla="*/ 7251425 w 13502757"/>
              <a:gd name="connsiteY3" fmla="*/ 1715689 h 2757147"/>
              <a:gd name="connsiteX4" fmla="*/ 8394761 w 13502757"/>
              <a:gd name="connsiteY4" fmla="*/ 2353079 h 2757147"/>
              <a:gd name="connsiteX5" fmla="*/ 10164642 w 13502757"/>
              <a:gd name="connsiteY5" fmla="*/ 2161918 h 2757147"/>
              <a:gd name="connsiteX6" fmla="*/ 12085417 w 13502757"/>
              <a:gd name="connsiteY6" fmla="*/ 2674700 h 2757147"/>
              <a:gd name="connsiteX7" fmla="*/ 12665625 w 13502757"/>
              <a:gd name="connsiteY7" fmla="*/ 147071 h 2757147"/>
              <a:gd name="connsiteX8" fmla="*/ 1244928 w 13502757"/>
              <a:gd name="connsiteY8" fmla="*/ 301133 h 2757147"/>
              <a:gd name="connsiteX9" fmla="*/ 630380 w 13502757"/>
              <a:gd name="connsiteY9" fmla="*/ 2260351 h 2757147"/>
              <a:gd name="connsiteX0" fmla="*/ 600818 w 13473195"/>
              <a:gd name="connsiteY0" fmla="*/ 2260351 h 2757147"/>
              <a:gd name="connsiteX1" fmla="*/ 3625018 w 13473195"/>
              <a:gd name="connsiteY1" fmla="*/ 1555309 h 2757147"/>
              <a:gd name="connsiteX2" fmla="*/ 5033480 w 13473195"/>
              <a:gd name="connsiteY2" fmla="*/ 2498589 h 2757147"/>
              <a:gd name="connsiteX3" fmla="*/ 7221863 w 13473195"/>
              <a:gd name="connsiteY3" fmla="*/ 1715689 h 2757147"/>
              <a:gd name="connsiteX4" fmla="*/ 8365199 w 13473195"/>
              <a:gd name="connsiteY4" fmla="*/ 2353079 h 2757147"/>
              <a:gd name="connsiteX5" fmla="*/ 10135080 w 13473195"/>
              <a:gd name="connsiteY5" fmla="*/ 2161918 h 2757147"/>
              <a:gd name="connsiteX6" fmla="*/ 12055855 w 13473195"/>
              <a:gd name="connsiteY6" fmla="*/ 2674700 h 2757147"/>
              <a:gd name="connsiteX7" fmla="*/ 12636063 w 13473195"/>
              <a:gd name="connsiteY7" fmla="*/ 147071 h 2757147"/>
              <a:gd name="connsiteX8" fmla="*/ 1215366 w 13473195"/>
              <a:gd name="connsiteY8" fmla="*/ 301133 h 2757147"/>
              <a:gd name="connsiteX9" fmla="*/ 600818 w 13473195"/>
              <a:gd name="connsiteY9" fmla="*/ 2260351 h 2757147"/>
              <a:gd name="connsiteX0" fmla="*/ 589441 w 13461818"/>
              <a:gd name="connsiteY0" fmla="*/ 2260351 h 2757147"/>
              <a:gd name="connsiteX1" fmla="*/ 3415155 w 13461818"/>
              <a:gd name="connsiteY1" fmla="*/ 1853304 h 2757147"/>
              <a:gd name="connsiteX2" fmla="*/ 5022103 w 13461818"/>
              <a:gd name="connsiteY2" fmla="*/ 2498589 h 2757147"/>
              <a:gd name="connsiteX3" fmla="*/ 7210486 w 13461818"/>
              <a:gd name="connsiteY3" fmla="*/ 1715689 h 2757147"/>
              <a:gd name="connsiteX4" fmla="*/ 8353822 w 13461818"/>
              <a:gd name="connsiteY4" fmla="*/ 2353079 h 2757147"/>
              <a:gd name="connsiteX5" fmla="*/ 10123703 w 13461818"/>
              <a:gd name="connsiteY5" fmla="*/ 2161918 h 2757147"/>
              <a:gd name="connsiteX6" fmla="*/ 12044478 w 13461818"/>
              <a:gd name="connsiteY6" fmla="*/ 2674700 h 2757147"/>
              <a:gd name="connsiteX7" fmla="*/ 12624686 w 13461818"/>
              <a:gd name="connsiteY7" fmla="*/ 147071 h 2757147"/>
              <a:gd name="connsiteX8" fmla="*/ 1203989 w 13461818"/>
              <a:gd name="connsiteY8" fmla="*/ 301133 h 2757147"/>
              <a:gd name="connsiteX9" fmla="*/ 589441 w 13461818"/>
              <a:gd name="connsiteY9" fmla="*/ 2260351 h 2757147"/>
              <a:gd name="connsiteX0" fmla="*/ 804579 w 13277531"/>
              <a:gd name="connsiteY0" fmla="*/ 1698748 h 2731927"/>
              <a:gd name="connsiteX1" fmla="*/ 3230868 w 13277531"/>
              <a:gd name="connsiteY1" fmla="*/ 1828084 h 2731927"/>
              <a:gd name="connsiteX2" fmla="*/ 4837816 w 13277531"/>
              <a:gd name="connsiteY2" fmla="*/ 2473369 h 2731927"/>
              <a:gd name="connsiteX3" fmla="*/ 7026199 w 13277531"/>
              <a:gd name="connsiteY3" fmla="*/ 1690469 h 2731927"/>
              <a:gd name="connsiteX4" fmla="*/ 8169535 w 13277531"/>
              <a:gd name="connsiteY4" fmla="*/ 2327859 h 2731927"/>
              <a:gd name="connsiteX5" fmla="*/ 9939416 w 13277531"/>
              <a:gd name="connsiteY5" fmla="*/ 2136698 h 2731927"/>
              <a:gd name="connsiteX6" fmla="*/ 11860191 w 13277531"/>
              <a:gd name="connsiteY6" fmla="*/ 2649480 h 2731927"/>
              <a:gd name="connsiteX7" fmla="*/ 12440399 w 13277531"/>
              <a:gd name="connsiteY7" fmla="*/ 121851 h 2731927"/>
              <a:gd name="connsiteX8" fmla="*/ 1019702 w 13277531"/>
              <a:gd name="connsiteY8" fmla="*/ 275913 h 2731927"/>
              <a:gd name="connsiteX9" fmla="*/ 804579 w 13277531"/>
              <a:gd name="connsiteY9" fmla="*/ 1698748 h 2731927"/>
              <a:gd name="connsiteX0" fmla="*/ 788157 w 13261109"/>
              <a:gd name="connsiteY0" fmla="*/ 1698748 h 2731927"/>
              <a:gd name="connsiteX1" fmla="*/ 2864669 w 13261109"/>
              <a:gd name="connsiteY1" fmla="*/ 2223304 h 2731927"/>
              <a:gd name="connsiteX2" fmla="*/ 4821394 w 13261109"/>
              <a:gd name="connsiteY2" fmla="*/ 2473369 h 2731927"/>
              <a:gd name="connsiteX3" fmla="*/ 7009777 w 13261109"/>
              <a:gd name="connsiteY3" fmla="*/ 1690469 h 2731927"/>
              <a:gd name="connsiteX4" fmla="*/ 8153113 w 13261109"/>
              <a:gd name="connsiteY4" fmla="*/ 2327859 h 2731927"/>
              <a:gd name="connsiteX5" fmla="*/ 9922994 w 13261109"/>
              <a:gd name="connsiteY5" fmla="*/ 2136698 h 2731927"/>
              <a:gd name="connsiteX6" fmla="*/ 11843769 w 13261109"/>
              <a:gd name="connsiteY6" fmla="*/ 2649480 h 2731927"/>
              <a:gd name="connsiteX7" fmla="*/ 12423977 w 13261109"/>
              <a:gd name="connsiteY7" fmla="*/ 121851 h 2731927"/>
              <a:gd name="connsiteX8" fmla="*/ 1003280 w 13261109"/>
              <a:gd name="connsiteY8" fmla="*/ 275913 h 2731927"/>
              <a:gd name="connsiteX9" fmla="*/ 788157 w 13261109"/>
              <a:gd name="connsiteY9" fmla="*/ 1698748 h 2731927"/>
              <a:gd name="connsiteX0" fmla="*/ 788157 w 13261109"/>
              <a:gd name="connsiteY0" fmla="*/ 1698748 h 2731927"/>
              <a:gd name="connsiteX1" fmla="*/ 2864669 w 13261109"/>
              <a:gd name="connsiteY1" fmla="*/ 2223304 h 2731927"/>
              <a:gd name="connsiteX2" fmla="*/ 4791884 w 13261109"/>
              <a:gd name="connsiteY2" fmla="*/ 1891426 h 2731927"/>
              <a:gd name="connsiteX3" fmla="*/ 7009777 w 13261109"/>
              <a:gd name="connsiteY3" fmla="*/ 1690469 h 2731927"/>
              <a:gd name="connsiteX4" fmla="*/ 8153113 w 13261109"/>
              <a:gd name="connsiteY4" fmla="*/ 2327859 h 2731927"/>
              <a:gd name="connsiteX5" fmla="*/ 9922994 w 13261109"/>
              <a:gd name="connsiteY5" fmla="*/ 2136698 h 2731927"/>
              <a:gd name="connsiteX6" fmla="*/ 11843769 w 13261109"/>
              <a:gd name="connsiteY6" fmla="*/ 2649480 h 2731927"/>
              <a:gd name="connsiteX7" fmla="*/ 12423977 w 13261109"/>
              <a:gd name="connsiteY7" fmla="*/ 121851 h 2731927"/>
              <a:gd name="connsiteX8" fmla="*/ 1003280 w 13261109"/>
              <a:gd name="connsiteY8" fmla="*/ 275913 h 2731927"/>
              <a:gd name="connsiteX9" fmla="*/ 788157 w 13261109"/>
              <a:gd name="connsiteY9" fmla="*/ 1698748 h 2731927"/>
              <a:gd name="connsiteX0" fmla="*/ 1142752 w 13060133"/>
              <a:gd name="connsiteY0" fmla="*/ 1302595 h 2716842"/>
              <a:gd name="connsiteX1" fmla="*/ 2663693 w 13060133"/>
              <a:gd name="connsiteY1" fmla="*/ 2208219 h 2716842"/>
              <a:gd name="connsiteX2" fmla="*/ 4590908 w 13060133"/>
              <a:gd name="connsiteY2" fmla="*/ 1876341 h 2716842"/>
              <a:gd name="connsiteX3" fmla="*/ 6808801 w 13060133"/>
              <a:gd name="connsiteY3" fmla="*/ 1675384 h 2716842"/>
              <a:gd name="connsiteX4" fmla="*/ 7952137 w 13060133"/>
              <a:gd name="connsiteY4" fmla="*/ 2312774 h 2716842"/>
              <a:gd name="connsiteX5" fmla="*/ 9722018 w 13060133"/>
              <a:gd name="connsiteY5" fmla="*/ 2121613 h 2716842"/>
              <a:gd name="connsiteX6" fmla="*/ 11642793 w 13060133"/>
              <a:gd name="connsiteY6" fmla="*/ 2634395 h 2716842"/>
              <a:gd name="connsiteX7" fmla="*/ 12223001 w 13060133"/>
              <a:gd name="connsiteY7" fmla="*/ 106766 h 2716842"/>
              <a:gd name="connsiteX8" fmla="*/ 802304 w 13060133"/>
              <a:gd name="connsiteY8" fmla="*/ 260828 h 2716842"/>
              <a:gd name="connsiteX9" fmla="*/ 1142752 w 13060133"/>
              <a:gd name="connsiteY9" fmla="*/ 1302595 h 2716842"/>
              <a:gd name="connsiteX0" fmla="*/ 1142752 w 13060133"/>
              <a:gd name="connsiteY0" fmla="*/ 1302595 h 2716842"/>
              <a:gd name="connsiteX1" fmla="*/ 2663693 w 13060133"/>
              <a:gd name="connsiteY1" fmla="*/ 2208219 h 2716842"/>
              <a:gd name="connsiteX2" fmla="*/ 4690319 w 13060133"/>
              <a:gd name="connsiteY2" fmla="*/ 1327358 h 2716842"/>
              <a:gd name="connsiteX3" fmla="*/ 6808801 w 13060133"/>
              <a:gd name="connsiteY3" fmla="*/ 1675384 h 2716842"/>
              <a:gd name="connsiteX4" fmla="*/ 7952137 w 13060133"/>
              <a:gd name="connsiteY4" fmla="*/ 2312774 h 2716842"/>
              <a:gd name="connsiteX5" fmla="*/ 9722018 w 13060133"/>
              <a:gd name="connsiteY5" fmla="*/ 2121613 h 2716842"/>
              <a:gd name="connsiteX6" fmla="*/ 11642793 w 13060133"/>
              <a:gd name="connsiteY6" fmla="*/ 2634395 h 2716842"/>
              <a:gd name="connsiteX7" fmla="*/ 12223001 w 13060133"/>
              <a:gd name="connsiteY7" fmla="*/ 106766 h 2716842"/>
              <a:gd name="connsiteX8" fmla="*/ 802304 w 13060133"/>
              <a:gd name="connsiteY8" fmla="*/ 260828 h 2716842"/>
              <a:gd name="connsiteX9" fmla="*/ 1142752 w 13060133"/>
              <a:gd name="connsiteY9" fmla="*/ 1302595 h 2716842"/>
              <a:gd name="connsiteX0" fmla="*/ 1142752 w 13060133"/>
              <a:gd name="connsiteY0" fmla="*/ 1302595 h 2716842"/>
              <a:gd name="connsiteX1" fmla="*/ 2663693 w 13060133"/>
              <a:gd name="connsiteY1" fmla="*/ 2208219 h 2716842"/>
              <a:gd name="connsiteX2" fmla="*/ 4690319 w 13060133"/>
              <a:gd name="connsiteY2" fmla="*/ 1327358 h 2716842"/>
              <a:gd name="connsiteX3" fmla="*/ 6808801 w 13060133"/>
              <a:gd name="connsiteY3" fmla="*/ 1675384 h 2716842"/>
              <a:gd name="connsiteX4" fmla="*/ 7952137 w 13060133"/>
              <a:gd name="connsiteY4" fmla="*/ 2312774 h 2716842"/>
              <a:gd name="connsiteX5" fmla="*/ 9722018 w 13060133"/>
              <a:gd name="connsiteY5" fmla="*/ 2121613 h 2716842"/>
              <a:gd name="connsiteX6" fmla="*/ 11642793 w 13060133"/>
              <a:gd name="connsiteY6" fmla="*/ 2634395 h 2716842"/>
              <a:gd name="connsiteX7" fmla="*/ 12223001 w 13060133"/>
              <a:gd name="connsiteY7" fmla="*/ 106766 h 2716842"/>
              <a:gd name="connsiteX8" fmla="*/ 802304 w 13060133"/>
              <a:gd name="connsiteY8" fmla="*/ 260828 h 2716842"/>
              <a:gd name="connsiteX9" fmla="*/ 1142752 w 13060133"/>
              <a:gd name="connsiteY9" fmla="*/ 1302595 h 2716842"/>
              <a:gd name="connsiteX0" fmla="*/ 1142752 w 13060133"/>
              <a:gd name="connsiteY0" fmla="*/ 1302595 h 2716842"/>
              <a:gd name="connsiteX1" fmla="*/ 2663693 w 13060133"/>
              <a:gd name="connsiteY1" fmla="*/ 2208219 h 2716842"/>
              <a:gd name="connsiteX2" fmla="*/ 4690319 w 13060133"/>
              <a:gd name="connsiteY2" fmla="*/ 1327358 h 2716842"/>
              <a:gd name="connsiteX3" fmla="*/ 6459024 w 13060133"/>
              <a:gd name="connsiteY3" fmla="*/ 2070605 h 2716842"/>
              <a:gd name="connsiteX4" fmla="*/ 7952137 w 13060133"/>
              <a:gd name="connsiteY4" fmla="*/ 2312774 h 2716842"/>
              <a:gd name="connsiteX5" fmla="*/ 9722018 w 13060133"/>
              <a:gd name="connsiteY5" fmla="*/ 2121613 h 2716842"/>
              <a:gd name="connsiteX6" fmla="*/ 11642793 w 13060133"/>
              <a:gd name="connsiteY6" fmla="*/ 2634395 h 2716842"/>
              <a:gd name="connsiteX7" fmla="*/ 12223001 w 13060133"/>
              <a:gd name="connsiteY7" fmla="*/ 106766 h 2716842"/>
              <a:gd name="connsiteX8" fmla="*/ 802304 w 13060133"/>
              <a:gd name="connsiteY8" fmla="*/ 260828 h 2716842"/>
              <a:gd name="connsiteX9" fmla="*/ 1142752 w 13060133"/>
              <a:gd name="connsiteY9" fmla="*/ 1302595 h 2716842"/>
              <a:gd name="connsiteX0" fmla="*/ 1142752 w 13060133"/>
              <a:gd name="connsiteY0" fmla="*/ 1302595 h 2726013"/>
              <a:gd name="connsiteX1" fmla="*/ 2663693 w 13060133"/>
              <a:gd name="connsiteY1" fmla="*/ 2208219 h 2726013"/>
              <a:gd name="connsiteX2" fmla="*/ 4690319 w 13060133"/>
              <a:gd name="connsiteY2" fmla="*/ 1327358 h 2726013"/>
              <a:gd name="connsiteX3" fmla="*/ 6459024 w 13060133"/>
              <a:gd name="connsiteY3" fmla="*/ 2070605 h 2726013"/>
              <a:gd name="connsiteX4" fmla="*/ 8445842 w 13060133"/>
              <a:gd name="connsiteY4" fmla="*/ 1641510 h 2726013"/>
              <a:gd name="connsiteX5" fmla="*/ 9722018 w 13060133"/>
              <a:gd name="connsiteY5" fmla="*/ 2121613 h 2726013"/>
              <a:gd name="connsiteX6" fmla="*/ 11642793 w 13060133"/>
              <a:gd name="connsiteY6" fmla="*/ 2634395 h 2726013"/>
              <a:gd name="connsiteX7" fmla="*/ 12223001 w 13060133"/>
              <a:gd name="connsiteY7" fmla="*/ 106766 h 2726013"/>
              <a:gd name="connsiteX8" fmla="*/ 802304 w 13060133"/>
              <a:gd name="connsiteY8" fmla="*/ 260828 h 2726013"/>
              <a:gd name="connsiteX9" fmla="*/ 1142752 w 13060133"/>
              <a:gd name="connsiteY9" fmla="*/ 1302595 h 2726013"/>
              <a:gd name="connsiteX0" fmla="*/ 1142752 w 13062084"/>
              <a:gd name="connsiteY0" fmla="*/ 1302595 h 2757689"/>
              <a:gd name="connsiteX1" fmla="*/ 2663693 w 13062084"/>
              <a:gd name="connsiteY1" fmla="*/ 2208219 h 2757689"/>
              <a:gd name="connsiteX2" fmla="*/ 4690319 w 13062084"/>
              <a:gd name="connsiteY2" fmla="*/ 1327358 h 2757689"/>
              <a:gd name="connsiteX3" fmla="*/ 6459024 w 13062084"/>
              <a:gd name="connsiteY3" fmla="*/ 2070605 h 2757689"/>
              <a:gd name="connsiteX4" fmla="*/ 8445842 w 13062084"/>
              <a:gd name="connsiteY4" fmla="*/ 1641510 h 2757689"/>
              <a:gd name="connsiteX5" fmla="*/ 9662438 w 13062084"/>
              <a:gd name="connsiteY5" fmla="*/ 2291009 h 2757689"/>
              <a:gd name="connsiteX6" fmla="*/ 11642793 w 13062084"/>
              <a:gd name="connsiteY6" fmla="*/ 2634395 h 2757689"/>
              <a:gd name="connsiteX7" fmla="*/ 12223001 w 13062084"/>
              <a:gd name="connsiteY7" fmla="*/ 106766 h 2757689"/>
              <a:gd name="connsiteX8" fmla="*/ 802304 w 13062084"/>
              <a:gd name="connsiteY8" fmla="*/ 260828 h 2757689"/>
              <a:gd name="connsiteX9" fmla="*/ 1142752 w 13062084"/>
              <a:gd name="connsiteY9" fmla="*/ 1302595 h 2757689"/>
              <a:gd name="connsiteX0" fmla="*/ 1142752 w 12967237"/>
              <a:gd name="connsiteY0" fmla="*/ 1302595 h 2296420"/>
              <a:gd name="connsiteX1" fmla="*/ 2663693 w 12967237"/>
              <a:gd name="connsiteY1" fmla="*/ 2208219 h 2296420"/>
              <a:gd name="connsiteX2" fmla="*/ 4690319 w 12967237"/>
              <a:gd name="connsiteY2" fmla="*/ 1327358 h 2296420"/>
              <a:gd name="connsiteX3" fmla="*/ 6459024 w 12967237"/>
              <a:gd name="connsiteY3" fmla="*/ 2070605 h 2296420"/>
              <a:gd name="connsiteX4" fmla="*/ 8445842 w 12967237"/>
              <a:gd name="connsiteY4" fmla="*/ 1641510 h 2296420"/>
              <a:gd name="connsiteX5" fmla="*/ 9662438 w 12967237"/>
              <a:gd name="connsiteY5" fmla="*/ 2291009 h 2296420"/>
              <a:gd name="connsiteX6" fmla="*/ 11172017 w 12967237"/>
              <a:gd name="connsiteY6" fmla="*/ 1842189 h 2296420"/>
              <a:gd name="connsiteX7" fmla="*/ 12223001 w 12967237"/>
              <a:gd name="connsiteY7" fmla="*/ 106766 h 2296420"/>
              <a:gd name="connsiteX8" fmla="*/ 802304 w 12967237"/>
              <a:gd name="connsiteY8" fmla="*/ 260828 h 2296420"/>
              <a:gd name="connsiteX9" fmla="*/ 1142752 w 12967237"/>
              <a:gd name="connsiteY9" fmla="*/ 1302595 h 2296420"/>
              <a:gd name="connsiteX0" fmla="*/ 1142752 w 13128791"/>
              <a:gd name="connsiteY0" fmla="*/ 1302595 h 2292792"/>
              <a:gd name="connsiteX1" fmla="*/ 2663693 w 13128791"/>
              <a:gd name="connsiteY1" fmla="*/ 2208219 h 2292792"/>
              <a:gd name="connsiteX2" fmla="*/ 4690319 w 13128791"/>
              <a:gd name="connsiteY2" fmla="*/ 1327358 h 2292792"/>
              <a:gd name="connsiteX3" fmla="*/ 6459024 w 13128791"/>
              <a:gd name="connsiteY3" fmla="*/ 2070605 h 2292792"/>
              <a:gd name="connsiteX4" fmla="*/ 8445842 w 13128791"/>
              <a:gd name="connsiteY4" fmla="*/ 1641510 h 2292792"/>
              <a:gd name="connsiteX5" fmla="*/ 9662438 w 13128791"/>
              <a:gd name="connsiteY5" fmla="*/ 2291009 h 2292792"/>
              <a:gd name="connsiteX6" fmla="*/ 11172017 w 13128791"/>
              <a:gd name="connsiteY6" fmla="*/ 1842189 h 2292792"/>
              <a:gd name="connsiteX7" fmla="*/ 12223001 w 13128791"/>
              <a:gd name="connsiteY7" fmla="*/ 106766 h 2292792"/>
              <a:gd name="connsiteX8" fmla="*/ 802304 w 13128791"/>
              <a:gd name="connsiteY8" fmla="*/ 260828 h 2292792"/>
              <a:gd name="connsiteX9" fmla="*/ 1142752 w 13128791"/>
              <a:gd name="connsiteY9" fmla="*/ 1302595 h 2292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128791" h="2292792">
                <a:moveTo>
                  <a:pt x="1142752" y="1302595"/>
                </a:moveTo>
                <a:cubicBezTo>
                  <a:pt x="1452983" y="1627160"/>
                  <a:pt x="2072432" y="2204092"/>
                  <a:pt x="2663693" y="2208219"/>
                </a:cubicBezTo>
                <a:cubicBezTo>
                  <a:pt x="3254954" y="2212346"/>
                  <a:pt x="4057764" y="1350294"/>
                  <a:pt x="4690319" y="1327358"/>
                </a:cubicBezTo>
                <a:cubicBezTo>
                  <a:pt x="5322874" y="1304422"/>
                  <a:pt x="5833104" y="2018246"/>
                  <a:pt x="6459024" y="2070605"/>
                </a:cubicBezTo>
                <a:cubicBezTo>
                  <a:pt x="7084944" y="2122964"/>
                  <a:pt x="7911940" y="1604776"/>
                  <a:pt x="8445842" y="1641510"/>
                </a:cubicBezTo>
                <a:cubicBezTo>
                  <a:pt x="8979744" y="1678244"/>
                  <a:pt x="9208076" y="2257563"/>
                  <a:pt x="9662438" y="2291009"/>
                </a:cubicBezTo>
                <a:cubicBezTo>
                  <a:pt x="10116801" y="2324456"/>
                  <a:pt x="9877565" y="1876684"/>
                  <a:pt x="11172017" y="1842189"/>
                </a:cubicBezTo>
                <a:cubicBezTo>
                  <a:pt x="12466469" y="1807694"/>
                  <a:pt x="14225973" y="337180"/>
                  <a:pt x="12223001" y="106766"/>
                </a:cubicBezTo>
                <a:cubicBezTo>
                  <a:pt x="10220030" y="-123648"/>
                  <a:pt x="2649012" y="61523"/>
                  <a:pt x="802304" y="260828"/>
                </a:cubicBezTo>
                <a:cubicBezTo>
                  <a:pt x="-1044404" y="460133"/>
                  <a:pt x="832521" y="978030"/>
                  <a:pt x="1142752" y="1302595"/>
                </a:cubicBezTo>
                <a:close/>
              </a:path>
            </a:pathLst>
          </a:custGeom>
          <a:solidFill>
            <a:srgbClr val="F8CC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FF0D32-1780-63DF-B946-62057C5E589D}"/>
              </a:ext>
            </a:extLst>
          </p:cNvPr>
          <p:cNvSpPr txBox="1"/>
          <p:nvPr/>
        </p:nvSpPr>
        <p:spPr>
          <a:xfrm>
            <a:off x="2757439" y="409314"/>
            <a:ext cx="7151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k-KZ" sz="3600" dirty="0">
                <a:latin typeface="Montserrat Black" panose="00000A00000000000000" pitchFamily="2" charset="-52"/>
              </a:rPr>
              <a:t>ПРАКТИКАЛЫҚ БӨЛІМ</a:t>
            </a:r>
            <a:endParaRPr lang="ru-KZ" sz="3600" dirty="0">
              <a:latin typeface="Montserrat Black" panose="00000A00000000000000" pitchFamily="2" charset="-52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0ECA359-81F7-14A4-E346-0A4AB8B30D6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21649" y="1216800"/>
            <a:ext cx="5198875" cy="267886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847E94F-7727-4A1D-D04C-28CDD5F876C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49420" y="3523219"/>
            <a:ext cx="4830677" cy="235602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9CE8459-F32F-B7BC-C5F8-6BAFBD6EB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378" y="1185401"/>
            <a:ext cx="4602905" cy="189003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EE6220-F38E-C0CA-B889-DEB232557F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341" y="3075435"/>
            <a:ext cx="4031191" cy="1503284"/>
          </a:xfrm>
          <a:prstGeom prst="rect">
            <a:avLst/>
          </a:prstGeom>
        </p:spPr>
      </p:pic>
      <p:pic>
        <p:nvPicPr>
          <p:cNvPr id="6" name="Рисунок 5">
            <a:hlinkClick r:id="rId7"/>
            <a:extLst>
              <a:ext uri="{FF2B5EF4-FFF2-40B4-BE49-F238E27FC236}">
                <a16:creationId xmlns:a16="http://schemas.microsoft.com/office/drawing/2014/main" id="{76F5F428-ED36-B30B-3F5A-BAA6774814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534" y="4701232"/>
            <a:ext cx="1800381" cy="180038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D6FE7832-D68D-090C-FADE-DAA0A823AB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65477" y="-4133835"/>
            <a:ext cx="6734601" cy="31816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FA67AE9-F53B-4217-0C71-3F65DDD97D4D}"/>
              </a:ext>
            </a:extLst>
          </p:cNvPr>
          <p:cNvSpPr txBox="1"/>
          <p:nvPr/>
        </p:nvSpPr>
        <p:spPr>
          <a:xfrm>
            <a:off x="2520468" y="-5794471"/>
            <a:ext cx="7151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k-KZ" sz="3600" dirty="0">
                <a:latin typeface="Montserrat Black" panose="00000A00000000000000" pitchFamily="2" charset="-52"/>
              </a:rPr>
              <a:t>ЗЕРТТЕУ БӨЛІМ</a:t>
            </a:r>
            <a:endParaRPr lang="ru-KZ" sz="3600" dirty="0">
              <a:latin typeface="Montserrat Black" panose="00000A00000000000000" pitchFamily="2" charset="-52"/>
            </a:endParaRP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85E9FA56-C1BE-6C12-6D95-EC299FB7F8C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7558" y="-3994507"/>
            <a:ext cx="5381500" cy="2448772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9D7C7BF9-6F5E-4C4F-F840-DB0747DAD4D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0598726">
            <a:off x="9625691" y="-5651100"/>
            <a:ext cx="2020229" cy="2020229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F72559AD-3111-DE83-8492-11ACC79E45E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896807">
            <a:off x="703067" y="-1678069"/>
            <a:ext cx="1451787" cy="1451787"/>
          </a:xfrm>
          <a:prstGeom prst="rect">
            <a:avLst/>
          </a:prstGeom>
        </p:spPr>
      </p:pic>
      <p:sp>
        <p:nvSpPr>
          <p:cNvPr id="43" name="TextBox 45">
            <a:extLst>
              <a:ext uri="{FF2B5EF4-FFF2-40B4-BE49-F238E27FC236}">
                <a16:creationId xmlns:a16="http://schemas.microsoft.com/office/drawing/2014/main" id="{FADE31EE-A241-CDCF-AE33-B85FC22BAF6E}"/>
              </a:ext>
            </a:extLst>
          </p:cNvPr>
          <p:cNvSpPr txBox="1"/>
          <p:nvPr/>
        </p:nvSpPr>
        <p:spPr>
          <a:xfrm>
            <a:off x="3046118" y="-2469609"/>
            <a:ext cx="7151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k-KZ" sz="6000" dirty="0">
                <a:latin typeface="Montserrat Black" panose="00000A00000000000000" pitchFamily="2" charset="-52"/>
              </a:rPr>
              <a:t>ҚОРЫТЫНДЫ</a:t>
            </a:r>
            <a:endParaRPr lang="ru-KZ" sz="6000" dirty="0">
              <a:latin typeface="Montserrat Black" panose="00000A00000000000000" pitchFamily="2" charset="-52"/>
            </a:endParaRPr>
          </a:p>
        </p:txBody>
      </p: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A499ED00-548A-55EE-ECFD-575FAEAD816E}"/>
              </a:ext>
            </a:extLst>
          </p:cNvPr>
          <p:cNvGrpSpPr/>
          <p:nvPr/>
        </p:nvGrpSpPr>
        <p:grpSpPr>
          <a:xfrm>
            <a:off x="-9175368" y="3305328"/>
            <a:ext cx="7492932" cy="709838"/>
            <a:chOff x="553332" y="3383631"/>
            <a:chExt cx="7492932" cy="709838"/>
          </a:xfrm>
        </p:grpSpPr>
        <p:grpSp>
          <p:nvGrpSpPr>
            <p:cNvPr id="45" name="Группа 44">
              <a:extLst>
                <a:ext uri="{FF2B5EF4-FFF2-40B4-BE49-F238E27FC236}">
                  <a16:creationId xmlns:a16="http://schemas.microsoft.com/office/drawing/2014/main" id="{9F715ECA-BFD9-035B-9315-506C953BB134}"/>
                </a:ext>
              </a:extLst>
            </p:cNvPr>
            <p:cNvGrpSpPr/>
            <p:nvPr/>
          </p:nvGrpSpPr>
          <p:grpSpPr>
            <a:xfrm>
              <a:off x="553332" y="3436576"/>
              <a:ext cx="7152161" cy="656893"/>
              <a:chOff x="568710" y="3646449"/>
              <a:chExt cx="5386041" cy="841342"/>
            </a:xfrm>
          </p:grpSpPr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23AC9AF1-71E3-3C44-CD08-6AF2D9F74918}"/>
                  </a:ext>
                </a:extLst>
              </p:cNvPr>
              <p:cNvSpPr/>
              <p:nvPr/>
            </p:nvSpPr>
            <p:spPr>
              <a:xfrm>
                <a:off x="568712" y="3646449"/>
                <a:ext cx="5386039" cy="8413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8100" dir="2700000" sx="101000" sy="101000" algn="tl" rotWithShape="0">
                  <a:prstClr val="black">
                    <a:alpha val="27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KZ"/>
              </a:p>
            </p:txBody>
          </p:sp>
          <p:sp>
            <p:nvSpPr>
              <p:cNvPr id="49" name="Равнобедренный треугольник 48">
                <a:extLst>
                  <a:ext uri="{FF2B5EF4-FFF2-40B4-BE49-F238E27FC236}">
                    <a16:creationId xmlns:a16="http://schemas.microsoft.com/office/drawing/2014/main" id="{36DF5D15-811A-A686-79E1-7327A8DBD9D2}"/>
                  </a:ext>
                </a:extLst>
              </p:cNvPr>
              <p:cNvSpPr/>
              <p:nvPr/>
            </p:nvSpPr>
            <p:spPr>
              <a:xfrm rot="5400000">
                <a:off x="695475" y="3519684"/>
                <a:ext cx="841342" cy="1094871"/>
              </a:xfrm>
              <a:prstGeom prst="triangle">
                <a:avLst>
                  <a:gd name="adj" fmla="val 0"/>
                </a:avLst>
              </a:prstGeom>
              <a:solidFill>
                <a:srgbClr val="FFBE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KZ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B2AE466-DAF1-CEB2-165C-06B27085B7AE}"/>
                </a:ext>
              </a:extLst>
            </p:cNvPr>
            <p:cNvSpPr txBox="1"/>
            <p:nvPr/>
          </p:nvSpPr>
          <p:spPr>
            <a:xfrm>
              <a:off x="1549229" y="3515605"/>
              <a:ext cx="649703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Django </a:t>
              </a:r>
              <a:r>
                <a:rPr lang="ru-RU" sz="1400" dirty="0" err="1"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шеберінің</a:t>
              </a:r>
              <a:r>
                <a:rPr lang="ru-RU" sz="1400" dirty="0"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 </a:t>
              </a:r>
              <a:r>
                <a:rPr lang="ru-RU" sz="1400" dirty="0" err="1"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мүмкіндіктері</a:t>
              </a:r>
              <a:r>
                <a:rPr lang="ru-RU" sz="1400" dirty="0"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 </a:t>
              </a:r>
              <a:r>
                <a:rPr lang="ru-RU" sz="1400" dirty="0" err="1"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зерттелді</a:t>
              </a:r>
              <a:r>
                <a:rPr lang="ru-RU" sz="1400" dirty="0"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, </a:t>
              </a:r>
              <a:r>
                <a:rPr lang="ru-RU" sz="1400" dirty="0" err="1"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ауа</a:t>
              </a:r>
              <a:r>
                <a:rPr lang="ru-RU" sz="1400" dirty="0"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 </a:t>
              </a:r>
              <a:r>
                <a:rPr lang="ru-RU" sz="1400" dirty="0" err="1"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сапасы</a:t>
              </a:r>
              <a:r>
                <a:rPr lang="ru-RU" sz="1400" dirty="0"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 </a:t>
              </a:r>
              <a:r>
                <a:rPr lang="ru-RU" sz="1400" dirty="0" err="1"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туралы</a:t>
              </a:r>
              <a:r>
                <a:rPr lang="ru-RU" sz="1400" dirty="0"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 </a:t>
              </a:r>
              <a:r>
                <a:rPr lang="ru-RU" sz="1400" dirty="0" err="1"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сайттардың</a:t>
              </a:r>
              <a:r>
                <a:rPr lang="ru-RU" sz="1400" dirty="0"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 </a:t>
              </a:r>
              <a:r>
                <a:rPr lang="ru-RU" sz="1400" dirty="0" err="1"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прототиптері</a:t>
              </a:r>
              <a:r>
                <a:rPr lang="ru-RU" sz="1400" dirty="0"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 </a:t>
              </a:r>
              <a:r>
                <a:rPr lang="ru-RU" sz="1400" dirty="0" err="1"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жасалды</a:t>
              </a:r>
              <a:r>
                <a:rPr lang="ru-RU" sz="1400" dirty="0"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.</a:t>
              </a:r>
              <a:endParaRPr lang="ru-KZ" sz="1400" dirty="0">
                <a:latin typeface="Montserrat" panose="00000500000000000000" pitchFamily="2" charset="-52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81E3203-BCD2-8AA2-198A-0791A46453FE}"/>
                </a:ext>
              </a:extLst>
            </p:cNvPr>
            <p:cNvSpPr txBox="1"/>
            <p:nvPr/>
          </p:nvSpPr>
          <p:spPr>
            <a:xfrm>
              <a:off x="558296" y="3383631"/>
              <a:ext cx="3159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Montserrat Black" panose="00000A00000000000000" pitchFamily="2" charset="-52"/>
                </a:rPr>
                <a:t>2</a:t>
              </a:r>
              <a:endParaRPr lang="ru-KZ" sz="3600" dirty="0">
                <a:latin typeface="Montserrat Black" panose="00000A00000000000000" pitchFamily="2" charset="-52"/>
              </a:endParaRPr>
            </a:p>
          </p:txBody>
        </p:sp>
      </p:grp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CB7D332A-21E7-136C-F607-F7211AF52D14}"/>
              </a:ext>
            </a:extLst>
          </p:cNvPr>
          <p:cNvGrpSpPr/>
          <p:nvPr/>
        </p:nvGrpSpPr>
        <p:grpSpPr>
          <a:xfrm>
            <a:off x="-9158580" y="4271839"/>
            <a:ext cx="8133703" cy="798659"/>
            <a:chOff x="553332" y="4931239"/>
            <a:chExt cx="8133703" cy="798659"/>
          </a:xfrm>
        </p:grpSpPr>
        <p:grpSp>
          <p:nvGrpSpPr>
            <p:cNvPr id="51" name="Группа 50">
              <a:extLst>
                <a:ext uri="{FF2B5EF4-FFF2-40B4-BE49-F238E27FC236}">
                  <a16:creationId xmlns:a16="http://schemas.microsoft.com/office/drawing/2014/main" id="{DE5232DD-006D-2D90-651D-9B3F7ED8775F}"/>
                </a:ext>
              </a:extLst>
            </p:cNvPr>
            <p:cNvGrpSpPr/>
            <p:nvPr/>
          </p:nvGrpSpPr>
          <p:grpSpPr>
            <a:xfrm>
              <a:off x="553332" y="4931239"/>
              <a:ext cx="8133703" cy="798659"/>
              <a:chOff x="568711" y="3646449"/>
              <a:chExt cx="5423374" cy="853816"/>
            </a:xfrm>
          </p:grpSpPr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78E00890-4766-27BD-66D7-CADD6FF45FC2}"/>
                  </a:ext>
                </a:extLst>
              </p:cNvPr>
              <p:cNvSpPr/>
              <p:nvPr/>
            </p:nvSpPr>
            <p:spPr>
              <a:xfrm>
                <a:off x="606046" y="3658923"/>
                <a:ext cx="5386039" cy="8413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8100" dir="2700000" sx="101000" sy="101000" algn="tl" rotWithShape="0">
                  <a:prstClr val="black">
                    <a:alpha val="27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KZ" dirty="0"/>
              </a:p>
            </p:txBody>
          </p:sp>
          <p:sp>
            <p:nvSpPr>
              <p:cNvPr id="55" name="Равнобедренный треугольник 54">
                <a:extLst>
                  <a:ext uri="{FF2B5EF4-FFF2-40B4-BE49-F238E27FC236}">
                    <a16:creationId xmlns:a16="http://schemas.microsoft.com/office/drawing/2014/main" id="{0E3E5ACE-CE68-3782-C5B1-2432D42BDACA}"/>
                  </a:ext>
                </a:extLst>
              </p:cNvPr>
              <p:cNvSpPr/>
              <p:nvPr/>
            </p:nvSpPr>
            <p:spPr>
              <a:xfrm rot="5400000">
                <a:off x="599665" y="3615495"/>
                <a:ext cx="841342" cy="903249"/>
              </a:xfrm>
              <a:prstGeom prst="triangle">
                <a:avLst>
                  <a:gd name="adj" fmla="val 0"/>
                </a:avLst>
              </a:prstGeom>
              <a:solidFill>
                <a:srgbClr val="FFBE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KZ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AC3A89A-B93A-7190-F18D-43211332EA64}"/>
                </a:ext>
              </a:extLst>
            </p:cNvPr>
            <p:cNvSpPr txBox="1"/>
            <p:nvPr/>
          </p:nvSpPr>
          <p:spPr>
            <a:xfrm>
              <a:off x="1757536" y="4967072"/>
              <a:ext cx="6873507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Django </a:t>
              </a:r>
              <a:r>
                <a:rPr lang="ru-RU" sz="1400" dirty="0" err="1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көмегімен</a:t>
              </a:r>
              <a:r>
                <a:rPr lang="ru-RU" sz="1400" dirty="0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 </a:t>
              </a:r>
              <a:r>
                <a:rPr lang="ru-RU" sz="1400" dirty="0" err="1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ауа</a:t>
              </a:r>
              <a:r>
                <a:rPr lang="ru-RU" sz="1400" dirty="0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 </a:t>
              </a:r>
              <a:r>
                <a:rPr lang="ru-RU" sz="1400" dirty="0" err="1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сапасы</a:t>
              </a:r>
              <a:r>
                <a:rPr lang="ru-RU" sz="1400" dirty="0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 </a:t>
              </a:r>
              <a:r>
                <a:rPr lang="ru-RU" sz="1400" dirty="0" err="1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туралы</a:t>
              </a:r>
              <a:r>
                <a:rPr lang="ru-RU" sz="1400" dirty="0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 </a:t>
              </a:r>
              <a:r>
                <a:rPr lang="ru-RU" sz="1400" dirty="0" err="1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деректерді</a:t>
              </a:r>
              <a:r>
                <a:rPr lang="ru-RU" sz="1400" dirty="0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 </a:t>
              </a:r>
              <a:r>
                <a:rPr lang="ru-RU" sz="1400" dirty="0" err="1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бақылау</a:t>
              </a:r>
              <a:r>
                <a:rPr lang="ru-RU" sz="1400" dirty="0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 </a:t>
              </a:r>
              <a:r>
                <a:rPr lang="ru-RU" sz="1400" dirty="0" err="1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және</a:t>
              </a:r>
              <a:r>
                <a:rPr lang="ru-RU" sz="1400" dirty="0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 </a:t>
              </a:r>
              <a:r>
                <a:rPr lang="ru-RU" sz="1400" dirty="0" err="1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көрсету</a:t>
              </a:r>
              <a:r>
                <a:rPr lang="ru-RU" sz="1400" dirty="0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 </a:t>
              </a:r>
              <a:r>
                <a:rPr lang="ru-RU" sz="1400" dirty="0" err="1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үшін</a:t>
              </a:r>
              <a:r>
                <a:rPr lang="ru-RU" sz="1400" dirty="0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 веб-</a:t>
              </a:r>
              <a:r>
                <a:rPr lang="ru-RU" sz="1400" dirty="0" err="1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қосымшаларды</a:t>
              </a:r>
              <a:r>
                <a:rPr lang="ru-RU" sz="1400" dirty="0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 </a:t>
              </a:r>
              <a:r>
                <a:rPr lang="ru-RU" sz="1400" dirty="0" err="1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оңай</a:t>
              </a:r>
              <a:r>
                <a:rPr lang="ru-RU" sz="1400" dirty="0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 </a:t>
              </a:r>
              <a:r>
                <a:rPr lang="ru-RU" sz="1400" dirty="0" err="1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жасауға</a:t>
              </a:r>
              <a:r>
                <a:rPr lang="ru-RU" sz="1400" dirty="0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 </a:t>
              </a:r>
              <a:r>
                <a:rPr lang="ru-RU" sz="1400" dirty="0" err="1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болады</a:t>
              </a:r>
              <a:r>
                <a:rPr lang="ru-RU" sz="1400" dirty="0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 </a:t>
              </a:r>
              <a:r>
                <a:rPr lang="ru-RU" sz="1400" dirty="0" err="1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деген</a:t>
              </a:r>
              <a:r>
                <a:rPr lang="ru-RU" sz="1400" dirty="0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 </a:t>
              </a:r>
              <a:r>
                <a:rPr lang="ru-RU" sz="1400" dirty="0" err="1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гипотезамды</a:t>
              </a:r>
              <a:r>
                <a:rPr lang="ru-RU" sz="1400" dirty="0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 </a:t>
              </a:r>
              <a:r>
                <a:rPr lang="ru-RU" sz="1400" dirty="0" err="1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раста</a:t>
              </a:r>
              <a:r>
                <a:rPr lang="ru-RU" sz="1400" dirty="0" err="1">
                  <a:latin typeface="Montserrat" panose="00000500000000000000" pitchFamily="2" charset="-52"/>
                  <a:ea typeface="Calibri" panose="020F0502020204030204" pitchFamily="34" charset="0"/>
                </a:rPr>
                <a:t>л</a:t>
              </a:r>
              <a:r>
                <a:rPr lang="ru-RU" sz="1400" dirty="0" err="1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ды</a:t>
              </a:r>
              <a:r>
                <a:rPr lang="ru-RU" sz="1400" dirty="0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.</a:t>
              </a:r>
              <a:endParaRPr lang="ru-KZ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4A009CA-DC76-F4A8-7800-5585FA30CBBA}"/>
                </a:ext>
              </a:extLst>
            </p:cNvPr>
            <p:cNvSpPr txBox="1"/>
            <p:nvPr/>
          </p:nvSpPr>
          <p:spPr>
            <a:xfrm>
              <a:off x="584053" y="4934510"/>
              <a:ext cx="3159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Montserrat Black" panose="00000A00000000000000" pitchFamily="2" charset="-52"/>
                </a:rPr>
                <a:t>3</a:t>
              </a:r>
              <a:endParaRPr lang="ru-KZ" sz="3600" dirty="0">
                <a:latin typeface="Montserrat Black" panose="00000A00000000000000" pitchFamily="2" charset="-52"/>
              </a:endParaRPr>
            </a:p>
          </p:txBody>
        </p:sp>
      </p:grpSp>
      <p:grpSp>
        <p:nvGrpSpPr>
          <p:cNvPr id="56" name="Группа 55">
            <a:extLst>
              <a:ext uri="{FF2B5EF4-FFF2-40B4-BE49-F238E27FC236}">
                <a16:creationId xmlns:a16="http://schemas.microsoft.com/office/drawing/2014/main" id="{536505F8-EFE1-4120-DC0E-E28204507CA5}"/>
              </a:ext>
            </a:extLst>
          </p:cNvPr>
          <p:cNvGrpSpPr/>
          <p:nvPr/>
        </p:nvGrpSpPr>
        <p:grpSpPr>
          <a:xfrm>
            <a:off x="-9175369" y="2375265"/>
            <a:ext cx="7258799" cy="842948"/>
            <a:chOff x="4018774" y="3927036"/>
            <a:chExt cx="7152161" cy="646331"/>
          </a:xfrm>
        </p:grpSpPr>
        <p:grpSp>
          <p:nvGrpSpPr>
            <p:cNvPr id="57" name="Группа 56">
              <a:extLst>
                <a:ext uri="{FF2B5EF4-FFF2-40B4-BE49-F238E27FC236}">
                  <a16:creationId xmlns:a16="http://schemas.microsoft.com/office/drawing/2014/main" id="{966710F1-4AB7-0D57-3747-68A6B7C2FAB8}"/>
                </a:ext>
              </a:extLst>
            </p:cNvPr>
            <p:cNvGrpSpPr/>
            <p:nvPr/>
          </p:nvGrpSpPr>
          <p:grpSpPr>
            <a:xfrm>
              <a:off x="4018774" y="3936872"/>
              <a:ext cx="6345397" cy="568256"/>
              <a:chOff x="568710" y="3646449"/>
              <a:chExt cx="5386041" cy="841342"/>
            </a:xfrm>
          </p:grpSpPr>
          <p:sp>
            <p:nvSpPr>
              <p:cNvPr id="60" name="Прямоугольник 59">
                <a:extLst>
                  <a:ext uri="{FF2B5EF4-FFF2-40B4-BE49-F238E27FC236}">
                    <a16:creationId xmlns:a16="http://schemas.microsoft.com/office/drawing/2014/main" id="{6727EB1E-E153-E54B-661E-5E05503DCEBA}"/>
                  </a:ext>
                </a:extLst>
              </p:cNvPr>
              <p:cNvSpPr/>
              <p:nvPr/>
            </p:nvSpPr>
            <p:spPr>
              <a:xfrm>
                <a:off x="568712" y="3646449"/>
                <a:ext cx="5386039" cy="8413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8100" dir="2700000" sx="101000" sy="101000" algn="tl" rotWithShape="0">
                  <a:prstClr val="black">
                    <a:alpha val="27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KZ"/>
              </a:p>
            </p:txBody>
          </p:sp>
          <p:sp>
            <p:nvSpPr>
              <p:cNvPr id="61" name="Равнобедренный треугольник 60">
                <a:extLst>
                  <a:ext uri="{FF2B5EF4-FFF2-40B4-BE49-F238E27FC236}">
                    <a16:creationId xmlns:a16="http://schemas.microsoft.com/office/drawing/2014/main" id="{BEED02C9-6550-DCA2-024F-6D43DF99BDF2}"/>
                  </a:ext>
                </a:extLst>
              </p:cNvPr>
              <p:cNvSpPr/>
              <p:nvPr/>
            </p:nvSpPr>
            <p:spPr>
              <a:xfrm rot="5400000">
                <a:off x="658660" y="3556499"/>
                <a:ext cx="841342" cy="1021241"/>
              </a:xfrm>
              <a:prstGeom prst="triangle">
                <a:avLst>
                  <a:gd name="adj" fmla="val 0"/>
                </a:avLst>
              </a:prstGeom>
              <a:solidFill>
                <a:srgbClr val="FFBE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KZ" dirty="0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662D0C3-E7AA-4F6C-5AE1-448A661785B0}"/>
                </a:ext>
              </a:extLst>
            </p:cNvPr>
            <p:cNvSpPr txBox="1"/>
            <p:nvPr/>
          </p:nvSpPr>
          <p:spPr>
            <a:xfrm>
              <a:off x="4935995" y="3981345"/>
              <a:ext cx="6234940" cy="4011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k-KZ" sz="1400" dirty="0"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Зерттеудің басында қойылған барлық міндеттер сәтті орындалды.</a:t>
              </a:r>
              <a:endParaRPr lang="ru-KZ" sz="1400" dirty="0">
                <a:latin typeface="Montserrat" panose="00000500000000000000" pitchFamily="2" charset="-52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0FD691C-158D-A8A1-4C96-6A4A2682110F}"/>
                </a:ext>
              </a:extLst>
            </p:cNvPr>
            <p:cNvSpPr txBox="1"/>
            <p:nvPr/>
          </p:nvSpPr>
          <p:spPr>
            <a:xfrm>
              <a:off x="4035316" y="3927036"/>
              <a:ext cx="3159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Montserrat Black" panose="00000A00000000000000" pitchFamily="2" charset="-52"/>
                </a:rPr>
                <a:t>1</a:t>
              </a:r>
              <a:endParaRPr lang="ru-KZ" sz="3600" dirty="0">
                <a:latin typeface="Montserrat Black" panose="00000A00000000000000" pitchFamily="2" charset="-52"/>
              </a:endParaRPr>
            </a:p>
          </p:txBody>
        </p:sp>
      </p:grpSp>
      <p:grpSp>
        <p:nvGrpSpPr>
          <p:cNvPr id="62" name="Группа 61">
            <a:extLst>
              <a:ext uri="{FF2B5EF4-FFF2-40B4-BE49-F238E27FC236}">
                <a16:creationId xmlns:a16="http://schemas.microsoft.com/office/drawing/2014/main" id="{B7797C36-305B-6B76-DCF6-381763FBB986}"/>
              </a:ext>
            </a:extLst>
          </p:cNvPr>
          <p:cNvGrpSpPr/>
          <p:nvPr/>
        </p:nvGrpSpPr>
        <p:grpSpPr>
          <a:xfrm>
            <a:off x="-9156860" y="5315501"/>
            <a:ext cx="8108431" cy="786992"/>
            <a:chOff x="553332" y="4931239"/>
            <a:chExt cx="8108431" cy="786992"/>
          </a:xfrm>
        </p:grpSpPr>
        <p:grpSp>
          <p:nvGrpSpPr>
            <p:cNvPr id="63" name="Группа 62">
              <a:extLst>
                <a:ext uri="{FF2B5EF4-FFF2-40B4-BE49-F238E27FC236}">
                  <a16:creationId xmlns:a16="http://schemas.microsoft.com/office/drawing/2014/main" id="{2CDB9045-EEA9-E2D5-0279-35F4D760BE38}"/>
                </a:ext>
              </a:extLst>
            </p:cNvPr>
            <p:cNvGrpSpPr/>
            <p:nvPr/>
          </p:nvGrpSpPr>
          <p:grpSpPr>
            <a:xfrm>
              <a:off x="553332" y="4931239"/>
              <a:ext cx="8108430" cy="786992"/>
              <a:chOff x="568711" y="3646448"/>
              <a:chExt cx="5406523" cy="841343"/>
            </a:xfrm>
          </p:grpSpPr>
          <p:sp>
            <p:nvSpPr>
              <p:cNvPr id="66" name="Прямоугольник 65">
                <a:extLst>
                  <a:ext uri="{FF2B5EF4-FFF2-40B4-BE49-F238E27FC236}">
                    <a16:creationId xmlns:a16="http://schemas.microsoft.com/office/drawing/2014/main" id="{588B03D9-B4ED-E4A0-5226-327DB55377DC}"/>
                  </a:ext>
                </a:extLst>
              </p:cNvPr>
              <p:cNvSpPr/>
              <p:nvPr/>
            </p:nvSpPr>
            <p:spPr>
              <a:xfrm>
                <a:off x="589195" y="3646448"/>
                <a:ext cx="5386039" cy="8413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8100" dir="2700000" sx="101000" sy="101000" algn="tl" rotWithShape="0">
                  <a:prstClr val="black">
                    <a:alpha val="27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KZ"/>
              </a:p>
            </p:txBody>
          </p:sp>
          <p:sp>
            <p:nvSpPr>
              <p:cNvPr id="67" name="Равнобедренный треугольник 66">
                <a:extLst>
                  <a:ext uri="{FF2B5EF4-FFF2-40B4-BE49-F238E27FC236}">
                    <a16:creationId xmlns:a16="http://schemas.microsoft.com/office/drawing/2014/main" id="{A18AB596-A3FE-FC2C-E34D-63FE988CF7B9}"/>
                  </a:ext>
                </a:extLst>
              </p:cNvPr>
              <p:cNvSpPr/>
              <p:nvPr/>
            </p:nvSpPr>
            <p:spPr>
              <a:xfrm rot="5400000">
                <a:off x="599665" y="3615495"/>
                <a:ext cx="841342" cy="903249"/>
              </a:xfrm>
              <a:prstGeom prst="triangle">
                <a:avLst>
                  <a:gd name="adj" fmla="val 0"/>
                </a:avLst>
              </a:prstGeom>
              <a:solidFill>
                <a:srgbClr val="FFBE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KZ" dirty="0"/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27C742E-FCCE-7E4B-088D-4B27FFF61338}"/>
                </a:ext>
              </a:extLst>
            </p:cNvPr>
            <p:cNvSpPr txBox="1"/>
            <p:nvPr/>
          </p:nvSpPr>
          <p:spPr>
            <a:xfrm>
              <a:off x="1788256" y="5057621"/>
              <a:ext cx="687350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Montserrat" panose="00000500000000000000" pitchFamily="2" charset="-52"/>
                </a:rPr>
                <a:t>Python Django </a:t>
              </a:r>
              <a:r>
                <a:rPr lang="ru-RU" sz="1400" dirty="0" err="1">
                  <a:latin typeface="Montserrat" panose="00000500000000000000" pitchFamily="2" charset="-52"/>
                </a:rPr>
                <a:t>бағдарламасында</a:t>
              </a:r>
              <a:r>
                <a:rPr lang="ru-RU" sz="1400" dirty="0">
                  <a:latin typeface="Montserrat" panose="00000500000000000000" pitchFamily="2" charset="-52"/>
                </a:rPr>
                <a:t> Атырау </a:t>
              </a:r>
              <a:r>
                <a:rPr lang="ru-RU" sz="1400" dirty="0" err="1">
                  <a:latin typeface="Montserrat" panose="00000500000000000000" pitchFamily="2" charset="-52"/>
                </a:rPr>
                <a:t>қаласынын</a:t>
              </a:r>
              <a:r>
                <a:rPr lang="ru-RU" sz="1400" dirty="0">
                  <a:latin typeface="Montserrat" panose="00000500000000000000" pitchFamily="2" charset="-52"/>
                </a:rPr>
                <a:t> </a:t>
              </a:r>
              <a:r>
                <a:rPr lang="ru-RU" sz="1400" dirty="0" err="1">
                  <a:latin typeface="Montserrat" panose="00000500000000000000" pitchFamily="2" charset="-52"/>
                </a:rPr>
                <a:t>ауа</a:t>
              </a:r>
              <a:r>
                <a:rPr lang="ru-RU" sz="1400" dirty="0">
                  <a:latin typeface="Montserrat" panose="00000500000000000000" pitchFamily="2" charset="-52"/>
                </a:rPr>
                <a:t> </a:t>
              </a:r>
              <a:r>
                <a:rPr lang="ru-RU" sz="1400" dirty="0" err="1">
                  <a:latin typeface="Montserrat" panose="00000500000000000000" pitchFamily="2" charset="-52"/>
                </a:rPr>
                <a:t>сапасы</a:t>
              </a:r>
              <a:r>
                <a:rPr lang="ru-RU" sz="1400" dirty="0">
                  <a:latin typeface="Montserrat" panose="00000500000000000000" pitchFamily="2" charset="-52"/>
                </a:rPr>
                <a:t> сайты </a:t>
              </a:r>
              <a:r>
                <a:rPr lang="ru-RU" sz="1400" dirty="0" err="1">
                  <a:latin typeface="Montserrat" panose="00000500000000000000" pitchFamily="2" charset="-52"/>
                </a:rPr>
                <a:t>құрылды</a:t>
              </a:r>
              <a:r>
                <a:rPr lang="kk-KZ" sz="1400" dirty="0">
                  <a:latin typeface="Montserrat" panose="00000500000000000000" pitchFamily="2" charset="-52"/>
                </a:rPr>
                <a:t>.</a:t>
              </a:r>
              <a:endParaRPr lang="ru-KZ" sz="1400" dirty="0">
                <a:solidFill>
                  <a:schemeClr val="tx1"/>
                </a:solidFill>
                <a:latin typeface="Montserrat" panose="00000500000000000000" pitchFamily="2" charset="-52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2C5BEE7-DCE8-E133-E35B-8F9FCC74CB0C}"/>
                </a:ext>
              </a:extLst>
            </p:cNvPr>
            <p:cNvSpPr txBox="1"/>
            <p:nvPr/>
          </p:nvSpPr>
          <p:spPr>
            <a:xfrm>
              <a:off x="584053" y="4934510"/>
              <a:ext cx="3159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Montserrat Black" panose="00000A00000000000000" pitchFamily="2" charset="-52"/>
                </a:rPr>
                <a:t>4</a:t>
              </a:r>
              <a:endParaRPr lang="ru-KZ" sz="3600" dirty="0">
                <a:latin typeface="Montserrat Black" panose="00000A00000000000000" pitchFamily="2" charset="-52"/>
              </a:endParaRPr>
            </a:p>
          </p:txBody>
        </p:sp>
      </p:grpSp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517718E3-A2D5-B687-1B45-22FD80A7EB7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303934" y="4084829"/>
            <a:ext cx="2252546" cy="2252546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3BFD4039-836C-CF1F-A17A-5302DE13173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724401" y="1422967"/>
            <a:ext cx="3411611" cy="20136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04369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F319F884-C57C-5664-3372-DA25966B687D}"/>
              </a:ext>
            </a:extLst>
          </p:cNvPr>
          <p:cNvSpPr/>
          <p:nvPr/>
        </p:nvSpPr>
        <p:spPr>
          <a:xfrm rot="11461824">
            <a:off x="-3467828" y="3943519"/>
            <a:ext cx="13159651" cy="4406414"/>
          </a:xfrm>
          <a:custGeom>
            <a:avLst/>
            <a:gdLst>
              <a:gd name="connsiteX0" fmla="*/ 247091 w 15670394"/>
              <a:gd name="connsiteY0" fmla="*/ 2272511 h 3136626"/>
              <a:gd name="connsiteX1" fmla="*/ 467225 w 15670394"/>
              <a:gd name="connsiteY1" fmla="*/ 2255578 h 3136626"/>
              <a:gd name="connsiteX2" fmla="*/ 2990291 w 15670394"/>
              <a:gd name="connsiteY2" fmla="*/ 2187845 h 3136626"/>
              <a:gd name="connsiteX3" fmla="*/ 5005358 w 15670394"/>
              <a:gd name="connsiteY3" fmla="*/ 3136111 h 3136626"/>
              <a:gd name="connsiteX4" fmla="*/ 7630025 w 15670394"/>
              <a:gd name="connsiteY4" fmla="*/ 2323311 h 3136626"/>
              <a:gd name="connsiteX5" fmla="*/ 9797491 w 15670394"/>
              <a:gd name="connsiteY5" fmla="*/ 2475711 h 3136626"/>
              <a:gd name="connsiteX6" fmla="*/ 12269758 w 15670394"/>
              <a:gd name="connsiteY6" fmla="*/ 1561311 h 3136626"/>
              <a:gd name="connsiteX7" fmla="*/ 14691225 w 15670394"/>
              <a:gd name="connsiteY7" fmla="*/ 2848245 h 3136626"/>
              <a:gd name="connsiteX8" fmla="*/ 15554825 w 15670394"/>
              <a:gd name="connsiteY8" fmla="*/ 731578 h 3136626"/>
              <a:gd name="connsiteX9" fmla="*/ 12303625 w 15670394"/>
              <a:gd name="connsiteY9" fmla="*/ 37311 h 3136626"/>
              <a:gd name="connsiteX10" fmla="*/ 10068425 w 15670394"/>
              <a:gd name="connsiteY10" fmla="*/ 88111 h 3136626"/>
              <a:gd name="connsiteX11" fmla="*/ 7359091 w 15670394"/>
              <a:gd name="connsiteY11" fmla="*/ 105045 h 3136626"/>
              <a:gd name="connsiteX12" fmla="*/ 3684558 w 15670394"/>
              <a:gd name="connsiteY12" fmla="*/ 155845 h 3136626"/>
              <a:gd name="connsiteX13" fmla="*/ 1838825 w 15670394"/>
              <a:gd name="connsiteY13" fmla="*/ 392911 h 3136626"/>
              <a:gd name="connsiteX14" fmla="*/ 94691 w 15670394"/>
              <a:gd name="connsiteY14" fmla="*/ 1036378 h 3136626"/>
              <a:gd name="connsiteX15" fmla="*/ 247091 w 15670394"/>
              <a:gd name="connsiteY15" fmla="*/ 2272511 h 3136626"/>
              <a:gd name="connsiteX0" fmla="*/ 247091 w 14691239"/>
              <a:gd name="connsiteY0" fmla="*/ 2272511 h 3136626"/>
              <a:gd name="connsiteX1" fmla="*/ 467225 w 14691239"/>
              <a:gd name="connsiteY1" fmla="*/ 2255578 h 3136626"/>
              <a:gd name="connsiteX2" fmla="*/ 2990291 w 14691239"/>
              <a:gd name="connsiteY2" fmla="*/ 2187845 h 3136626"/>
              <a:gd name="connsiteX3" fmla="*/ 5005358 w 14691239"/>
              <a:gd name="connsiteY3" fmla="*/ 3136111 h 3136626"/>
              <a:gd name="connsiteX4" fmla="*/ 7630025 w 14691239"/>
              <a:gd name="connsiteY4" fmla="*/ 2323311 h 3136626"/>
              <a:gd name="connsiteX5" fmla="*/ 9797491 w 14691239"/>
              <a:gd name="connsiteY5" fmla="*/ 2475711 h 3136626"/>
              <a:gd name="connsiteX6" fmla="*/ 12269758 w 14691239"/>
              <a:gd name="connsiteY6" fmla="*/ 1561311 h 3136626"/>
              <a:gd name="connsiteX7" fmla="*/ 14691225 w 14691239"/>
              <a:gd name="connsiteY7" fmla="*/ 2848245 h 3136626"/>
              <a:gd name="connsiteX8" fmla="*/ 12303625 w 14691239"/>
              <a:gd name="connsiteY8" fmla="*/ 37311 h 3136626"/>
              <a:gd name="connsiteX9" fmla="*/ 10068425 w 14691239"/>
              <a:gd name="connsiteY9" fmla="*/ 88111 h 3136626"/>
              <a:gd name="connsiteX10" fmla="*/ 7359091 w 14691239"/>
              <a:gd name="connsiteY10" fmla="*/ 105045 h 3136626"/>
              <a:gd name="connsiteX11" fmla="*/ 3684558 w 14691239"/>
              <a:gd name="connsiteY11" fmla="*/ 155845 h 3136626"/>
              <a:gd name="connsiteX12" fmla="*/ 1838825 w 14691239"/>
              <a:gd name="connsiteY12" fmla="*/ 392911 h 3136626"/>
              <a:gd name="connsiteX13" fmla="*/ 94691 w 14691239"/>
              <a:gd name="connsiteY13" fmla="*/ 1036378 h 3136626"/>
              <a:gd name="connsiteX14" fmla="*/ 247091 w 14691239"/>
              <a:gd name="connsiteY14" fmla="*/ 2272511 h 3136626"/>
              <a:gd name="connsiteX0" fmla="*/ 247091 w 12580942"/>
              <a:gd name="connsiteY0" fmla="*/ 2272511 h 3136626"/>
              <a:gd name="connsiteX1" fmla="*/ 467225 w 12580942"/>
              <a:gd name="connsiteY1" fmla="*/ 2255578 h 3136626"/>
              <a:gd name="connsiteX2" fmla="*/ 2990291 w 12580942"/>
              <a:gd name="connsiteY2" fmla="*/ 2187845 h 3136626"/>
              <a:gd name="connsiteX3" fmla="*/ 5005358 w 12580942"/>
              <a:gd name="connsiteY3" fmla="*/ 3136111 h 3136626"/>
              <a:gd name="connsiteX4" fmla="*/ 7630025 w 12580942"/>
              <a:gd name="connsiteY4" fmla="*/ 2323311 h 3136626"/>
              <a:gd name="connsiteX5" fmla="*/ 9797491 w 12580942"/>
              <a:gd name="connsiteY5" fmla="*/ 2475711 h 3136626"/>
              <a:gd name="connsiteX6" fmla="*/ 12269758 w 12580942"/>
              <a:gd name="connsiteY6" fmla="*/ 1561311 h 3136626"/>
              <a:gd name="connsiteX7" fmla="*/ 12303625 w 12580942"/>
              <a:gd name="connsiteY7" fmla="*/ 37311 h 3136626"/>
              <a:gd name="connsiteX8" fmla="*/ 10068425 w 12580942"/>
              <a:gd name="connsiteY8" fmla="*/ 88111 h 3136626"/>
              <a:gd name="connsiteX9" fmla="*/ 7359091 w 12580942"/>
              <a:gd name="connsiteY9" fmla="*/ 105045 h 3136626"/>
              <a:gd name="connsiteX10" fmla="*/ 3684558 w 12580942"/>
              <a:gd name="connsiteY10" fmla="*/ 155845 h 3136626"/>
              <a:gd name="connsiteX11" fmla="*/ 1838825 w 12580942"/>
              <a:gd name="connsiteY11" fmla="*/ 392911 h 3136626"/>
              <a:gd name="connsiteX12" fmla="*/ 94691 w 12580942"/>
              <a:gd name="connsiteY12" fmla="*/ 1036378 h 3136626"/>
              <a:gd name="connsiteX13" fmla="*/ 247091 w 12580942"/>
              <a:gd name="connsiteY13" fmla="*/ 2272511 h 3136626"/>
              <a:gd name="connsiteX0" fmla="*/ 281345 w 12615196"/>
              <a:gd name="connsiteY0" fmla="*/ 2272511 h 4015798"/>
              <a:gd name="connsiteX1" fmla="*/ 1553039 w 12615196"/>
              <a:gd name="connsiteY1" fmla="*/ 4015798 h 4015798"/>
              <a:gd name="connsiteX2" fmla="*/ 3024545 w 12615196"/>
              <a:gd name="connsiteY2" fmla="*/ 2187845 h 4015798"/>
              <a:gd name="connsiteX3" fmla="*/ 5039612 w 12615196"/>
              <a:gd name="connsiteY3" fmla="*/ 3136111 h 4015798"/>
              <a:gd name="connsiteX4" fmla="*/ 7664279 w 12615196"/>
              <a:gd name="connsiteY4" fmla="*/ 2323311 h 4015798"/>
              <a:gd name="connsiteX5" fmla="*/ 9831745 w 12615196"/>
              <a:gd name="connsiteY5" fmla="*/ 2475711 h 4015798"/>
              <a:gd name="connsiteX6" fmla="*/ 12304012 w 12615196"/>
              <a:gd name="connsiteY6" fmla="*/ 1561311 h 4015798"/>
              <a:gd name="connsiteX7" fmla="*/ 12337879 w 12615196"/>
              <a:gd name="connsiteY7" fmla="*/ 37311 h 4015798"/>
              <a:gd name="connsiteX8" fmla="*/ 10102679 w 12615196"/>
              <a:gd name="connsiteY8" fmla="*/ 88111 h 4015798"/>
              <a:gd name="connsiteX9" fmla="*/ 7393345 w 12615196"/>
              <a:gd name="connsiteY9" fmla="*/ 105045 h 4015798"/>
              <a:gd name="connsiteX10" fmla="*/ 3718812 w 12615196"/>
              <a:gd name="connsiteY10" fmla="*/ 155845 h 4015798"/>
              <a:gd name="connsiteX11" fmla="*/ 1873079 w 12615196"/>
              <a:gd name="connsiteY11" fmla="*/ 392911 h 4015798"/>
              <a:gd name="connsiteX12" fmla="*/ 128945 w 12615196"/>
              <a:gd name="connsiteY12" fmla="*/ 1036378 h 4015798"/>
              <a:gd name="connsiteX13" fmla="*/ 281345 w 12615196"/>
              <a:gd name="connsiteY13" fmla="*/ 2272511 h 4015798"/>
              <a:gd name="connsiteX0" fmla="*/ 314273 w 12648124"/>
              <a:gd name="connsiteY0" fmla="*/ 2925914 h 4669201"/>
              <a:gd name="connsiteX1" fmla="*/ 1585967 w 12648124"/>
              <a:gd name="connsiteY1" fmla="*/ 4669201 h 4669201"/>
              <a:gd name="connsiteX2" fmla="*/ 3057473 w 12648124"/>
              <a:gd name="connsiteY2" fmla="*/ 2841248 h 4669201"/>
              <a:gd name="connsiteX3" fmla="*/ 5072540 w 12648124"/>
              <a:gd name="connsiteY3" fmla="*/ 3789514 h 4669201"/>
              <a:gd name="connsiteX4" fmla="*/ 7697207 w 12648124"/>
              <a:gd name="connsiteY4" fmla="*/ 2976714 h 4669201"/>
              <a:gd name="connsiteX5" fmla="*/ 9864673 w 12648124"/>
              <a:gd name="connsiteY5" fmla="*/ 3129114 h 4669201"/>
              <a:gd name="connsiteX6" fmla="*/ 12336940 w 12648124"/>
              <a:gd name="connsiteY6" fmla="*/ 2214714 h 4669201"/>
              <a:gd name="connsiteX7" fmla="*/ 12370807 w 12648124"/>
              <a:gd name="connsiteY7" fmla="*/ 690714 h 4669201"/>
              <a:gd name="connsiteX8" fmla="*/ 10135607 w 12648124"/>
              <a:gd name="connsiteY8" fmla="*/ 741514 h 4669201"/>
              <a:gd name="connsiteX9" fmla="*/ 7426273 w 12648124"/>
              <a:gd name="connsiteY9" fmla="*/ 758448 h 4669201"/>
              <a:gd name="connsiteX10" fmla="*/ 3751740 w 12648124"/>
              <a:gd name="connsiteY10" fmla="*/ 809248 h 4669201"/>
              <a:gd name="connsiteX11" fmla="*/ 2317487 w 12648124"/>
              <a:gd name="connsiteY11" fmla="*/ 17614 h 4669201"/>
              <a:gd name="connsiteX12" fmla="*/ 161873 w 12648124"/>
              <a:gd name="connsiteY12" fmla="*/ 1689781 h 4669201"/>
              <a:gd name="connsiteX13" fmla="*/ 314273 w 12648124"/>
              <a:gd name="connsiteY13" fmla="*/ 2925914 h 4669201"/>
              <a:gd name="connsiteX0" fmla="*/ 314273 w 12648124"/>
              <a:gd name="connsiteY0" fmla="*/ 2923847 h 4667134"/>
              <a:gd name="connsiteX1" fmla="*/ 1585967 w 12648124"/>
              <a:gd name="connsiteY1" fmla="*/ 4667134 h 4667134"/>
              <a:gd name="connsiteX2" fmla="*/ 3057473 w 12648124"/>
              <a:gd name="connsiteY2" fmla="*/ 2839181 h 4667134"/>
              <a:gd name="connsiteX3" fmla="*/ 5072540 w 12648124"/>
              <a:gd name="connsiteY3" fmla="*/ 3787447 h 4667134"/>
              <a:gd name="connsiteX4" fmla="*/ 7697207 w 12648124"/>
              <a:gd name="connsiteY4" fmla="*/ 2974647 h 4667134"/>
              <a:gd name="connsiteX5" fmla="*/ 9864673 w 12648124"/>
              <a:gd name="connsiteY5" fmla="*/ 3127047 h 4667134"/>
              <a:gd name="connsiteX6" fmla="*/ 12336940 w 12648124"/>
              <a:gd name="connsiteY6" fmla="*/ 2212647 h 4667134"/>
              <a:gd name="connsiteX7" fmla="*/ 12370807 w 12648124"/>
              <a:gd name="connsiteY7" fmla="*/ 688647 h 4667134"/>
              <a:gd name="connsiteX8" fmla="*/ 10135607 w 12648124"/>
              <a:gd name="connsiteY8" fmla="*/ 739447 h 4667134"/>
              <a:gd name="connsiteX9" fmla="*/ 7792033 w 12648124"/>
              <a:gd name="connsiteY9" fmla="*/ 2001 h 4667134"/>
              <a:gd name="connsiteX10" fmla="*/ 3751740 w 12648124"/>
              <a:gd name="connsiteY10" fmla="*/ 807181 h 4667134"/>
              <a:gd name="connsiteX11" fmla="*/ 2317487 w 12648124"/>
              <a:gd name="connsiteY11" fmla="*/ 15547 h 4667134"/>
              <a:gd name="connsiteX12" fmla="*/ 161873 w 12648124"/>
              <a:gd name="connsiteY12" fmla="*/ 1687714 h 4667134"/>
              <a:gd name="connsiteX13" fmla="*/ 314273 w 12648124"/>
              <a:gd name="connsiteY13" fmla="*/ 2923847 h 4667134"/>
              <a:gd name="connsiteX0" fmla="*/ 314273 w 12648124"/>
              <a:gd name="connsiteY0" fmla="*/ 2956991 h 4700278"/>
              <a:gd name="connsiteX1" fmla="*/ 1585967 w 12648124"/>
              <a:gd name="connsiteY1" fmla="*/ 4700278 h 4700278"/>
              <a:gd name="connsiteX2" fmla="*/ 3057473 w 12648124"/>
              <a:gd name="connsiteY2" fmla="*/ 2872325 h 4700278"/>
              <a:gd name="connsiteX3" fmla="*/ 5072540 w 12648124"/>
              <a:gd name="connsiteY3" fmla="*/ 3820591 h 4700278"/>
              <a:gd name="connsiteX4" fmla="*/ 7697207 w 12648124"/>
              <a:gd name="connsiteY4" fmla="*/ 3007791 h 4700278"/>
              <a:gd name="connsiteX5" fmla="*/ 9864673 w 12648124"/>
              <a:gd name="connsiteY5" fmla="*/ 3160191 h 4700278"/>
              <a:gd name="connsiteX6" fmla="*/ 12336940 w 12648124"/>
              <a:gd name="connsiteY6" fmla="*/ 2245791 h 4700278"/>
              <a:gd name="connsiteX7" fmla="*/ 12370807 w 12648124"/>
              <a:gd name="connsiteY7" fmla="*/ 721791 h 4700278"/>
              <a:gd name="connsiteX8" fmla="*/ 10135607 w 12648124"/>
              <a:gd name="connsiteY8" fmla="*/ 772591 h 4700278"/>
              <a:gd name="connsiteX9" fmla="*/ 7792033 w 12648124"/>
              <a:gd name="connsiteY9" fmla="*/ 35145 h 4700278"/>
              <a:gd name="connsiteX10" fmla="*/ 4026060 w 12648124"/>
              <a:gd name="connsiteY10" fmla="*/ 131665 h 4700278"/>
              <a:gd name="connsiteX11" fmla="*/ 2317487 w 12648124"/>
              <a:gd name="connsiteY11" fmla="*/ 48691 h 4700278"/>
              <a:gd name="connsiteX12" fmla="*/ 161873 w 12648124"/>
              <a:gd name="connsiteY12" fmla="*/ 1720858 h 4700278"/>
              <a:gd name="connsiteX13" fmla="*/ 314273 w 12648124"/>
              <a:gd name="connsiteY13" fmla="*/ 2956991 h 4700278"/>
              <a:gd name="connsiteX0" fmla="*/ 314273 w 12648124"/>
              <a:gd name="connsiteY0" fmla="*/ 2956991 h 4700314"/>
              <a:gd name="connsiteX1" fmla="*/ 1585967 w 12648124"/>
              <a:gd name="connsiteY1" fmla="*/ 4700278 h 4700314"/>
              <a:gd name="connsiteX2" fmla="*/ 3057473 w 12648124"/>
              <a:gd name="connsiteY2" fmla="*/ 3009485 h 4700314"/>
              <a:gd name="connsiteX3" fmla="*/ 5072540 w 12648124"/>
              <a:gd name="connsiteY3" fmla="*/ 3820591 h 4700314"/>
              <a:gd name="connsiteX4" fmla="*/ 7697207 w 12648124"/>
              <a:gd name="connsiteY4" fmla="*/ 3007791 h 4700314"/>
              <a:gd name="connsiteX5" fmla="*/ 9864673 w 12648124"/>
              <a:gd name="connsiteY5" fmla="*/ 3160191 h 4700314"/>
              <a:gd name="connsiteX6" fmla="*/ 12336940 w 12648124"/>
              <a:gd name="connsiteY6" fmla="*/ 2245791 h 4700314"/>
              <a:gd name="connsiteX7" fmla="*/ 12370807 w 12648124"/>
              <a:gd name="connsiteY7" fmla="*/ 721791 h 4700314"/>
              <a:gd name="connsiteX8" fmla="*/ 10135607 w 12648124"/>
              <a:gd name="connsiteY8" fmla="*/ 772591 h 4700314"/>
              <a:gd name="connsiteX9" fmla="*/ 7792033 w 12648124"/>
              <a:gd name="connsiteY9" fmla="*/ 35145 h 4700314"/>
              <a:gd name="connsiteX10" fmla="*/ 4026060 w 12648124"/>
              <a:gd name="connsiteY10" fmla="*/ 131665 h 4700314"/>
              <a:gd name="connsiteX11" fmla="*/ 2317487 w 12648124"/>
              <a:gd name="connsiteY11" fmla="*/ 48691 h 4700314"/>
              <a:gd name="connsiteX12" fmla="*/ 161873 w 12648124"/>
              <a:gd name="connsiteY12" fmla="*/ 1720858 h 4700314"/>
              <a:gd name="connsiteX13" fmla="*/ 314273 w 12648124"/>
              <a:gd name="connsiteY13" fmla="*/ 2956991 h 4700314"/>
              <a:gd name="connsiteX0" fmla="*/ 314273 w 12610620"/>
              <a:gd name="connsiteY0" fmla="*/ 2956991 h 4700314"/>
              <a:gd name="connsiteX1" fmla="*/ 1585967 w 12610620"/>
              <a:gd name="connsiteY1" fmla="*/ 4700278 h 4700314"/>
              <a:gd name="connsiteX2" fmla="*/ 3057473 w 12610620"/>
              <a:gd name="connsiteY2" fmla="*/ 3009485 h 4700314"/>
              <a:gd name="connsiteX3" fmla="*/ 5072540 w 12610620"/>
              <a:gd name="connsiteY3" fmla="*/ 3820591 h 4700314"/>
              <a:gd name="connsiteX4" fmla="*/ 7697207 w 12610620"/>
              <a:gd name="connsiteY4" fmla="*/ 3007791 h 4700314"/>
              <a:gd name="connsiteX5" fmla="*/ 10496886 w 12610620"/>
              <a:gd name="connsiteY5" fmla="*/ 4052948 h 4700314"/>
              <a:gd name="connsiteX6" fmla="*/ 12336940 w 12610620"/>
              <a:gd name="connsiteY6" fmla="*/ 2245791 h 4700314"/>
              <a:gd name="connsiteX7" fmla="*/ 12370807 w 12610620"/>
              <a:gd name="connsiteY7" fmla="*/ 721791 h 4700314"/>
              <a:gd name="connsiteX8" fmla="*/ 10135607 w 12610620"/>
              <a:gd name="connsiteY8" fmla="*/ 772591 h 4700314"/>
              <a:gd name="connsiteX9" fmla="*/ 7792033 w 12610620"/>
              <a:gd name="connsiteY9" fmla="*/ 35145 h 4700314"/>
              <a:gd name="connsiteX10" fmla="*/ 4026060 w 12610620"/>
              <a:gd name="connsiteY10" fmla="*/ 131665 h 4700314"/>
              <a:gd name="connsiteX11" fmla="*/ 2317487 w 12610620"/>
              <a:gd name="connsiteY11" fmla="*/ 48691 h 4700314"/>
              <a:gd name="connsiteX12" fmla="*/ 161873 w 12610620"/>
              <a:gd name="connsiteY12" fmla="*/ 1720858 h 4700314"/>
              <a:gd name="connsiteX13" fmla="*/ 314273 w 12610620"/>
              <a:gd name="connsiteY13" fmla="*/ 2956991 h 4700314"/>
              <a:gd name="connsiteX0" fmla="*/ 301770 w 12598117"/>
              <a:gd name="connsiteY0" fmla="*/ 2956991 h 4062869"/>
              <a:gd name="connsiteX1" fmla="*/ 1240053 w 12598117"/>
              <a:gd name="connsiteY1" fmla="*/ 3470656 h 4062869"/>
              <a:gd name="connsiteX2" fmla="*/ 3044970 w 12598117"/>
              <a:gd name="connsiteY2" fmla="*/ 3009485 h 4062869"/>
              <a:gd name="connsiteX3" fmla="*/ 5060037 w 12598117"/>
              <a:gd name="connsiteY3" fmla="*/ 3820591 h 4062869"/>
              <a:gd name="connsiteX4" fmla="*/ 7684704 w 12598117"/>
              <a:gd name="connsiteY4" fmla="*/ 3007791 h 4062869"/>
              <a:gd name="connsiteX5" fmla="*/ 10484383 w 12598117"/>
              <a:gd name="connsiteY5" fmla="*/ 4052948 h 4062869"/>
              <a:gd name="connsiteX6" fmla="*/ 12324437 w 12598117"/>
              <a:gd name="connsiteY6" fmla="*/ 2245791 h 4062869"/>
              <a:gd name="connsiteX7" fmla="*/ 12358304 w 12598117"/>
              <a:gd name="connsiteY7" fmla="*/ 721791 h 4062869"/>
              <a:gd name="connsiteX8" fmla="*/ 10123104 w 12598117"/>
              <a:gd name="connsiteY8" fmla="*/ 772591 h 4062869"/>
              <a:gd name="connsiteX9" fmla="*/ 7779530 w 12598117"/>
              <a:gd name="connsiteY9" fmla="*/ 35145 h 4062869"/>
              <a:gd name="connsiteX10" fmla="*/ 4013557 w 12598117"/>
              <a:gd name="connsiteY10" fmla="*/ 131665 h 4062869"/>
              <a:gd name="connsiteX11" fmla="*/ 2304984 w 12598117"/>
              <a:gd name="connsiteY11" fmla="*/ 48691 h 4062869"/>
              <a:gd name="connsiteX12" fmla="*/ 149370 w 12598117"/>
              <a:gd name="connsiteY12" fmla="*/ 1720858 h 4062869"/>
              <a:gd name="connsiteX13" fmla="*/ 301770 w 12598117"/>
              <a:gd name="connsiteY13" fmla="*/ 2956991 h 4062869"/>
              <a:gd name="connsiteX0" fmla="*/ 301770 w 12598117"/>
              <a:gd name="connsiteY0" fmla="*/ 2956991 h 4062787"/>
              <a:gd name="connsiteX1" fmla="*/ 1240053 w 12598117"/>
              <a:gd name="connsiteY1" fmla="*/ 3470656 h 4062787"/>
              <a:gd name="connsiteX2" fmla="*/ 3044970 w 12598117"/>
              <a:gd name="connsiteY2" fmla="*/ 3009485 h 4062787"/>
              <a:gd name="connsiteX3" fmla="*/ 5640875 w 12598117"/>
              <a:gd name="connsiteY3" fmla="*/ 3882819 h 4062787"/>
              <a:gd name="connsiteX4" fmla="*/ 7684704 w 12598117"/>
              <a:gd name="connsiteY4" fmla="*/ 3007791 h 4062787"/>
              <a:gd name="connsiteX5" fmla="*/ 10484383 w 12598117"/>
              <a:gd name="connsiteY5" fmla="*/ 4052948 h 4062787"/>
              <a:gd name="connsiteX6" fmla="*/ 12324437 w 12598117"/>
              <a:gd name="connsiteY6" fmla="*/ 2245791 h 4062787"/>
              <a:gd name="connsiteX7" fmla="*/ 12358304 w 12598117"/>
              <a:gd name="connsiteY7" fmla="*/ 721791 h 4062787"/>
              <a:gd name="connsiteX8" fmla="*/ 10123104 w 12598117"/>
              <a:gd name="connsiteY8" fmla="*/ 772591 h 4062787"/>
              <a:gd name="connsiteX9" fmla="*/ 7779530 w 12598117"/>
              <a:gd name="connsiteY9" fmla="*/ 35145 h 4062787"/>
              <a:gd name="connsiteX10" fmla="*/ 4013557 w 12598117"/>
              <a:gd name="connsiteY10" fmla="*/ 131665 h 4062787"/>
              <a:gd name="connsiteX11" fmla="*/ 2304984 w 12598117"/>
              <a:gd name="connsiteY11" fmla="*/ 48691 h 4062787"/>
              <a:gd name="connsiteX12" fmla="*/ 149370 w 12598117"/>
              <a:gd name="connsiteY12" fmla="*/ 1720858 h 4062787"/>
              <a:gd name="connsiteX13" fmla="*/ 301770 w 12598117"/>
              <a:gd name="connsiteY13" fmla="*/ 2956991 h 4062787"/>
              <a:gd name="connsiteX0" fmla="*/ 288355 w 12584702"/>
              <a:gd name="connsiteY0" fmla="*/ 2956991 h 4531226"/>
              <a:gd name="connsiteX1" fmla="*/ 822367 w 12584702"/>
              <a:gd name="connsiteY1" fmla="*/ 4531186 h 4531226"/>
              <a:gd name="connsiteX2" fmla="*/ 3031555 w 12584702"/>
              <a:gd name="connsiteY2" fmla="*/ 3009485 h 4531226"/>
              <a:gd name="connsiteX3" fmla="*/ 5627460 w 12584702"/>
              <a:gd name="connsiteY3" fmla="*/ 3882819 h 4531226"/>
              <a:gd name="connsiteX4" fmla="*/ 7671289 w 12584702"/>
              <a:gd name="connsiteY4" fmla="*/ 3007791 h 4531226"/>
              <a:gd name="connsiteX5" fmla="*/ 10470968 w 12584702"/>
              <a:gd name="connsiteY5" fmla="*/ 4052948 h 4531226"/>
              <a:gd name="connsiteX6" fmla="*/ 12311022 w 12584702"/>
              <a:gd name="connsiteY6" fmla="*/ 2245791 h 4531226"/>
              <a:gd name="connsiteX7" fmla="*/ 12344889 w 12584702"/>
              <a:gd name="connsiteY7" fmla="*/ 721791 h 4531226"/>
              <a:gd name="connsiteX8" fmla="*/ 10109689 w 12584702"/>
              <a:gd name="connsiteY8" fmla="*/ 772591 h 4531226"/>
              <a:gd name="connsiteX9" fmla="*/ 7766115 w 12584702"/>
              <a:gd name="connsiteY9" fmla="*/ 35145 h 4531226"/>
              <a:gd name="connsiteX10" fmla="*/ 4000142 w 12584702"/>
              <a:gd name="connsiteY10" fmla="*/ 131665 h 4531226"/>
              <a:gd name="connsiteX11" fmla="*/ 2291569 w 12584702"/>
              <a:gd name="connsiteY11" fmla="*/ 48691 h 4531226"/>
              <a:gd name="connsiteX12" fmla="*/ 135955 w 12584702"/>
              <a:gd name="connsiteY12" fmla="*/ 1720858 h 4531226"/>
              <a:gd name="connsiteX13" fmla="*/ 288355 w 12584702"/>
              <a:gd name="connsiteY13" fmla="*/ 2956991 h 4531226"/>
              <a:gd name="connsiteX0" fmla="*/ 24286 w 13128795"/>
              <a:gd name="connsiteY0" fmla="*/ 2821385 h 4531688"/>
              <a:gd name="connsiteX1" fmla="*/ 1366460 w 13128795"/>
              <a:gd name="connsiteY1" fmla="*/ 4531186 h 4531688"/>
              <a:gd name="connsiteX2" fmla="*/ 3575648 w 13128795"/>
              <a:gd name="connsiteY2" fmla="*/ 3009485 h 4531688"/>
              <a:gd name="connsiteX3" fmla="*/ 6171553 w 13128795"/>
              <a:gd name="connsiteY3" fmla="*/ 3882819 h 4531688"/>
              <a:gd name="connsiteX4" fmla="*/ 8215382 w 13128795"/>
              <a:gd name="connsiteY4" fmla="*/ 3007791 h 4531688"/>
              <a:gd name="connsiteX5" fmla="*/ 11015061 w 13128795"/>
              <a:gd name="connsiteY5" fmla="*/ 4052948 h 4531688"/>
              <a:gd name="connsiteX6" fmla="*/ 12855115 w 13128795"/>
              <a:gd name="connsiteY6" fmla="*/ 2245791 h 4531688"/>
              <a:gd name="connsiteX7" fmla="*/ 12888982 w 13128795"/>
              <a:gd name="connsiteY7" fmla="*/ 721791 h 4531688"/>
              <a:gd name="connsiteX8" fmla="*/ 10653782 w 13128795"/>
              <a:gd name="connsiteY8" fmla="*/ 772591 h 4531688"/>
              <a:gd name="connsiteX9" fmla="*/ 8310208 w 13128795"/>
              <a:gd name="connsiteY9" fmla="*/ 35145 h 4531688"/>
              <a:gd name="connsiteX10" fmla="*/ 4544235 w 13128795"/>
              <a:gd name="connsiteY10" fmla="*/ 131665 h 4531688"/>
              <a:gd name="connsiteX11" fmla="*/ 2835662 w 13128795"/>
              <a:gd name="connsiteY11" fmla="*/ 48691 h 4531688"/>
              <a:gd name="connsiteX12" fmla="*/ 680048 w 13128795"/>
              <a:gd name="connsiteY12" fmla="*/ 1720858 h 4531688"/>
              <a:gd name="connsiteX13" fmla="*/ 24286 w 13128795"/>
              <a:gd name="connsiteY13" fmla="*/ 2821385 h 4531688"/>
              <a:gd name="connsiteX0" fmla="*/ 24286 w 13176414"/>
              <a:gd name="connsiteY0" fmla="*/ 2821385 h 4766911"/>
              <a:gd name="connsiteX1" fmla="*/ 1366460 w 13176414"/>
              <a:gd name="connsiteY1" fmla="*/ 4531186 h 4766911"/>
              <a:gd name="connsiteX2" fmla="*/ 3575648 w 13176414"/>
              <a:gd name="connsiteY2" fmla="*/ 3009485 h 4766911"/>
              <a:gd name="connsiteX3" fmla="*/ 6171553 w 13176414"/>
              <a:gd name="connsiteY3" fmla="*/ 3882819 h 4766911"/>
              <a:gd name="connsiteX4" fmla="*/ 8215382 w 13176414"/>
              <a:gd name="connsiteY4" fmla="*/ 3007791 h 4766911"/>
              <a:gd name="connsiteX5" fmla="*/ 10220651 w 13176414"/>
              <a:gd name="connsiteY5" fmla="*/ 4760265 h 4766911"/>
              <a:gd name="connsiteX6" fmla="*/ 12855115 w 13176414"/>
              <a:gd name="connsiteY6" fmla="*/ 2245791 h 4766911"/>
              <a:gd name="connsiteX7" fmla="*/ 12888982 w 13176414"/>
              <a:gd name="connsiteY7" fmla="*/ 721791 h 4766911"/>
              <a:gd name="connsiteX8" fmla="*/ 10653782 w 13176414"/>
              <a:gd name="connsiteY8" fmla="*/ 772591 h 4766911"/>
              <a:gd name="connsiteX9" fmla="*/ 8310208 w 13176414"/>
              <a:gd name="connsiteY9" fmla="*/ 35145 h 4766911"/>
              <a:gd name="connsiteX10" fmla="*/ 4544235 w 13176414"/>
              <a:gd name="connsiteY10" fmla="*/ 131665 h 4766911"/>
              <a:gd name="connsiteX11" fmla="*/ 2835662 w 13176414"/>
              <a:gd name="connsiteY11" fmla="*/ 48691 h 4766911"/>
              <a:gd name="connsiteX12" fmla="*/ 680048 w 13176414"/>
              <a:gd name="connsiteY12" fmla="*/ 1720858 h 4766911"/>
              <a:gd name="connsiteX13" fmla="*/ 24286 w 13176414"/>
              <a:gd name="connsiteY13" fmla="*/ 2821385 h 4766911"/>
              <a:gd name="connsiteX0" fmla="*/ 24286 w 13176414"/>
              <a:gd name="connsiteY0" fmla="*/ 2821385 h 4767322"/>
              <a:gd name="connsiteX1" fmla="*/ 1366460 w 13176414"/>
              <a:gd name="connsiteY1" fmla="*/ 4531186 h 4767322"/>
              <a:gd name="connsiteX2" fmla="*/ 3575648 w 13176414"/>
              <a:gd name="connsiteY2" fmla="*/ 3009485 h 4767322"/>
              <a:gd name="connsiteX3" fmla="*/ 6017203 w 13176414"/>
              <a:gd name="connsiteY3" fmla="*/ 3238098 h 4767322"/>
              <a:gd name="connsiteX4" fmla="*/ 8215382 w 13176414"/>
              <a:gd name="connsiteY4" fmla="*/ 3007791 h 4767322"/>
              <a:gd name="connsiteX5" fmla="*/ 10220651 w 13176414"/>
              <a:gd name="connsiteY5" fmla="*/ 4760265 h 4767322"/>
              <a:gd name="connsiteX6" fmla="*/ 12855115 w 13176414"/>
              <a:gd name="connsiteY6" fmla="*/ 2245791 h 4767322"/>
              <a:gd name="connsiteX7" fmla="*/ 12888982 w 13176414"/>
              <a:gd name="connsiteY7" fmla="*/ 721791 h 4767322"/>
              <a:gd name="connsiteX8" fmla="*/ 10653782 w 13176414"/>
              <a:gd name="connsiteY8" fmla="*/ 772591 h 4767322"/>
              <a:gd name="connsiteX9" fmla="*/ 8310208 w 13176414"/>
              <a:gd name="connsiteY9" fmla="*/ 35145 h 4767322"/>
              <a:gd name="connsiteX10" fmla="*/ 4544235 w 13176414"/>
              <a:gd name="connsiteY10" fmla="*/ 131665 h 4767322"/>
              <a:gd name="connsiteX11" fmla="*/ 2835662 w 13176414"/>
              <a:gd name="connsiteY11" fmla="*/ 48691 h 4767322"/>
              <a:gd name="connsiteX12" fmla="*/ 680048 w 13176414"/>
              <a:gd name="connsiteY12" fmla="*/ 1720858 h 4767322"/>
              <a:gd name="connsiteX13" fmla="*/ 24286 w 13176414"/>
              <a:gd name="connsiteY13" fmla="*/ 2821385 h 4767322"/>
              <a:gd name="connsiteX0" fmla="*/ 24286 w 13176414"/>
              <a:gd name="connsiteY0" fmla="*/ 2821385 h 4767322"/>
              <a:gd name="connsiteX1" fmla="*/ 1366460 w 13176414"/>
              <a:gd name="connsiteY1" fmla="*/ 4531186 h 4767322"/>
              <a:gd name="connsiteX2" fmla="*/ 3462274 w 13176414"/>
              <a:gd name="connsiteY2" fmla="*/ 3812324 h 4767322"/>
              <a:gd name="connsiteX3" fmla="*/ 6017203 w 13176414"/>
              <a:gd name="connsiteY3" fmla="*/ 3238098 h 4767322"/>
              <a:gd name="connsiteX4" fmla="*/ 8215382 w 13176414"/>
              <a:gd name="connsiteY4" fmla="*/ 3007791 h 4767322"/>
              <a:gd name="connsiteX5" fmla="*/ 10220651 w 13176414"/>
              <a:gd name="connsiteY5" fmla="*/ 4760265 h 4767322"/>
              <a:gd name="connsiteX6" fmla="*/ 12855115 w 13176414"/>
              <a:gd name="connsiteY6" fmla="*/ 2245791 h 4767322"/>
              <a:gd name="connsiteX7" fmla="*/ 12888982 w 13176414"/>
              <a:gd name="connsiteY7" fmla="*/ 721791 h 4767322"/>
              <a:gd name="connsiteX8" fmla="*/ 10653782 w 13176414"/>
              <a:gd name="connsiteY8" fmla="*/ 772591 h 4767322"/>
              <a:gd name="connsiteX9" fmla="*/ 8310208 w 13176414"/>
              <a:gd name="connsiteY9" fmla="*/ 35145 h 4767322"/>
              <a:gd name="connsiteX10" fmla="*/ 4544235 w 13176414"/>
              <a:gd name="connsiteY10" fmla="*/ 131665 h 4767322"/>
              <a:gd name="connsiteX11" fmla="*/ 2835662 w 13176414"/>
              <a:gd name="connsiteY11" fmla="*/ 48691 h 4767322"/>
              <a:gd name="connsiteX12" fmla="*/ 680048 w 13176414"/>
              <a:gd name="connsiteY12" fmla="*/ 1720858 h 4767322"/>
              <a:gd name="connsiteX13" fmla="*/ 24286 w 13176414"/>
              <a:gd name="connsiteY13" fmla="*/ 2821385 h 4767322"/>
              <a:gd name="connsiteX0" fmla="*/ 29156 w 13181284"/>
              <a:gd name="connsiteY0" fmla="*/ 2821385 h 4767322"/>
              <a:gd name="connsiteX1" fmla="*/ 1461861 w 13181284"/>
              <a:gd name="connsiteY1" fmla="*/ 3240189 h 4767322"/>
              <a:gd name="connsiteX2" fmla="*/ 3467144 w 13181284"/>
              <a:gd name="connsiteY2" fmla="*/ 3812324 h 4767322"/>
              <a:gd name="connsiteX3" fmla="*/ 6022073 w 13181284"/>
              <a:gd name="connsiteY3" fmla="*/ 3238098 h 4767322"/>
              <a:gd name="connsiteX4" fmla="*/ 8220252 w 13181284"/>
              <a:gd name="connsiteY4" fmla="*/ 3007791 h 4767322"/>
              <a:gd name="connsiteX5" fmla="*/ 10225521 w 13181284"/>
              <a:gd name="connsiteY5" fmla="*/ 4760265 h 4767322"/>
              <a:gd name="connsiteX6" fmla="*/ 12859985 w 13181284"/>
              <a:gd name="connsiteY6" fmla="*/ 2245791 h 4767322"/>
              <a:gd name="connsiteX7" fmla="*/ 12893852 w 13181284"/>
              <a:gd name="connsiteY7" fmla="*/ 721791 h 4767322"/>
              <a:gd name="connsiteX8" fmla="*/ 10658652 w 13181284"/>
              <a:gd name="connsiteY8" fmla="*/ 772591 h 4767322"/>
              <a:gd name="connsiteX9" fmla="*/ 8315078 w 13181284"/>
              <a:gd name="connsiteY9" fmla="*/ 35145 h 4767322"/>
              <a:gd name="connsiteX10" fmla="*/ 4549105 w 13181284"/>
              <a:gd name="connsiteY10" fmla="*/ 131665 h 4767322"/>
              <a:gd name="connsiteX11" fmla="*/ 2840532 w 13181284"/>
              <a:gd name="connsiteY11" fmla="*/ 48691 h 4767322"/>
              <a:gd name="connsiteX12" fmla="*/ 684918 w 13181284"/>
              <a:gd name="connsiteY12" fmla="*/ 1720858 h 4767322"/>
              <a:gd name="connsiteX13" fmla="*/ 29156 w 13181284"/>
              <a:gd name="connsiteY13" fmla="*/ 2821385 h 4767322"/>
              <a:gd name="connsiteX0" fmla="*/ 29156 w 13181284"/>
              <a:gd name="connsiteY0" fmla="*/ 2821385 h 4767322"/>
              <a:gd name="connsiteX1" fmla="*/ 1461861 w 13181284"/>
              <a:gd name="connsiteY1" fmla="*/ 3240189 h 4767322"/>
              <a:gd name="connsiteX2" fmla="*/ 3610848 w 13181284"/>
              <a:gd name="connsiteY2" fmla="*/ 4412582 h 4767322"/>
              <a:gd name="connsiteX3" fmla="*/ 6022073 w 13181284"/>
              <a:gd name="connsiteY3" fmla="*/ 3238098 h 4767322"/>
              <a:gd name="connsiteX4" fmla="*/ 8220252 w 13181284"/>
              <a:gd name="connsiteY4" fmla="*/ 3007791 h 4767322"/>
              <a:gd name="connsiteX5" fmla="*/ 10225521 w 13181284"/>
              <a:gd name="connsiteY5" fmla="*/ 4760265 h 4767322"/>
              <a:gd name="connsiteX6" fmla="*/ 12859985 w 13181284"/>
              <a:gd name="connsiteY6" fmla="*/ 2245791 h 4767322"/>
              <a:gd name="connsiteX7" fmla="*/ 12893852 w 13181284"/>
              <a:gd name="connsiteY7" fmla="*/ 721791 h 4767322"/>
              <a:gd name="connsiteX8" fmla="*/ 10658652 w 13181284"/>
              <a:gd name="connsiteY8" fmla="*/ 772591 h 4767322"/>
              <a:gd name="connsiteX9" fmla="*/ 8315078 w 13181284"/>
              <a:gd name="connsiteY9" fmla="*/ 35145 h 4767322"/>
              <a:gd name="connsiteX10" fmla="*/ 4549105 w 13181284"/>
              <a:gd name="connsiteY10" fmla="*/ 131665 h 4767322"/>
              <a:gd name="connsiteX11" fmla="*/ 2840532 w 13181284"/>
              <a:gd name="connsiteY11" fmla="*/ 48691 h 4767322"/>
              <a:gd name="connsiteX12" fmla="*/ 684918 w 13181284"/>
              <a:gd name="connsiteY12" fmla="*/ 1720858 h 4767322"/>
              <a:gd name="connsiteX13" fmla="*/ 29156 w 13181284"/>
              <a:gd name="connsiteY13" fmla="*/ 2821385 h 4767322"/>
              <a:gd name="connsiteX0" fmla="*/ 29156 w 13181284"/>
              <a:gd name="connsiteY0" fmla="*/ 2821385 h 4767322"/>
              <a:gd name="connsiteX1" fmla="*/ 1461861 w 13181284"/>
              <a:gd name="connsiteY1" fmla="*/ 3240189 h 4767322"/>
              <a:gd name="connsiteX2" fmla="*/ 3610848 w 13181284"/>
              <a:gd name="connsiteY2" fmla="*/ 4412582 h 4767322"/>
              <a:gd name="connsiteX3" fmla="*/ 6022073 w 13181284"/>
              <a:gd name="connsiteY3" fmla="*/ 3238098 h 4767322"/>
              <a:gd name="connsiteX4" fmla="*/ 8220252 w 13181284"/>
              <a:gd name="connsiteY4" fmla="*/ 3007791 h 4767322"/>
              <a:gd name="connsiteX5" fmla="*/ 10225521 w 13181284"/>
              <a:gd name="connsiteY5" fmla="*/ 4760265 h 4767322"/>
              <a:gd name="connsiteX6" fmla="*/ 12859985 w 13181284"/>
              <a:gd name="connsiteY6" fmla="*/ 2245791 h 4767322"/>
              <a:gd name="connsiteX7" fmla="*/ 12893852 w 13181284"/>
              <a:gd name="connsiteY7" fmla="*/ 721791 h 4767322"/>
              <a:gd name="connsiteX8" fmla="*/ 10658652 w 13181284"/>
              <a:gd name="connsiteY8" fmla="*/ 772591 h 4767322"/>
              <a:gd name="connsiteX9" fmla="*/ 8315078 w 13181284"/>
              <a:gd name="connsiteY9" fmla="*/ 35145 h 4767322"/>
              <a:gd name="connsiteX10" fmla="*/ 4549105 w 13181284"/>
              <a:gd name="connsiteY10" fmla="*/ 131665 h 4767322"/>
              <a:gd name="connsiteX11" fmla="*/ 2840532 w 13181284"/>
              <a:gd name="connsiteY11" fmla="*/ 48691 h 4767322"/>
              <a:gd name="connsiteX12" fmla="*/ 684918 w 13181284"/>
              <a:gd name="connsiteY12" fmla="*/ 1720858 h 4767322"/>
              <a:gd name="connsiteX13" fmla="*/ 29156 w 13181284"/>
              <a:gd name="connsiteY13" fmla="*/ 2821385 h 4767322"/>
              <a:gd name="connsiteX0" fmla="*/ 29156 w 13168901"/>
              <a:gd name="connsiteY0" fmla="*/ 2821385 h 4412582"/>
              <a:gd name="connsiteX1" fmla="*/ 1461861 w 13168901"/>
              <a:gd name="connsiteY1" fmla="*/ 3240189 h 4412582"/>
              <a:gd name="connsiteX2" fmla="*/ 3610848 w 13168901"/>
              <a:gd name="connsiteY2" fmla="*/ 4412582 h 4412582"/>
              <a:gd name="connsiteX3" fmla="*/ 6022073 w 13168901"/>
              <a:gd name="connsiteY3" fmla="*/ 3238098 h 4412582"/>
              <a:gd name="connsiteX4" fmla="*/ 8220252 w 13168901"/>
              <a:gd name="connsiteY4" fmla="*/ 3007791 h 4412582"/>
              <a:gd name="connsiteX5" fmla="*/ 10424477 w 13168901"/>
              <a:gd name="connsiteY5" fmla="*/ 3518806 h 4412582"/>
              <a:gd name="connsiteX6" fmla="*/ 12859985 w 13168901"/>
              <a:gd name="connsiteY6" fmla="*/ 2245791 h 4412582"/>
              <a:gd name="connsiteX7" fmla="*/ 12893852 w 13168901"/>
              <a:gd name="connsiteY7" fmla="*/ 721791 h 4412582"/>
              <a:gd name="connsiteX8" fmla="*/ 10658652 w 13168901"/>
              <a:gd name="connsiteY8" fmla="*/ 772591 h 4412582"/>
              <a:gd name="connsiteX9" fmla="*/ 8315078 w 13168901"/>
              <a:gd name="connsiteY9" fmla="*/ 35145 h 4412582"/>
              <a:gd name="connsiteX10" fmla="*/ 4549105 w 13168901"/>
              <a:gd name="connsiteY10" fmla="*/ 131665 h 4412582"/>
              <a:gd name="connsiteX11" fmla="*/ 2840532 w 13168901"/>
              <a:gd name="connsiteY11" fmla="*/ 48691 h 4412582"/>
              <a:gd name="connsiteX12" fmla="*/ 684918 w 13168901"/>
              <a:gd name="connsiteY12" fmla="*/ 1720858 h 4412582"/>
              <a:gd name="connsiteX13" fmla="*/ 29156 w 13168901"/>
              <a:gd name="connsiteY13" fmla="*/ 2821385 h 4412582"/>
              <a:gd name="connsiteX0" fmla="*/ 29156 w 13168901"/>
              <a:gd name="connsiteY0" fmla="*/ 2821385 h 4443573"/>
              <a:gd name="connsiteX1" fmla="*/ 1461861 w 13168901"/>
              <a:gd name="connsiteY1" fmla="*/ 3240189 h 4443573"/>
              <a:gd name="connsiteX2" fmla="*/ 3610848 w 13168901"/>
              <a:gd name="connsiteY2" fmla="*/ 4412582 h 4443573"/>
              <a:gd name="connsiteX3" fmla="*/ 5782604 w 13168901"/>
              <a:gd name="connsiteY3" fmla="*/ 4010030 h 4443573"/>
              <a:gd name="connsiteX4" fmla="*/ 8220252 w 13168901"/>
              <a:gd name="connsiteY4" fmla="*/ 3007791 h 4443573"/>
              <a:gd name="connsiteX5" fmla="*/ 10424477 w 13168901"/>
              <a:gd name="connsiteY5" fmla="*/ 3518806 h 4443573"/>
              <a:gd name="connsiteX6" fmla="*/ 12859985 w 13168901"/>
              <a:gd name="connsiteY6" fmla="*/ 2245791 h 4443573"/>
              <a:gd name="connsiteX7" fmla="*/ 12893852 w 13168901"/>
              <a:gd name="connsiteY7" fmla="*/ 721791 h 4443573"/>
              <a:gd name="connsiteX8" fmla="*/ 10658652 w 13168901"/>
              <a:gd name="connsiteY8" fmla="*/ 772591 h 4443573"/>
              <a:gd name="connsiteX9" fmla="*/ 8315078 w 13168901"/>
              <a:gd name="connsiteY9" fmla="*/ 35145 h 4443573"/>
              <a:gd name="connsiteX10" fmla="*/ 4549105 w 13168901"/>
              <a:gd name="connsiteY10" fmla="*/ 131665 h 4443573"/>
              <a:gd name="connsiteX11" fmla="*/ 2840532 w 13168901"/>
              <a:gd name="connsiteY11" fmla="*/ 48691 h 4443573"/>
              <a:gd name="connsiteX12" fmla="*/ 684918 w 13168901"/>
              <a:gd name="connsiteY12" fmla="*/ 1720858 h 4443573"/>
              <a:gd name="connsiteX13" fmla="*/ 29156 w 13168901"/>
              <a:gd name="connsiteY13" fmla="*/ 2821385 h 4443573"/>
              <a:gd name="connsiteX0" fmla="*/ 29156 w 13168901"/>
              <a:gd name="connsiteY0" fmla="*/ 2821385 h 4010133"/>
              <a:gd name="connsiteX1" fmla="*/ 1461861 w 13168901"/>
              <a:gd name="connsiteY1" fmla="*/ 3240189 h 4010133"/>
              <a:gd name="connsiteX2" fmla="*/ 4057228 w 13168901"/>
              <a:gd name="connsiteY2" fmla="*/ 3071866 h 4010133"/>
              <a:gd name="connsiteX3" fmla="*/ 5782604 w 13168901"/>
              <a:gd name="connsiteY3" fmla="*/ 4010030 h 4010133"/>
              <a:gd name="connsiteX4" fmla="*/ 8220252 w 13168901"/>
              <a:gd name="connsiteY4" fmla="*/ 3007791 h 4010133"/>
              <a:gd name="connsiteX5" fmla="*/ 10424477 w 13168901"/>
              <a:gd name="connsiteY5" fmla="*/ 3518806 h 4010133"/>
              <a:gd name="connsiteX6" fmla="*/ 12859985 w 13168901"/>
              <a:gd name="connsiteY6" fmla="*/ 2245791 h 4010133"/>
              <a:gd name="connsiteX7" fmla="*/ 12893852 w 13168901"/>
              <a:gd name="connsiteY7" fmla="*/ 721791 h 4010133"/>
              <a:gd name="connsiteX8" fmla="*/ 10658652 w 13168901"/>
              <a:gd name="connsiteY8" fmla="*/ 772591 h 4010133"/>
              <a:gd name="connsiteX9" fmla="*/ 8315078 w 13168901"/>
              <a:gd name="connsiteY9" fmla="*/ 35145 h 4010133"/>
              <a:gd name="connsiteX10" fmla="*/ 4549105 w 13168901"/>
              <a:gd name="connsiteY10" fmla="*/ 131665 h 4010133"/>
              <a:gd name="connsiteX11" fmla="*/ 2840532 w 13168901"/>
              <a:gd name="connsiteY11" fmla="*/ 48691 h 4010133"/>
              <a:gd name="connsiteX12" fmla="*/ 684918 w 13168901"/>
              <a:gd name="connsiteY12" fmla="*/ 1720858 h 4010133"/>
              <a:gd name="connsiteX13" fmla="*/ 29156 w 13168901"/>
              <a:gd name="connsiteY13" fmla="*/ 2821385 h 4010133"/>
              <a:gd name="connsiteX0" fmla="*/ 29156 w 13168901"/>
              <a:gd name="connsiteY0" fmla="*/ 2821385 h 4406414"/>
              <a:gd name="connsiteX1" fmla="*/ 1461861 w 13168901"/>
              <a:gd name="connsiteY1" fmla="*/ 3240189 h 4406414"/>
              <a:gd name="connsiteX2" fmla="*/ 4057228 w 13168901"/>
              <a:gd name="connsiteY2" fmla="*/ 3071866 h 4406414"/>
              <a:gd name="connsiteX3" fmla="*/ 5510726 w 13168901"/>
              <a:gd name="connsiteY3" fmla="*/ 4406341 h 4406414"/>
              <a:gd name="connsiteX4" fmla="*/ 8220252 w 13168901"/>
              <a:gd name="connsiteY4" fmla="*/ 3007791 h 4406414"/>
              <a:gd name="connsiteX5" fmla="*/ 10424477 w 13168901"/>
              <a:gd name="connsiteY5" fmla="*/ 3518806 h 4406414"/>
              <a:gd name="connsiteX6" fmla="*/ 12859985 w 13168901"/>
              <a:gd name="connsiteY6" fmla="*/ 2245791 h 4406414"/>
              <a:gd name="connsiteX7" fmla="*/ 12893852 w 13168901"/>
              <a:gd name="connsiteY7" fmla="*/ 721791 h 4406414"/>
              <a:gd name="connsiteX8" fmla="*/ 10658652 w 13168901"/>
              <a:gd name="connsiteY8" fmla="*/ 772591 h 4406414"/>
              <a:gd name="connsiteX9" fmla="*/ 8315078 w 13168901"/>
              <a:gd name="connsiteY9" fmla="*/ 35145 h 4406414"/>
              <a:gd name="connsiteX10" fmla="*/ 4549105 w 13168901"/>
              <a:gd name="connsiteY10" fmla="*/ 131665 h 4406414"/>
              <a:gd name="connsiteX11" fmla="*/ 2840532 w 13168901"/>
              <a:gd name="connsiteY11" fmla="*/ 48691 h 4406414"/>
              <a:gd name="connsiteX12" fmla="*/ 684918 w 13168901"/>
              <a:gd name="connsiteY12" fmla="*/ 1720858 h 4406414"/>
              <a:gd name="connsiteX13" fmla="*/ 29156 w 13168901"/>
              <a:gd name="connsiteY13" fmla="*/ 2821385 h 4406414"/>
              <a:gd name="connsiteX0" fmla="*/ 29156 w 13159651"/>
              <a:gd name="connsiteY0" fmla="*/ 2821385 h 4406414"/>
              <a:gd name="connsiteX1" fmla="*/ 1461861 w 13159651"/>
              <a:gd name="connsiteY1" fmla="*/ 3240189 h 4406414"/>
              <a:gd name="connsiteX2" fmla="*/ 4057228 w 13159651"/>
              <a:gd name="connsiteY2" fmla="*/ 3071866 h 4406414"/>
              <a:gd name="connsiteX3" fmla="*/ 5510726 w 13159651"/>
              <a:gd name="connsiteY3" fmla="*/ 4406341 h 4406414"/>
              <a:gd name="connsiteX4" fmla="*/ 8220252 w 13159651"/>
              <a:gd name="connsiteY4" fmla="*/ 3007791 h 4406414"/>
              <a:gd name="connsiteX5" fmla="*/ 10576114 w 13159651"/>
              <a:gd name="connsiteY5" fmla="*/ 3728321 h 4406414"/>
              <a:gd name="connsiteX6" fmla="*/ 12859985 w 13159651"/>
              <a:gd name="connsiteY6" fmla="*/ 2245791 h 4406414"/>
              <a:gd name="connsiteX7" fmla="*/ 12893852 w 13159651"/>
              <a:gd name="connsiteY7" fmla="*/ 721791 h 4406414"/>
              <a:gd name="connsiteX8" fmla="*/ 10658652 w 13159651"/>
              <a:gd name="connsiteY8" fmla="*/ 772591 h 4406414"/>
              <a:gd name="connsiteX9" fmla="*/ 8315078 w 13159651"/>
              <a:gd name="connsiteY9" fmla="*/ 35145 h 4406414"/>
              <a:gd name="connsiteX10" fmla="*/ 4549105 w 13159651"/>
              <a:gd name="connsiteY10" fmla="*/ 131665 h 4406414"/>
              <a:gd name="connsiteX11" fmla="*/ 2840532 w 13159651"/>
              <a:gd name="connsiteY11" fmla="*/ 48691 h 4406414"/>
              <a:gd name="connsiteX12" fmla="*/ 684918 w 13159651"/>
              <a:gd name="connsiteY12" fmla="*/ 1720858 h 4406414"/>
              <a:gd name="connsiteX13" fmla="*/ 29156 w 13159651"/>
              <a:gd name="connsiteY13" fmla="*/ 2821385 h 4406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159651" h="4406414">
                <a:moveTo>
                  <a:pt x="29156" y="2821385"/>
                </a:moveTo>
                <a:cubicBezTo>
                  <a:pt x="158646" y="3074607"/>
                  <a:pt x="790516" y="3198442"/>
                  <a:pt x="1461861" y="3240189"/>
                </a:cubicBezTo>
                <a:cubicBezTo>
                  <a:pt x="2133206" y="3281936"/>
                  <a:pt x="3382417" y="2877507"/>
                  <a:pt x="4057228" y="3071866"/>
                </a:cubicBezTo>
                <a:cubicBezTo>
                  <a:pt x="4732039" y="3266225"/>
                  <a:pt x="4816889" y="4417020"/>
                  <a:pt x="5510726" y="4406341"/>
                </a:cubicBezTo>
                <a:cubicBezTo>
                  <a:pt x="6204563" y="4395662"/>
                  <a:pt x="7376021" y="3120794"/>
                  <a:pt x="8220252" y="3007791"/>
                </a:cubicBezTo>
                <a:cubicBezTo>
                  <a:pt x="9064483" y="2894788"/>
                  <a:pt x="9802825" y="3855321"/>
                  <a:pt x="10576114" y="3728321"/>
                </a:cubicBezTo>
                <a:cubicBezTo>
                  <a:pt x="11349403" y="3601321"/>
                  <a:pt x="12473695" y="2746879"/>
                  <a:pt x="12859985" y="2245791"/>
                </a:cubicBezTo>
                <a:cubicBezTo>
                  <a:pt x="13246275" y="1744703"/>
                  <a:pt x="13260741" y="967324"/>
                  <a:pt x="12893852" y="721791"/>
                </a:cubicBezTo>
                <a:cubicBezTo>
                  <a:pt x="11979452" y="614547"/>
                  <a:pt x="10658652" y="772591"/>
                  <a:pt x="10658652" y="772591"/>
                </a:cubicBezTo>
                <a:lnTo>
                  <a:pt x="8315078" y="35145"/>
                </a:lnTo>
                <a:cubicBezTo>
                  <a:pt x="7251100" y="46434"/>
                  <a:pt x="5461529" y="129407"/>
                  <a:pt x="4549105" y="131665"/>
                </a:cubicBezTo>
                <a:cubicBezTo>
                  <a:pt x="3636681" y="133923"/>
                  <a:pt x="3438843" y="-98065"/>
                  <a:pt x="2840532" y="48691"/>
                </a:cubicBezTo>
                <a:cubicBezTo>
                  <a:pt x="2242221" y="195447"/>
                  <a:pt x="1153481" y="1258742"/>
                  <a:pt x="684918" y="1720858"/>
                </a:cubicBezTo>
                <a:cubicBezTo>
                  <a:pt x="216355" y="2182974"/>
                  <a:pt x="-100334" y="2568163"/>
                  <a:pt x="29156" y="2821385"/>
                </a:cubicBezTo>
                <a:close/>
              </a:path>
            </a:pathLst>
          </a:custGeom>
          <a:solidFill>
            <a:srgbClr val="44B2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34CCD12B-5D47-82A6-23DE-52F1D9A91A8D}"/>
              </a:ext>
            </a:extLst>
          </p:cNvPr>
          <p:cNvSpPr/>
          <p:nvPr/>
        </p:nvSpPr>
        <p:spPr>
          <a:xfrm rot="724784">
            <a:off x="1384131" y="-1541308"/>
            <a:ext cx="13128791" cy="3981189"/>
          </a:xfrm>
          <a:custGeom>
            <a:avLst/>
            <a:gdLst>
              <a:gd name="connsiteX0" fmla="*/ 1776473 w 14234721"/>
              <a:gd name="connsiteY0" fmla="*/ 3633407 h 3895367"/>
              <a:gd name="connsiteX1" fmla="*/ 3529073 w 14234721"/>
              <a:gd name="connsiteY1" fmla="*/ 2370664 h 3895367"/>
              <a:gd name="connsiteX2" fmla="*/ 6152530 w 14234721"/>
              <a:gd name="connsiteY2" fmla="*/ 2544836 h 3895367"/>
              <a:gd name="connsiteX3" fmla="*/ 7458816 w 14234721"/>
              <a:gd name="connsiteY3" fmla="*/ 1401836 h 3895367"/>
              <a:gd name="connsiteX4" fmla="*/ 9461788 w 14234721"/>
              <a:gd name="connsiteY4" fmla="*/ 2316236 h 3895367"/>
              <a:gd name="connsiteX5" fmla="*/ 11029330 w 14234721"/>
              <a:gd name="connsiteY5" fmla="*/ 1118807 h 3895367"/>
              <a:gd name="connsiteX6" fmla="*/ 12694845 w 14234721"/>
              <a:gd name="connsiteY6" fmla="*/ 1684864 h 3895367"/>
              <a:gd name="connsiteX7" fmla="*/ 13435073 w 14234721"/>
              <a:gd name="connsiteY7" fmla="*/ 302379 h 3895367"/>
              <a:gd name="connsiteX8" fmla="*/ 677016 w 14234721"/>
              <a:gd name="connsiteY8" fmla="*/ 302379 h 3895367"/>
              <a:gd name="connsiteX9" fmla="*/ 1765588 w 14234721"/>
              <a:gd name="connsiteY9" fmla="*/ 3578979 h 3895367"/>
              <a:gd name="connsiteX10" fmla="*/ 1776473 w 14234721"/>
              <a:gd name="connsiteY10" fmla="*/ 3633407 h 3895367"/>
              <a:gd name="connsiteX0" fmla="*/ 1808775 w 14277908"/>
              <a:gd name="connsiteY0" fmla="*/ 3578979 h 3634008"/>
              <a:gd name="connsiteX1" fmla="*/ 3572260 w 14277908"/>
              <a:gd name="connsiteY1" fmla="*/ 2370664 h 3634008"/>
              <a:gd name="connsiteX2" fmla="*/ 6195717 w 14277908"/>
              <a:gd name="connsiteY2" fmla="*/ 2544836 h 3634008"/>
              <a:gd name="connsiteX3" fmla="*/ 7502003 w 14277908"/>
              <a:gd name="connsiteY3" fmla="*/ 1401836 h 3634008"/>
              <a:gd name="connsiteX4" fmla="*/ 9504975 w 14277908"/>
              <a:gd name="connsiteY4" fmla="*/ 2316236 h 3634008"/>
              <a:gd name="connsiteX5" fmla="*/ 11072517 w 14277908"/>
              <a:gd name="connsiteY5" fmla="*/ 1118807 h 3634008"/>
              <a:gd name="connsiteX6" fmla="*/ 12738032 w 14277908"/>
              <a:gd name="connsiteY6" fmla="*/ 1684864 h 3634008"/>
              <a:gd name="connsiteX7" fmla="*/ 13478260 w 14277908"/>
              <a:gd name="connsiteY7" fmla="*/ 302379 h 3634008"/>
              <a:gd name="connsiteX8" fmla="*/ 720203 w 14277908"/>
              <a:gd name="connsiteY8" fmla="*/ 302379 h 3634008"/>
              <a:gd name="connsiteX9" fmla="*/ 1808775 w 14277908"/>
              <a:gd name="connsiteY9" fmla="*/ 3578979 h 3634008"/>
              <a:gd name="connsiteX0" fmla="*/ 1808775 w 14355202"/>
              <a:gd name="connsiteY0" fmla="*/ 3578979 h 3634008"/>
              <a:gd name="connsiteX1" fmla="*/ 3572260 w 14355202"/>
              <a:gd name="connsiteY1" fmla="*/ 2370664 h 3634008"/>
              <a:gd name="connsiteX2" fmla="*/ 6195717 w 14355202"/>
              <a:gd name="connsiteY2" fmla="*/ 2544836 h 3634008"/>
              <a:gd name="connsiteX3" fmla="*/ 7502003 w 14355202"/>
              <a:gd name="connsiteY3" fmla="*/ 1401836 h 3634008"/>
              <a:gd name="connsiteX4" fmla="*/ 9504975 w 14355202"/>
              <a:gd name="connsiteY4" fmla="*/ 2316236 h 3634008"/>
              <a:gd name="connsiteX5" fmla="*/ 11072517 w 14355202"/>
              <a:gd name="connsiteY5" fmla="*/ 1118807 h 3634008"/>
              <a:gd name="connsiteX6" fmla="*/ 13080932 w 14355202"/>
              <a:gd name="connsiteY6" fmla="*/ 2448293 h 3634008"/>
              <a:gd name="connsiteX7" fmla="*/ 13478260 w 14355202"/>
              <a:gd name="connsiteY7" fmla="*/ 302379 h 3634008"/>
              <a:gd name="connsiteX8" fmla="*/ 720203 w 14355202"/>
              <a:gd name="connsiteY8" fmla="*/ 302379 h 3634008"/>
              <a:gd name="connsiteX9" fmla="*/ 1808775 w 14355202"/>
              <a:gd name="connsiteY9" fmla="*/ 3578979 h 3634008"/>
              <a:gd name="connsiteX0" fmla="*/ 1541127 w 14453314"/>
              <a:gd name="connsiteY0" fmla="*/ 2334103 h 2509246"/>
              <a:gd name="connsiteX1" fmla="*/ 3670372 w 14453314"/>
              <a:gd name="connsiteY1" fmla="*/ 2289108 h 2509246"/>
              <a:gd name="connsiteX2" fmla="*/ 6293829 w 14453314"/>
              <a:gd name="connsiteY2" fmla="*/ 2463280 h 2509246"/>
              <a:gd name="connsiteX3" fmla="*/ 7600115 w 14453314"/>
              <a:gd name="connsiteY3" fmla="*/ 1320280 h 2509246"/>
              <a:gd name="connsiteX4" fmla="*/ 9603087 w 14453314"/>
              <a:gd name="connsiteY4" fmla="*/ 2234680 h 2509246"/>
              <a:gd name="connsiteX5" fmla="*/ 11170629 w 14453314"/>
              <a:gd name="connsiteY5" fmla="*/ 1037251 h 2509246"/>
              <a:gd name="connsiteX6" fmla="*/ 13179044 w 14453314"/>
              <a:gd name="connsiteY6" fmla="*/ 2366737 h 2509246"/>
              <a:gd name="connsiteX7" fmla="*/ 13576372 w 14453314"/>
              <a:gd name="connsiteY7" fmla="*/ 220823 h 2509246"/>
              <a:gd name="connsiteX8" fmla="*/ 818315 w 14453314"/>
              <a:gd name="connsiteY8" fmla="*/ 220823 h 2509246"/>
              <a:gd name="connsiteX9" fmla="*/ 1541127 w 14453314"/>
              <a:gd name="connsiteY9" fmla="*/ 2334103 h 2509246"/>
              <a:gd name="connsiteX0" fmla="*/ 1541127 w 14453314"/>
              <a:gd name="connsiteY0" fmla="*/ 2334103 h 2765863"/>
              <a:gd name="connsiteX1" fmla="*/ 3670372 w 14453314"/>
              <a:gd name="connsiteY1" fmla="*/ 2289108 h 2765863"/>
              <a:gd name="connsiteX2" fmla="*/ 6568149 w 14453314"/>
              <a:gd name="connsiteY2" fmla="*/ 2735933 h 2765863"/>
              <a:gd name="connsiteX3" fmla="*/ 7600115 w 14453314"/>
              <a:gd name="connsiteY3" fmla="*/ 1320280 h 2765863"/>
              <a:gd name="connsiteX4" fmla="*/ 9603087 w 14453314"/>
              <a:gd name="connsiteY4" fmla="*/ 2234680 h 2765863"/>
              <a:gd name="connsiteX5" fmla="*/ 11170629 w 14453314"/>
              <a:gd name="connsiteY5" fmla="*/ 1037251 h 2765863"/>
              <a:gd name="connsiteX6" fmla="*/ 13179044 w 14453314"/>
              <a:gd name="connsiteY6" fmla="*/ 2366737 h 2765863"/>
              <a:gd name="connsiteX7" fmla="*/ 13576372 w 14453314"/>
              <a:gd name="connsiteY7" fmla="*/ 220823 h 2765863"/>
              <a:gd name="connsiteX8" fmla="*/ 818315 w 14453314"/>
              <a:gd name="connsiteY8" fmla="*/ 220823 h 2765863"/>
              <a:gd name="connsiteX9" fmla="*/ 1541127 w 14453314"/>
              <a:gd name="connsiteY9" fmla="*/ 2334103 h 2765863"/>
              <a:gd name="connsiteX0" fmla="*/ 1568259 w 14480446"/>
              <a:gd name="connsiteY0" fmla="*/ 2334103 h 2738851"/>
              <a:gd name="connsiteX1" fmla="*/ 4543324 w 14480446"/>
              <a:gd name="connsiteY1" fmla="*/ 1707448 h 2738851"/>
              <a:gd name="connsiteX2" fmla="*/ 6595281 w 14480446"/>
              <a:gd name="connsiteY2" fmla="*/ 2735933 h 2738851"/>
              <a:gd name="connsiteX3" fmla="*/ 7627247 w 14480446"/>
              <a:gd name="connsiteY3" fmla="*/ 1320280 h 2738851"/>
              <a:gd name="connsiteX4" fmla="*/ 9630219 w 14480446"/>
              <a:gd name="connsiteY4" fmla="*/ 2234680 h 2738851"/>
              <a:gd name="connsiteX5" fmla="*/ 11197761 w 14480446"/>
              <a:gd name="connsiteY5" fmla="*/ 1037251 h 2738851"/>
              <a:gd name="connsiteX6" fmla="*/ 13206176 w 14480446"/>
              <a:gd name="connsiteY6" fmla="*/ 2366737 h 2738851"/>
              <a:gd name="connsiteX7" fmla="*/ 13603504 w 14480446"/>
              <a:gd name="connsiteY7" fmla="*/ 220823 h 2738851"/>
              <a:gd name="connsiteX8" fmla="*/ 845447 w 14480446"/>
              <a:gd name="connsiteY8" fmla="*/ 220823 h 2738851"/>
              <a:gd name="connsiteX9" fmla="*/ 1568259 w 14480446"/>
              <a:gd name="connsiteY9" fmla="*/ 2334103 h 2738851"/>
              <a:gd name="connsiteX0" fmla="*/ 1568259 w 14476415"/>
              <a:gd name="connsiteY0" fmla="*/ 2334103 h 2738851"/>
              <a:gd name="connsiteX1" fmla="*/ 4543324 w 14476415"/>
              <a:gd name="connsiteY1" fmla="*/ 1707448 h 2738851"/>
              <a:gd name="connsiteX2" fmla="*/ 6595281 w 14476415"/>
              <a:gd name="connsiteY2" fmla="*/ 2735933 h 2738851"/>
              <a:gd name="connsiteX3" fmla="*/ 7627247 w 14476415"/>
              <a:gd name="connsiteY3" fmla="*/ 1320280 h 2738851"/>
              <a:gd name="connsiteX4" fmla="*/ 9630219 w 14476415"/>
              <a:gd name="connsiteY4" fmla="*/ 2234680 h 2738851"/>
              <a:gd name="connsiteX5" fmla="*/ 11312061 w 14476415"/>
              <a:gd name="connsiteY5" fmla="*/ 1437142 h 2738851"/>
              <a:gd name="connsiteX6" fmla="*/ 13206176 w 14476415"/>
              <a:gd name="connsiteY6" fmla="*/ 2366737 h 2738851"/>
              <a:gd name="connsiteX7" fmla="*/ 13603504 w 14476415"/>
              <a:gd name="connsiteY7" fmla="*/ 220823 h 2738851"/>
              <a:gd name="connsiteX8" fmla="*/ 845447 w 14476415"/>
              <a:gd name="connsiteY8" fmla="*/ 220823 h 2738851"/>
              <a:gd name="connsiteX9" fmla="*/ 1568259 w 14476415"/>
              <a:gd name="connsiteY9" fmla="*/ 2334103 h 2738851"/>
              <a:gd name="connsiteX0" fmla="*/ 1568259 w 14433829"/>
              <a:gd name="connsiteY0" fmla="*/ 2334103 h 2768130"/>
              <a:gd name="connsiteX1" fmla="*/ 4543324 w 14433829"/>
              <a:gd name="connsiteY1" fmla="*/ 1707448 h 2768130"/>
              <a:gd name="connsiteX2" fmla="*/ 6595281 w 14433829"/>
              <a:gd name="connsiteY2" fmla="*/ 2735933 h 2768130"/>
              <a:gd name="connsiteX3" fmla="*/ 7627247 w 14433829"/>
              <a:gd name="connsiteY3" fmla="*/ 1320280 h 2768130"/>
              <a:gd name="connsiteX4" fmla="*/ 9630219 w 14433829"/>
              <a:gd name="connsiteY4" fmla="*/ 2234680 h 2768130"/>
              <a:gd name="connsiteX5" fmla="*/ 11312061 w 14433829"/>
              <a:gd name="connsiteY5" fmla="*/ 1437142 h 2768130"/>
              <a:gd name="connsiteX6" fmla="*/ 13023296 w 14433829"/>
              <a:gd name="connsiteY6" fmla="*/ 2748452 h 2768130"/>
              <a:gd name="connsiteX7" fmla="*/ 13603504 w 14433829"/>
              <a:gd name="connsiteY7" fmla="*/ 220823 h 2768130"/>
              <a:gd name="connsiteX8" fmla="*/ 845447 w 14433829"/>
              <a:gd name="connsiteY8" fmla="*/ 220823 h 2768130"/>
              <a:gd name="connsiteX9" fmla="*/ 1568259 w 14433829"/>
              <a:gd name="connsiteY9" fmla="*/ 2334103 h 2768130"/>
              <a:gd name="connsiteX0" fmla="*/ 1568259 w 14433829"/>
              <a:gd name="connsiteY0" fmla="*/ 2334103 h 2768130"/>
              <a:gd name="connsiteX1" fmla="*/ 4543324 w 14433829"/>
              <a:gd name="connsiteY1" fmla="*/ 1707448 h 2768130"/>
              <a:gd name="connsiteX2" fmla="*/ 6000921 w 14433829"/>
              <a:gd name="connsiteY2" fmla="*/ 2572341 h 2768130"/>
              <a:gd name="connsiteX3" fmla="*/ 7627247 w 14433829"/>
              <a:gd name="connsiteY3" fmla="*/ 1320280 h 2768130"/>
              <a:gd name="connsiteX4" fmla="*/ 9630219 w 14433829"/>
              <a:gd name="connsiteY4" fmla="*/ 2234680 h 2768130"/>
              <a:gd name="connsiteX5" fmla="*/ 11312061 w 14433829"/>
              <a:gd name="connsiteY5" fmla="*/ 1437142 h 2768130"/>
              <a:gd name="connsiteX6" fmla="*/ 13023296 w 14433829"/>
              <a:gd name="connsiteY6" fmla="*/ 2748452 h 2768130"/>
              <a:gd name="connsiteX7" fmla="*/ 13603504 w 14433829"/>
              <a:gd name="connsiteY7" fmla="*/ 220823 h 2768130"/>
              <a:gd name="connsiteX8" fmla="*/ 845447 w 14433829"/>
              <a:gd name="connsiteY8" fmla="*/ 220823 h 2768130"/>
              <a:gd name="connsiteX9" fmla="*/ 1568259 w 14433829"/>
              <a:gd name="connsiteY9" fmla="*/ 2334103 h 2768130"/>
              <a:gd name="connsiteX0" fmla="*/ 1568259 w 14433829"/>
              <a:gd name="connsiteY0" fmla="*/ 2334103 h 2768130"/>
              <a:gd name="connsiteX1" fmla="*/ 4543324 w 14433829"/>
              <a:gd name="connsiteY1" fmla="*/ 1707448 h 2768130"/>
              <a:gd name="connsiteX2" fmla="*/ 6000921 w 14433829"/>
              <a:gd name="connsiteY2" fmla="*/ 2572341 h 2768130"/>
              <a:gd name="connsiteX3" fmla="*/ 7742177 w 14433829"/>
              <a:gd name="connsiteY3" fmla="*/ 1762652 h 2768130"/>
              <a:gd name="connsiteX4" fmla="*/ 9630219 w 14433829"/>
              <a:gd name="connsiteY4" fmla="*/ 2234680 h 2768130"/>
              <a:gd name="connsiteX5" fmla="*/ 11312061 w 14433829"/>
              <a:gd name="connsiteY5" fmla="*/ 1437142 h 2768130"/>
              <a:gd name="connsiteX6" fmla="*/ 13023296 w 14433829"/>
              <a:gd name="connsiteY6" fmla="*/ 2748452 h 2768130"/>
              <a:gd name="connsiteX7" fmla="*/ 13603504 w 14433829"/>
              <a:gd name="connsiteY7" fmla="*/ 220823 h 2768130"/>
              <a:gd name="connsiteX8" fmla="*/ 845447 w 14433829"/>
              <a:gd name="connsiteY8" fmla="*/ 220823 h 2768130"/>
              <a:gd name="connsiteX9" fmla="*/ 1568259 w 14433829"/>
              <a:gd name="connsiteY9" fmla="*/ 2334103 h 2768130"/>
              <a:gd name="connsiteX0" fmla="*/ 1568259 w 14439305"/>
              <a:gd name="connsiteY0" fmla="*/ 2334103 h 2859410"/>
              <a:gd name="connsiteX1" fmla="*/ 4543324 w 14439305"/>
              <a:gd name="connsiteY1" fmla="*/ 1707448 h 2859410"/>
              <a:gd name="connsiteX2" fmla="*/ 6000921 w 14439305"/>
              <a:gd name="connsiteY2" fmla="*/ 2572341 h 2859410"/>
              <a:gd name="connsiteX3" fmla="*/ 7742177 w 14439305"/>
              <a:gd name="connsiteY3" fmla="*/ 1762652 h 2859410"/>
              <a:gd name="connsiteX4" fmla="*/ 9630219 w 14439305"/>
              <a:gd name="connsiteY4" fmla="*/ 2234680 h 2859410"/>
              <a:gd name="connsiteX5" fmla="*/ 11143302 w 14439305"/>
              <a:gd name="connsiteY5" fmla="*/ 2392640 h 2859410"/>
              <a:gd name="connsiteX6" fmla="*/ 13023296 w 14439305"/>
              <a:gd name="connsiteY6" fmla="*/ 2748452 h 2859410"/>
              <a:gd name="connsiteX7" fmla="*/ 13603504 w 14439305"/>
              <a:gd name="connsiteY7" fmla="*/ 220823 h 2859410"/>
              <a:gd name="connsiteX8" fmla="*/ 845447 w 14439305"/>
              <a:gd name="connsiteY8" fmla="*/ 220823 h 2859410"/>
              <a:gd name="connsiteX9" fmla="*/ 1568259 w 14439305"/>
              <a:gd name="connsiteY9" fmla="*/ 2334103 h 2859410"/>
              <a:gd name="connsiteX0" fmla="*/ 1568259 w 14439305"/>
              <a:gd name="connsiteY0" fmla="*/ 2334103 h 2859410"/>
              <a:gd name="connsiteX1" fmla="*/ 4543324 w 14439305"/>
              <a:gd name="connsiteY1" fmla="*/ 1707448 h 2859410"/>
              <a:gd name="connsiteX2" fmla="*/ 6000921 w 14439305"/>
              <a:gd name="connsiteY2" fmla="*/ 2572341 h 2859410"/>
              <a:gd name="connsiteX3" fmla="*/ 8288513 w 14439305"/>
              <a:gd name="connsiteY3" fmla="*/ 1368772 h 2859410"/>
              <a:gd name="connsiteX4" fmla="*/ 9630219 w 14439305"/>
              <a:gd name="connsiteY4" fmla="*/ 2234680 h 2859410"/>
              <a:gd name="connsiteX5" fmla="*/ 11143302 w 14439305"/>
              <a:gd name="connsiteY5" fmla="*/ 2392640 h 2859410"/>
              <a:gd name="connsiteX6" fmla="*/ 13023296 w 14439305"/>
              <a:gd name="connsiteY6" fmla="*/ 2748452 h 2859410"/>
              <a:gd name="connsiteX7" fmla="*/ 13603504 w 14439305"/>
              <a:gd name="connsiteY7" fmla="*/ 220823 h 2859410"/>
              <a:gd name="connsiteX8" fmla="*/ 845447 w 14439305"/>
              <a:gd name="connsiteY8" fmla="*/ 220823 h 2859410"/>
              <a:gd name="connsiteX9" fmla="*/ 1568259 w 14439305"/>
              <a:gd name="connsiteY9" fmla="*/ 2334103 h 2859410"/>
              <a:gd name="connsiteX0" fmla="*/ 1568259 w 14439305"/>
              <a:gd name="connsiteY0" fmla="*/ 2334103 h 2855902"/>
              <a:gd name="connsiteX1" fmla="*/ 4543324 w 14439305"/>
              <a:gd name="connsiteY1" fmla="*/ 1707448 h 2855902"/>
              <a:gd name="connsiteX2" fmla="*/ 6000921 w 14439305"/>
              <a:gd name="connsiteY2" fmla="*/ 2572341 h 2855902"/>
              <a:gd name="connsiteX3" fmla="*/ 8288513 w 14439305"/>
              <a:gd name="connsiteY3" fmla="*/ 1368772 h 2855902"/>
              <a:gd name="connsiteX4" fmla="*/ 9332640 w 14439305"/>
              <a:gd name="connsiteY4" fmla="*/ 2426831 h 2855902"/>
              <a:gd name="connsiteX5" fmla="*/ 11143302 w 14439305"/>
              <a:gd name="connsiteY5" fmla="*/ 2392640 h 2855902"/>
              <a:gd name="connsiteX6" fmla="*/ 13023296 w 14439305"/>
              <a:gd name="connsiteY6" fmla="*/ 2748452 h 2855902"/>
              <a:gd name="connsiteX7" fmla="*/ 13603504 w 14439305"/>
              <a:gd name="connsiteY7" fmla="*/ 220823 h 2855902"/>
              <a:gd name="connsiteX8" fmla="*/ 845447 w 14439305"/>
              <a:gd name="connsiteY8" fmla="*/ 220823 h 2855902"/>
              <a:gd name="connsiteX9" fmla="*/ 1568259 w 14439305"/>
              <a:gd name="connsiteY9" fmla="*/ 2334103 h 2855902"/>
              <a:gd name="connsiteX0" fmla="*/ 1568259 w 14440636"/>
              <a:gd name="connsiteY0" fmla="*/ 2334103 h 2830899"/>
              <a:gd name="connsiteX1" fmla="*/ 4543324 w 14440636"/>
              <a:gd name="connsiteY1" fmla="*/ 1707448 h 2830899"/>
              <a:gd name="connsiteX2" fmla="*/ 6000921 w 14440636"/>
              <a:gd name="connsiteY2" fmla="*/ 2572341 h 2830899"/>
              <a:gd name="connsiteX3" fmla="*/ 8288513 w 14440636"/>
              <a:gd name="connsiteY3" fmla="*/ 1368772 h 2830899"/>
              <a:gd name="connsiteX4" fmla="*/ 9332640 w 14440636"/>
              <a:gd name="connsiteY4" fmla="*/ 2426831 h 2830899"/>
              <a:gd name="connsiteX5" fmla="*/ 11102521 w 14440636"/>
              <a:gd name="connsiteY5" fmla="*/ 2235670 h 2830899"/>
              <a:gd name="connsiteX6" fmla="*/ 13023296 w 14440636"/>
              <a:gd name="connsiteY6" fmla="*/ 2748452 h 2830899"/>
              <a:gd name="connsiteX7" fmla="*/ 13603504 w 14440636"/>
              <a:gd name="connsiteY7" fmla="*/ 220823 h 2830899"/>
              <a:gd name="connsiteX8" fmla="*/ 845447 w 14440636"/>
              <a:gd name="connsiteY8" fmla="*/ 220823 h 2830899"/>
              <a:gd name="connsiteX9" fmla="*/ 1568259 w 14440636"/>
              <a:gd name="connsiteY9" fmla="*/ 2334103 h 2830899"/>
              <a:gd name="connsiteX0" fmla="*/ 1586878 w 14459255"/>
              <a:gd name="connsiteY0" fmla="*/ 2334103 h 2830899"/>
              <a:gd name="connsiteX1" fmla="*/ 5119088 w 14459255"/>
              <a:gd name="connsiteY1" fmla="*/ 1444343 h 2830899"/>
              <a:gd name="connsiteX2" fmla="*/ 6019540 w 14459255"/>
              <a:gd name="connsiteY2" fmla="*/ 2572341 h 2830899"/>
              <a:gd name="connsiteX3" fmla="*/ 8307132 w 14459255"/>
              <a:gd name="connsiteY3" fmla="*/ 1368772 h 2830899"/>
              <a:gd name="connsiteX4" fmla="*/ 9351259 w 14459255"/>
              <a:gd name="connsiteY4" fmla="*/ 2426831 h 2830899"/>
              <a:gd name="connsiteX5" fmla="*/ 11121140 w 14459255"/>
              <a:gd name="connsiteY5" fmla="*/ 2235670 h 2830899"/>
              <a:gd name="connsiteX6" fmla="*/ 13041915 w 14459255"/>
              <a:gd name="connsiteY6" fmla="*/ 2748452 h 2830899"/>
              <a:gd name="connsiteX7" fmla="*/ 13622123 w 14459255"/>
              <a:gd name="connsiteY7" fmla="*/ 220823 h 2830899"/>
              <a:gd name="connsiteX8" fmla="*/ 864066 w 14459255"/>
              <a:gd name="connsiteY8" fmla="*/ 220823 h 2830899"/>
              <a:gd name="connsiteX9" fmla="*/ 1586878 w 14459255"/>
              <a:gd name="connsiteY9" fmla="*/ 2334103 h 2830899"/>
              <a:gd name="connsiteX0" fmla="*/ 630380 w 13502757"/>
              <a:gd name="connsiteY0" fmla="*/ 2260351 h 2757147"/>
              <a:gd name="connsiteX1" fmla="*/ 4162590 w 13502757"/>
              <a:gd name="connsiteY1" fmla="*/ 1370591 h 2757147"/>
              <a:gd name="connsiteX2" fmla="*/ 5063042 w 13502757"/>
              <a:gd name="connsiteY2" fmla="*/ 2498589 h 2757147"/>
              <a:gd name="connsiteX3" fmla="*/ 7350634 w 13502757"/>
              <a:gd name="connsiteY3" fmla="*/ 1295020 h 2757147"/>
              <a:gd name="connsiteX4" fmla="*/ 8394761 w 13502757"/>
              <a:gd name="connsiteY4" fmla="*/ 2353079 h 2757147"/>
              <a:gd name="connsiteX5" fmla="*/ 10164642 w 13502757"/>
              <a:gd name="connsiteY5" fmla="*/ 2161918 h 2757147"/>
              <a:gd name="connsiteX6" fmla="*/ 12085417 w 13502757"/>
              <a:gd name="connsiteY6" fmla="*/ 2674700 h 2757147"/>
              <a:gd name="connsiteX7" fmla="*/ 12665625 w 13502757"/>
              <a:gd name="connsiteY7" fmla="*/ 147071 h 2757147"/>
              <a:gd name="connsiteX8" fmla="*/ 1244928 w 13502757"/>
              <a:gd name="connsiteY8" fmla="*/ 301133 h 2757147"/>
              <a:gd name="connsiteX9" fmla="*/ 630380 w 13502757"/>
              <a:gd name="connsiteY9" fmla="*/ 2260351 h 2757147"/>
              <a:gd name="connsiteX0" fmla="*/ 630380 w 13502757"/>
              <a:gd name="connsiteY0" fmla="*/ 2260351 h 2757147"/>
              <a:gd name="connsiteX1" fmla="*/ 4162590 w 13502757"/>
              <a:gd name="connsiteY1" fmla="*/ 1370591 h 2757147"/>
              <a:gd name="connsiteX2" fmla="*/ 5063042 w 13502757"/>
              <a:gd name="connsiteY2" fmla="*/ 2498589 h 2757147"/>
              <a:gd name="connsiteX3" fmla="*/ 7251425 w 13502757"/>
              <a:gd name="connsiteY3" fmla="*/ 1715689 h 2757147"/>
              <a:gd name="connsiteX4" fmla="*/ 8394761 w 13502757"/>
              <a:gd name="connsiteY4" fmla="*/ 2353079 h 2757147"/>
              <a:gd name="connsiteX5" fmla="*/ 10164642 w 13502757"/>
              <a:gd name="connsiteY5" fmla="*/ 2161918 h 2757147"/>
              <a:gd name="connsiteX6" fmla="*/ 12085417 w 13502757"/>
              <a:gd name="connsiteY6" fmla="*/ 2674700 h 2757147"/>
              <a:gd name="connsiteX7" fmla="*/ 12665625 w 13502757"/>
              <a:gd name="connsiteY7" fmla="*/ 147071 h 2757147"/>
              <a:gd name="connsiteX8" fmla="*/ 1244928 w 13502757"/>
              <a:gd name="connsiteY8" fmla="*/ 301133 h 2757147"/>
              <a:gd name="connsiteX9" fmla="*/ 630380 w 13502757"/>
              <a:gd name="connsiteY9" fmla="*/ 2260351 h 2757147"/>
              <a:gd name="connsiteX0" fmla="*/ 600818 w 13473195"/>
              <a:gd name="connsiteY0" fmla="*/ 2260351 h 2757147"/>
              <a:gd name="connsiteX1" fmla="*/ 3625018 w 13473195"/>
              <a:gd name="connsiteY1" fmla="*/ 1555309 h 2757147"/>
              <a:gd name="connsiteX2" fmla="*/ 5033480 w 13473195"/>
              <a:gd name="connsiteY2" fmla="*/ 2498589 h 2757147"/>
              <a:gd name="connsiteX3" fmla="*/ 7221863 w 13473195"/>
              <a:gd name="connsiteY3" fmla="*/ 1715689 h 2757147"/>
              <a:gd name="connsiteX4" fmla="*/ 8365199 w 13473195"/>
              <a:gd name="connsiteY4" fmla="*/ 2353079 h 2757147"/>
              <a:gd name="connsiteX5" fmla="*/ 10135080 w 13473195"/>
              <a:gd name="connsiteY5" fmla="*/ 2161918 h 2757147"/>
              <a:gd name="connsiteX6" fmla="*/ 12055855 w 13473195"/>
              <a:gd name="connsiteY6" fmla="*/ 2674700 h 2757147"/>
              <a:gd name="connsiteX7" fmla="*/ 12636063 w 13473195"/>
              <a:gd name="connsiteY7" fmla="*/ 147071 h 2757147"/>
              <a:gd name="connsiteX8" fmla="*/ 1215366 w 13473195"/>
              <a:gd name="connsiteY8" fmla="*/ 301133 h 2757147"/>
              <a:gd name="connsiteX9" fmla="*/ 600818 w 13473195"/>
              <a:gd name="connsiteY9" fmla="*/ 2260351 h 2757147"/>
              <a:gd name="connsiteX0" fmla="*/ 589441 w 13461818"/>
              <a:gd name="connsiteY0" fmla="*/ 2260351 h 2757147"/>
              <a:gd name="connsiteX1" fmla="*/ 3415155 w 13461818"/>
              <a:gd name="connsiteY1" fmla="*/ 1853304 h 2757147"/>
              <a:gd name="connsiteX2" fmla="*/ 5022103 w 13461818"/>
              <a:gd name="connsiteY2" fmla="*/ 2498589 h 2757147"/>
              <a:gd name="connsiteX3" fmla="*/ 7210486 w 13461818"/>
              <a:gd name="connsiteY3" fmla="*/ 1715689 h 2757147"/>
              <a:gd name="connsiteX4" fmla="*/ 8353822 w 13461818"/>
              <a:gd name="connsiteY4" fmla="*/ 2353079 h 2757147"/>
              <a:gd name="connsiteX5" fmla="*/ 10123703 w 13461818"/>
              <a:gd name="connsiteY5" fmla="*/ 2161918 h 2757147"/>
              <a:gd name="connsiteX6" fmla="*/ 12044478 w 13461818"/>
              <a:gd name="connsiteY6" fmla="*/ 2674700 h 2757147"/>
              <a:gd name="connsiteX7" fmla="*/ 12624686 w 13461818"/>
              <a:gd name="connsiteY7" fmla="*/ 147071 h 2757147"/>
              <a:gd name="connsiteX8" fmla="*/ 1203989 w 13461818"/>
              <a:gd name="connsiteY8" fmla="*/ 301133 h 2757147"/>
              <a:gd name="connsiteX9" fmla="*/ 589441 w 13461818"/>
              <a:gd name="connsiteY9" fmla="*/ 2260351 h 2757147"/>
              <a:gd name="connsiteX0" fmla="*/ 804579 w 13277531"/>
              <a:gd name="connsiteY0" fmla="*/ 1698748 h 2731927"/>
              <a:gd name="connsiteX1" fmla="*/ 3230868 w 13277531"/>
              <a:gd name="connsiteY1" fmla="*/ 1828084 h 2731927"/>
              <a:gd name="connsiteX2" fmla="*/ 4837816 w 13277531"/>
              <a:gd name="connsiteY2" fmla="*/ 2473369 h 2731927"/>
              <a:gd name="connsiteX3" fmla="*/ 7026199 w 13277531"/>
              <a:gd name="connsiteY3" fmla="*/ 1690469 h 2731927"/>
              <a:gd name="connsiteX4" fmla="*/ 8169535 w 13277531"/>
              <a:gd name="connsiteY4" fmla="*/ 2327859 h 2731927"/>
              <a:gd name="connsiteX5" fmla="*/ 9939416 w 13277531"/>
              <a:gd name="connsiteY5" fmla="*/ 2136698 h 2731927"/>
              <a:gd name="connsiteX6" fmla="*/ 11860191 w 13277531"/>
              <a:gd name="connsiteY6" fmla="*/ 2649480 h 2731927"/>
              <a:gd name="connsiteX7" fmla="*/ 12440399 w 13277531"/>
              <a:gd name="connsiteY7" fmla="*/ 121851 h 2731927"/>
              <a:gd name="connsiteX8" fmla="*/ 1019702 w 13277531"/>
              <a:gd name="connsiteY8" fmla="*/ 275913 h 2731927"/>
              <a:gd name="connsiteX9" fmla="*/ 804579 w 13277531"/>
              <a:gd name="connsiteY9" fmla="*/ 1698748 h 2731927"/>
              <a:gd name="connsiteX0" fmla="*/ 788157 w 13261109"/>
              <a:gd name="connsiteY0" fmla="*/ 1698748 h 2731927"/>
              <a:gd name="connsiteX1" fmla="*/ 2864669 w 13261109"/>
              <a:gd name="connsiteY1" fmla="*/ 2223304 h 2731927"/>
              <a:gd name="connsiteX2" fmla="*/ 4821394 w 13261109"/>
              <a:gd name="connsiteY2" fmla="*/ 2473369 h 2731927"/>
              <a:gd name="connsiteX3" fmla="*/ 7009777 w 13261109"/>
              <a:gd name="connsiteY3" fmla="*/ 1690469 h 2731927"/>
              <a:gd name="connsiteX4" fmla="*/ 8153113 w 13261109"/>
              <a:gd name="connsiteY4" fmla="*/ 2327859 h 2731927"/>
              <a:gd name="connsiteX5" fmla="*/ 9922994 w 13261109"/>
              <a:gd name="connsiteY5" fmla="*/ 2136698 h 2731927"/>
              <a:gd name="connsiteX6" fmla="*/ 11843769 w 13261109"/>
              <a:gd name="connsiteY6" fmla="*/ 2649480 h 2731927"/>
              <a:gd name="connsiteX7" fmla="*/ 12423977 w 13261109"/>
              <a:gd name="connsiteY7" fmla="*/ 121851 h 2731927"/>
              <a:gd name="connsiteX8" fmla="*/ 1003280 w 13261109"/>
              <a:gd name="connsiteY8" fmla="*/ 275913 h 2731927"/>
              <a:gd name="connsiteX9" fmla="*/ 788157 w 13261109"/>
              <a:gd name="connsiteY9" fmla="*/ 1698748 h 2731927"/>
              <a:gd name="connsiteX0" fmla="*/ 788157 w 13261109"/>
              <a:gd name="connsiteY0" fmla="*/ 1698748 h 2731927"/>
              <a:gd name="connsiteX1" fmla="*/ 2864669 w 13261109"/>
              <a:gd name="connsiteY1" fmla="*/ 2223304 h 2731927"/>
              <a:gd name="connsiteX2" fmla="*/ 4791884 w 13261109"/>
              <a:gd name="connsiteY2" fmla="*/ 1891426 h 2731927"/>
              <a:gd name="connsiteX3" fmla="*/ 7009777 w 13261109"/>
              <a:gd name="connsiteY3" fmla="*/ 1690469 h 2731927"/>
              <a:gd name="connsiteX4" fmla="*/ 8153113 w 13261109"/>
              <a:gd name="connsiteY4" fmla="*/ 2327859 h 2731927"/>
              <a:gd name="connsiteX5" fmla="*/ 9922994 w 13261109"/>
              <a:gd name="connsiteY5" fmla="*/ 2136698 h 2731927"/>
              <a:gd name="connsiteX6" fmla="*/ 11843769 w 13261109"/>
              <a:gd name="connsiteY6" fmla="*/ 2649480 h 2731927"/>
              <a:gd name="connsiteX7" fmla="*/ 12423977 w 13261109"/>
              <a:gd name="connsiteY7" fmla="*/ 121851 h 2731927"/>
              <a:gd name="connsiteX8" fmla="*/ 1003280 w 13261109"/>
              <a:gd name="connsiteY8" fmla="*/ 275913 h 2731927"/>
              <a:gd name="connsiteX9" fmla="*/ 788157 w 13261109"/>
              <a:gd name="connsiteY9" fmla="*/ 1698748 h 2731927"/>
              <a:gd name="connsiteX0" fmla="*/ 1142752 w 13060133"/>
              <a:gd name="connsiteY0" fmla="*/ 1302595 h 2716842"/>
              <a:gd name="connsiteX1" fmla="*/ 2663693 w 13060133"/>
              <a:gd name="connsiteY1" fmla="*/ 2208219 h 2716842"/>
              <a:gd name="connsiteX2" fmla="*/ 4590908 w 13060133"/>
              <a:gd name="connsiteY2" fmla="*/ 1876341 h 2716842"/>
              <a:gd name="connsiteX3" fmla="*/ 6808801 w 13060133"/>
              <a:gd name="connsiteY3" fmla="*/ 1675384 h 2716842"/>
              <a:gd name="connsiteX4" fmla="*/ 7952137 w 13060133"/>
              <a:gd name="connsiteY4" fmla="*/ 2312774 h 2716842"/>
              <a:gd name="connsiteX5" fmla="*/ 9722018 w 13060133"/>
              <a:gd name="connsiteY5" fmla="*/ 2121613 h 2716842"/>
              <a:gd name="connsiteX6" fmla="*/ 11642793 w 13060133"/>
              <a:gd name="connsiteY6" fmla="*/ 2634395 h 2716842"/>
              <a:gd name="connsiteX7" fmla="*/ 12223001 w 13060133"/>
              <a:gd name="connsiteY7" fmla="*/ 106766 h 2716842"/>
              <a:gd name="connsiteX8" fmla="*/ 802304 w 13060133"/>
              <a:gd name="connsiteY8" fmla="*/ 260828 h 2716842"/>
              <a:gd name="connsiteX9" fmla="*/ 1142752 w 13060133"/>
              <a:gd name="connsiteY9" fmla="*/ 1302595 h 2716842"/>
              <a:gd name="connsiteX0" fmla="*/ 1142752 w 13060133"/>
              <a:gd name="connsiteY0" fmla="*/ 1302595 h 2716842"/>
              <a:gd name="connsiteX1" fmla="*/ 2663693 w 13060133"/>
              <a:gd name="connsiteY1" fmla="*/ 2208219 h 2716842"/>
              <a:gd name="connsiteX2" fmla="*/ 4690319 w 13060133"/>
              <a:gd name="connsiteY2" fmla="*/ 1327358 h 2716842"/>
              <a:gd name="connsiteX3" fmla="*/ 6808801 w 13060133"/>
              <a:gd name="connsiteY3" fmla="*/ 1675384 h 2716842"/>
              <a:gd name="connsiteX4" fmla="*/ 7952137 w 13060133"/>
              <a:gd name="connsiteY4" fmla="*/ 2312774 h 2716842"/>
              <a:gd name="connsiteX5" fmla="*/ 9722018 w 13060133"/>
              <a:gd name="connsiteY5" fmla="*/ 2121613 h 2716842"/>
              <a:gd name="connsiteX6" fmla="*/ 11642793 w 13060133"/>
              <a:gd name="connsiteY6" fmla="*/ 2634395 h 2716842"/>
              <a:gd name="connsiteX7" fmla="*/ 12223001 w 13060133"/>
              <a:gd name="connsiteY7" fmla="*/ 106766 h 2716842"/>
              <a:gd name="connsiteX8" fmla="*/ 802304 w 13060133"/>
              <a:gd name="connsiteY8" fmla="*/ 260828 h 2716842"/>
              <a:gd name="connsiteX9" fmla="*/ 1142752 w 13060133"/>
              <a:gd name="connsiteY9" fmla="*/ 1302595 h 2716842"/>
              <a:gd name="connsiteX0" fmla="*/ 1142752 w 13060133"/>
              <a:gd name="connsiteY0" fmla="*/ 1302595 h 2716842"/>
              <a:gd name="connsiteX1" fmla="*/ 2663693 w 13060133"/>
              <a:gd name="connsiteY1" fmla="*/ 2208219 h 2716842"/>
              <a:gd name="connsiteX2" fmla="*/ 4690319 w 13060133"/>
              <a:gd name="connsiteY2" fmla="*/ 1327358 h 2716842"/>
              <a:gd name="connsiteX3" fmla="*/ 6808801 w 13060133"/>
              <a:gd name="connsiteY3" fmla="*/ 1675384 h 2716842"/>
              <a:gd name="connsiteX4" fmla="*/ 7952137 w 13060133"/>
              <a:gd name="connsiteY4" fmla="*/ 2312774 h 2716842"/>
              <a:gd name="connsiteX5" fmla="*/ 9722018 w 13060133"/>
              <a:gd name="connsiteY5" fmla="*/ 2121613 h 2716842"/>
              <a:gd name="connsiteX6" fmla="*/ 11642793 w 13060133"/>
              <a:gd name="connsiteY6" fmla="*/ 2634395 h 2716842"/>
              <a:gd name="connsiteX7" fmla="*/ 12223001 w 13060133"/>
              <a:gd name="connsiteY7" fmla="*/ 106766 h 2716842"/>
              <a:gd name="connsiteX8" fmla="*/ 802304 w 13060133"/>
              <a:gd name="connsiteY8" fmla="*/ 260828 h 2716842"/>
              <a:gd name="connsiteX9" fmla="*/ 1142752 w 13060133"/>
              <a:gd name="connsiteY9" fmla="*/ 1302595 h 2716842"/>
              <a:gd name="connsiteX0" fmla="*/ 1142752 w 13060133"/>
              <a:gd name="connsiteY0" fmla="*/ 1302595 h 2716842"/>
              <a:gd name="connsiteX1" fmla="*/ 2663693 w 13060133"/>
              <a:gd name="connsiteY1" fmla="*/ 2208219 h 2716842"/>
              <a:gd name="connsiteX2" fmla="*/ 4690319 w 13060133"/>
              <a:gd name="connsiteY2" fmla="*/ 1327358 h 2716842"/>
              <a:gd name="connsiteX3" fmla="*/ 6459024 w 13060133"/>
              <a:gd name="connsiteY3" fmla="*/ 2070605 h 2716842"/>
              <a:gd name="connsiteX4" fmla="*/ 7952137 w 13060133"/>
              <a:gd name="connsiteY4" fmla="*/ 2312774 h 2716842"/>
              <a:gd name="connsiteX5" fmla="*/ 9722018 w 13060133"/>
              <a:gd name="connsiteY5" fmla="*/ 2121613 h 2716842"/>
              <a:gd name="connsiteX6" fmla="*/ 11642793 w 13060133"/>
              <a:gd name="connsiteY6" fmla="*/ 2634395 h 2716842"/>
              <a:gd name="connsiteX7" fmla="*/ 12223001 w 13060133"/>
              <a:gd name="connsiteY7" fmla="*/ 106766 h 2716842"/>
              <a:gd name="connsiteX8" fmla="*/ 802304 w 13060133"/>
              <a:gd name="connsiteY8" fmla="*/ 260828 h 2716842"/>
              <a:gd name="connsiteX9" fmla="*/ 1142752 w 13060133"/>
              <a:gd name="connsiteY9" fmla="*/ 1302595 h 2716842"/>
              <a:gd name="connsiteX0" fmla="*/ 1142752 w 13060133"/>
              <a:gd name="connsiteY0" fmla="*/ 1302595 h 2726013"/>
              <a:gd name="connsiteX1" fmla="*/ 2663693 w 13060133"/>
              <a:gd name="connsiteY1" fmla="*/ 2208219 h 2726013"/>
              <a:gd name="connsiteX2" fmla="*/ 4690319 w 13060133"/>
              <a:gd name="connsiteY2" fmla="*/ 1327358 h 2726013"/>
              <a:gd name="connsiteX3" fmla="*/ 6459024 w 13060133"/>
              <a:gd name="connsiteY3" fmla="*/ 2070605 h 2726013"/>
              <a:gd name="connsiteX4" fmla="*/ 8445842 w 13060133"/>
              <a:gd name="connsiteY4" fmla="*/ 1641510 h 2726013"/>
              <a:gd name="connsiteX5" fmla="*/ 9722018 w 13060133"/>
              <a:gd name="connsiteY5" fmla="*/ 2121613 h 2726013"/>
              <a:gd name="connsiteX6" fmla="*/ 11642793 w 13060133"/>
              <a:gd name="connsiteY6" fmla="*/ 2634395 h 2726013"/>
              <a:gd name="connsiteX7" fmla="*/ 12223001 w 13060133"/>
              <a:gd name="connsiteY7" fmla="*/ 106766 h 2726013"/>
              <a:gd name="connsiteX8" fmla="*/ 802304 w 13060133"/>
              <a:gd name="connsiteY8" fmla="*/ 260828 h 2726013"/>
              <a:gd name="connsiteX9" fmla="*/ 1142752 w 13060133"/>
              <a:gd name="connsiteY9" fmla="*/ 1302595 h 2726013"/>
              <a:gd name="connsiteX0" fmla="*/ 1142752 w 13062084"/>
              <a:gd name="connsiteY0" fmla="*/ 1302595 h 2757689"/>
              <a:gd name="connsiteX1" fmla="*/ 2663693 w 13062084"/>
              <a:gd name="connsiteY1" fmla="*/ 2208219 h 2757689"/>
              <a:gd name="connsiteX2" fmla="*/ 4690319 w 13062084"/>
              <a:gd name="connsiteY2" fmla="*/ 1327358 h 2757689"/>
              <a:gd name="connsiteX3" fmla="*/ 6459024 w 13062084"/>
              <a:gd name="connsiteY3" fmla="*/ 2070605 h 2757689"/>
              <a:gd name="connsiteX4" fmla="*/ 8445842 w 13062084"/>
              <a:gd name="connsiteY4" fmla="*/ 1641510 h 2757689"/>
              <a:gd name="connsiteX5" fmla="*/ 9662438 w 13062084"/>
              <a:gd name="connsiteY5" fmla="*/ 2291009 h 2757689"/>
              <a:gd name="connsiteX6" fmla="*/ 11642793 w 13062084"/>
              <a:gd name="connsiteY6" fmla="*/ 2634395 h 2757689"/>
              <a:gd name="connsiteX7" fmla="*/ 12223001 w 13062084"/>
              <a:gd name="connsiteY7" fmla="*/ 106766 h 2757689"/>
              <a:gd name="connsiteX8" fmla="*/ 802304 w 13062084"/>
              <a:gd name="connsiteY8" fmla="*/ 260828 h 2757689"/>
              <a:gd name="connsiteX9" fmla="*/ 1142752 w 13062084"/>
              <a:gd name="connsiteY9" fmla="*/ 1302595 h 2757689"/>
              <a:gd name="connsiteX0" fmla="*/ 1142752 w 12967237"/>
              <a:gd name="connsiteY0" fmla="*/ 1302595 h 2296420"/>
              <a:gd name="connsiteX1" fmla="*/ 2663693 w 12967237"/>
              <a:gd name="connsiteY1" fmla="*/ 2208219 h 2296420"/>
              <a:gd name="connsiteX2" fmla="*/ 4690319 w 12967237"/>
              <a:gd name="connsiteY2" fmla="*/ 1327358 h 2296420"/>
              <a:gd name="connsiteX3" fmla="*/ 6459024 w 12967237"/>
              <a:gd name="connsiteY3" fmla="*/ 2070605 h 2296420"/>
              <a:gd name="connsiteX4" fmla="*/ 8445842 w 12967237"/>
              <a:gd name="connsiteY4" fmla="*/ 1641510 h 2296420"/>
              <a:gd name="connsiteX5" fmla="*/ 9662438 w 12967237"/>
              <a:gd name="connsiteY5" fmla="*/ 2291009 h 2296420"/>
              <a:gd name="connsiteX6" fmla="*/ 11172017 w 12967237"/>
              <a:gd name="connsiteY6" fmla="*/ 1842189 h 2296420"/>
              <a:gd name="connsiteX7" fmla="*/ 12223001 w 12967237"/>
              <a:gd name="connsiteY7" fmla="*/ 106766 h 2296420"/>
              <a:gd name="connsiteX8" fmla="*/ 802304 w 12967237"/>
              <a:gd name="connsiteY8" fmla="*/ 260828 h 2296420"/>
              <a:gd name="connsiteX9" fmla="*/ 1142752 w 12967237"/>
              <a:gd name="connsiteY9" fmla="*/ 1302595 h 2296420"/>
              <a:gd name="connsiteX0" fmla="*/ 1142752 w 13128791"/>
              <a:gd name="connsiteY0" fmla="*/ 1302595 h 2292792"/>
              <a:gd name="connsiteX1" fmla="*/ 2663693 w 13128791"/>
              <a:gd name="connsiteY1" fmla="*/ 2208219 h 2292792"/>
              <a:gd name="connsiteX2" fmla="*/ 4690319 w 13128791"/>
              <a:gd name="connsiteY2" fmla="*/ 1327358 h 2292792"/>
              <a:gd name="connsiteX3" fmla="*/ 6459024 w 13128791"/>
              <a:gd name="connsiteY3" fmla="*/ 2070605 h 2292792"/>
              <a:gd name="connsiteX4" fmla="*/ 8445842 w 13128791"/>
              <a:gd name="connsiteY4" fmla="*/ 1641510 h 2292792"/>
              <a:gd name="connsiteX5" fmla="*/ 9662438 w 13128791"/>
              <a:gd name="connsiteY5" fmla="*/ 2291009 h 2292792"/>
              <a:gd name="connsiteX6" fmla="*/ 11172017 w 13128791"/>
              <a:gd name="connsiteY6" fmla="*/ 1842189 h 2292792"/>
              <a:gd name="connsiteX7" fmla="*/ 12223001 w 13128791"/>
              <a:gd name="connsiteY7" fmla="*/ 106766 h 2292792"/>
              <a:gd name="connsiteX8" fmla="*/ 802304 w 13128791"/>
              <a:gd name="connsiteY8" fmla="*/ 260828 h 2292792"/>
              <a:gd name="connsiteX9" fmla="*/ 1142752 w 13128791"/>
              <a:gd name="connsiteY9" fmla="*/ 1302595 h 2292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128791" h="2292792">
                <a:moveTo>
                  <a:pt x="1142752" y="1302595"/>
                </a:moveTo>
                <a:cubicBezTo>
                  <a:pt x="1452983" y="1627160"/>
                  <a:pt x="2072432" y="2204092"/>
                  <a:pt x="2663693" y="2208219"/>
                </a:cubicBezTo>
                <a:cubicBezTo>
                  <a:pt x="3254954" y="2212346"/>
                  <a:pt x="4057764" y="1350294"/>
                  <a:pt x="4690319" y="1327358"/>
                </a:cubicBezTo>
                <a:cubicBezTo>
                  <a:pt x="5322874" y="1304422"/>
                  <a:pt x="5833104" y="2018246"/>
                  <a:pt x="6459024" y="2070605"/>
                </a:cubicBezTo>
                <a:cubicBezTo>
                  <a:pt x="7084944" y="2122964"/>
                  <a:pt x="7911940" y="1604776"/>
                  <a:pt x="8445842" y="1641510"/>
                </a:cubicBezTo>
                <a:cubicBezTo>
                  <a:pt x="8979744" y="1678244"/>
                  <a:pt x="9208076" y="2257563"/>
                  <a:pt x="9662438" y="2291009"/>
                </a:cubicBezTo>
                <a:cubicBezTo>
                  <a:pt x="10116801" y="2324456"/>
                  <a:pt x="9877565" y="1876684"/>
                  <a:pt x="11172017" y="1842189"/>
                </a:cubicBezTo>
                <a:cubicBezTo>
                  <a:pt x="12466469" y="1807694"/>
                  <a:pt x="14225973" y="337180"/>
                  <a:pt x="12223001" y="106766"/>
                </a:cubicBezTo>
                <a:cubicBezTo>
                  <a:pt x="10220030" y="-123648"/>
                  <a:pt x="2649012" y="61523"/>
                  <a:pt x="802304" y="260828"/>
                </a:cubicBezTo>
                <a:cubicBezTo>
                  <a:pt x="-1044404" y="460133"/>
                  <a:pt x="832521" y="978030"/>
                  <a:pt x="1142752" y="1302595"/>
                </a:cubicBezTo>
                <a:close/>
              </a:path>
            </a:pathLst>
          </a:custGeom>
          <a:solidFill>
            <a:srgbClr val="F8CC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7CFF0D32-1780-63DF-B946-62057C5E589D}"/>
              </a:ext>
            </a:extLst>
          </p:cNvPr>
          <p:cNvSpPr txBox="1"/>
          <p:nvPr/>
        </p:nvSpPr>
        <p:spPr>
          <a:xfrm>
            <a:off x="3046118" y="476250"/>
            <a:ext cx="7151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k-KZ" sz="6000" dirty="0">
                <a:latin typeface="Montserrat Black" panose="00000A00000000000000" pitchFamily="2" charset="-52"/>
              </a:rPr>
              <a:t>ҚОРЫТЫНДЫ</a:t>
            </a:r>
            <a:endParaRPr lang="ru-KZ" sz="6000" dirty="0">
              <a:latin typeface="Montserrat Black" panose="00000A00000000000000" pitchFamily="2" charset="-52"/>
            </a:endParaRPr>
          </a:p>
        </p:txBody>
      </p: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92E3477B-515F-D18A-F0F1-8CC3FA64CEDF}"/>
              </a:ext>
            </a:extLst>
          </p:cNvPr>
          <p:cNvGrpSpPr/>
          <p:nvPr/>
        </p:nvGrpSpPr>
        <p:grpSpPr>
          <a:xfrm>
            <a:off x="518935" y="3305328"/>
            <a:ext cx="7492932" cy="709838"/>
            <a:chOff x="553332" y="3383631"/>
            <a:chExt cx="7492932" cy="709838"/>
          </a:xfrm>
        </p:grpSpPr>
        <p:grpSp>
          <p:nvGrpSpPr>
            <p:cNvPr id="44" name="Группа 43">
              <a:extLst>
                <a:ext uri="{FF2B5EF4-FFF2-40B4-BE49-F238E27FC236}">
                  <a16:creationId xmlns:a16="http://schemas.microsoft.com/office/drawing/2014/main" id="{D7025364-8A0C-9016-4A19-3B4F600AFDC2}"/>
                </a:ext>
              </a:extLst>
            </p:cNvPr>
            <p:cNvGrpSpPr/>
            <p:nvPr/>
          </p:nvGrpSpPr>
          <p:grpSpPr>
            <a:xfrm>
              <a:off x="553332" y="3436576"/>
              <a:ext cx="7152161" cy="656893"/>
              <a:chOff x="568710" y="3646449"/>
              <a:chExt cx="5386041" cy="841342"/>
            </a:xfrm>
          </p:grpSpPr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E7AEBAC9-3BDE-C0EF-6B3E-370BB027AAC4}"/>
                  </a:ext>
                </a:extLst>
              </p:cNvPr>
              <p:cNvSpPr/>
              <p:nvPr/>
            </p:nvSpPr>
            <p:spPr>
              <a:xfrm>
                <a:off x="568712" y="3646449"/>
                <a:ext cx="5386039" cy="8413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8100" dir="2700000" sx="101000" sy="101000" algn="tl" rotWithShape="0">
                  <a:prstClr val="black">
                    <a:alpha val="27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KZ"/>
              </a:p>
            </p:txBody>
          </p:sp>
          <p:sp>
            <p:nvSpPr>
              <p:cNvPr id="41" name="Равнобедренный треугольник 40">
                <a:extLst>
                  <a:ext uri="{FF2B5EF4-FFF2-40B4-BE49-F238E27FC236}">
                    <a16:creationId xmlns:a16="http://schemas.microsoft.com/office/drawing/2014/main" id="{67DC38F7-1359-C99B-DDBC-3D02E56FCF07}"/>
                  </a:ext>
                </a:extLst>
              </p:cNvPr>
              <p:cNvSpPr/>
              <p:nvPr/>
            </p:nvSpPr>
            <p:spPr>
              <a:xfrm rot="5400000">
                <a:off x="695475" y="3519684"/>
                <a:ext cx="841342" cy="1094871"/>
              </a:xfrm>
              <a:prstGeom prst="triangle">
                <a:avLst>
                  <a:gd name="adj" fmla="val 0"/>
                </a:avLst>
              </a:prstGeom>
              <a:solidFill>
                <a:srgbClr val="FFBE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KZ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E5C6791-9700-4E46-59C6-A403A8DA5CC1}"/>
                </a:ext>
              </a:extLst>
            </p:cNvPr>
            <p:cNvSpPr txBox="1"/>
            <p:nvPr/>
          </p:nvSpPr>
          <p:spPr>
            <a:xfrm>
              <a:off x="1549229" y="3515605"/>
              <a:ext cx="649703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Django </a:t>
              </a:r>
              <a:r>
                <a:rPr lang="ru-RU" sz="1400" dirty="0" err="1"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шеберінің</a:t>
              </a:r>
              <a:r>
                <a:rPr lang="ru-RU" sz="1400" dirty="0"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 </a:t>
              </a:r>
              <a:r>
                <a:rPr lang="ru-RU" sz="1400" dirty="0" err="1"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мүмкіндіктері</a:t>
              </a:r>
              <a:r>
                <a:rPr lang="ru-RU" sz="1400" dirty="0"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 </a:t>
              </a:r>
              <a:r>
                <a:rPr lang="ru-RU" sz="1400" dirty="0" err="1"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зерттелді</a:t>
              </a:r>
              <a:r>
                <a:rPr lang="ru-RU" sz="1400" dirty="0"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, </a:t>
              </a:r>
              <a:r>
                <a:rPr lang="ru-RU" sz="1400" dirty="0" err="1"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ауа</a:t>
              </a:r>
              <a:r>
                <a:rPr lang="ru-RU" sz="1400" dirty="0"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 </a:t>
              </a:r>
              <a:r>
                <a:rPr lang="ru-RU" sz="1400" dirty="0" err="1"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сапасы</a:t>
              </a:r>
              <a:r>
                <a:rPr lang="ru-RU" sz="1400" dirty="0"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 </a:t>
              </a:r>
              <a:r>
                <a:rPr lang="ru-RU" sz="1400" dirty="0" err="1"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туралы</a:t>
              </a:r>
              <a:r>
                <a:rPr lang="ru-RU" sz="1400" dirty="0"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 </a:t>
              </a:r>
              <a:r>
                <a:rPr lang="ru-RU" sz="1400" dirty="0" err="1"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сайттардың</a:t>
              </a:r>
              <a:r>
                <a:rPr lang="ru-RU" sz="1400" dirty="0"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 </a:t>
              </a:r>
              <a:r>
                <a:rPr lang="ru-RU" sz="1400" dirty="0" err="1"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прототиптері</a:t>
              </a:r>
              <a:r>
                <a:rPr lang="ru-RU" sz="1400" dirty="0"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 </a:t>
              </a:r>
              <a:r>
                <a:rPr lang="ru-RU" sz="1400" dirty="0" err="1"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жасалды</a:t>
              </a:r>
              <a:r>
                <a:rPr lang="ru-RU" sz="1400" dirty="0"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.</a:t>
              </a:r>
              <a:endParaRPr lang="ru-KZ" sz="1400" dirty="0">
                <a:latin typeface="Montserrat" panose="00000500000000000000" pitchFamily="2" charset="-52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86C265D-93A6-8360-40DD-9C4F418C312D}"/>
                </a:ext>
              </a:extLst>
            </p:cNvPr>
            <p:cNvSpPr txBox="1"/>
            <p:nvPr/>
          </p:nvSpPr>
          <p:spPr>
            <a:xfrm>
              <a:off x="558296" y="3383631"/>
              <a:ext cx="3159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Montserrat Black" panose="00000A00000000000000" pitchFamily="2" charset="-52"/>
                </a:rPr>
                <a:t>2</a:t>
              </a:r>
              <a:endParaRPr lang="ru-KZ" sz="3600" dirty="0">
                <a:latin typeface="Montserrat Black" panose="00000A00000000000000" pitchFamily="2" charset="-52"/>
              </a:endParaRPr>
            </a:p>
          </p:txBody>
        </p:sp>
      </p:grpSp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F5AEC5D2-B473-25CB-7481-F39D9E365668}"/>
              </a:ext>
            </a:extLst>
          </p:cNvPr>
          <p:cNvGrpSpPr/>
          <p:nvPr/>
        </p:nvGrpSpPr>
        <p:grpSpPr>
          <a:xfrm>
            <a:off x="535723" y="4271839"/>
            <a:ext cx="8133703" cy="798659"/>
            <a:chOff x="553332" y="4931239"/>
            <a:chExt cx="8133703" cy="798659"/>
          </a:xfrm>
        </p:grpSpPr>
        <p:grpSp>
          <p:nvGrpSpPr>
            <p:cNvPr id="48" name="Группа 47">
              <a:extLst>
                <a:ext uri="{FF2B5EF4-FFF2-40B4-BE49-F238E27FC236}">
                  <a16:creationId xmlns:a16="http://schemas.microsoft.com/office/drawing/2014/main" id="{9109855C-FB4D-2A3B-5B74-97E65B2403FC}"/>
                </a:ext>
              </a:extLst>
            </p:cNvPr>
            <p:cNvGrpSpPr/>
            <p:nvPr/>
          </p:nvGrpSpPr>
          <p:grpSpPr>
            <a:xfrm>
              <a:off x="553332" y="4931239"/>
              <a:ext cx="8133703" cy="798659"/>
              <a:chOff x="568711" y="3646449"/>
              <a:chExt cx="5423374" cy="853816"/>
            </a:xfrm>
          </p:grpSpPr>
          <p:sp>
            <p:nvSpPr>
              <p:cNvPr id="49" name="Прямоугольник 48">
                <a:extLst>
                  <a:ext uri="{FF2B5EF4-FFF2-40B4-BE49-F238E27FC236}">
                    <a16:creationId xmlns:a16="http://schemas.microsoft.com/office/drawing/2014/main" id="{AD8C2583-2756-3DD7-0C41-85B0DFB04DC6}"/>
                  </a:ext>
                </a:extLst>
              </p:cNvPr>
              <p:cNvSpPr/>
              <p:nvPr/>
            </p:nvSpPr>
            <p:spPr>
              <a:xfrm>
                <a:off x="606046" y="3658923"/>
                <a:ext cx="5386039" cy="8413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8100" dir="2700000" sx="101000" sy="101000" algn="tl" rotWithShape="0">
                  <a:prstClr val="black">
                    <a:alpha val="27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KZ" dirty="0"/>
              </a:p>
            </p:txBody>
          </p:sp>
          <p:sp>
            <p:nvSpPr>
              <p:cNvPr id="50" name="Равнобедренный треугольник 49">
                <a:extLst>
                  <a:ext uri="{FF2B5EF4-FFF2-40B4-BE49-F238E27FC236}">
                    <a16:creationId xmlns:a16="http://schemas.microsoft.com/office/drawing/2014/main" id="{4BB10EDE-DE78-DE51-D751-D33A212EE677}"/>
                  </a:ext>
                </a:extLst>
              </p:cNvPr>
              <p:cNvSpPr/>
              <p:nvPr/>
            </p:nvSpPr>
            <p:spPr>
              <a:xfrm rot="5400000">
                <a:off x="599665" y="3615495"/>
                <a:ext cx="841342" cy="903249"/>
              </a:xfrm>
              <a:prstGeom prst="triangle">
                <a:avLst>
                  <a:gd name="adj" fmla="val 0"/>
                </a:avLst>
              </a:prstGeom>
              <a:solidFill>
                <a:srgbClr val="FFBE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KZ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B0B3907-A0AE-4F85-4FD6-2D88E0EE7593}"/>
                </a:ext>
              </a:extLst>
            </p:cNvPr>
            <p:cNvSpPr txBox="1"/>
            <p:nvPr/>
          </p:nvSpPr>
          <p:spPr>
            <a:xfrm>
              <a:off x="1757536" y="4967072"/>
              <a:ext cx="6873507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Django </a:t>
              </a:r>
              <a:r>
                <a:rPr lang="ru-RU" sz="1400" dirty="0" err="1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көмегімен</a:t>
              </a:r>
              <a:r>
                <a:rPr lang="ru-RU" sz="1400" dirty="0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 </a:t>
              </a:r>
              <a:r>
                <a:rPr lang="ru-RU" sz="1400" dirty="0" err="1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ауа</a:t>
              </a:r>
              <a:r>
                <a:rPr lang="ru-RU" sz="1400" dirty="0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 </a:t>
              </a:r>
              <a:r>
                <a:rPr lang="ru-RU" sz="1400" dirty="0" err="1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сапасы</a:t>
              </a:r>
              <a:r>
                <a:rPr lang="ru-RU" sz="1400" dirty="0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 </a:t>
              </a:r>
              <a:r>
                <a:rPr lang="ru-RU" sz="1400" dirty="0" err="1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туралы</a:t>
              </a:r>
              <a:r>
                <a:rPr lang="ru-RU" sz="1400" dirty="0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 </a:t>
              </a:r>
              <a:r>
                <a:rPr lang="ru-RU" sz="1400" dirty="0" err="1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деректерді</a:t>
              </a:r>
              <a:r>
                <a:rPr lang="ru-RU" sz="1400" dirty="0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 </a:t>
              </a:r>
              <a:r>
                <a:rPr lang="ru-RU" sz="1400" dirty="0" err="1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бақылау</a:t>
              </a:r>
              <a:r>
                <a:rPr lang="ru-RU" sz="1400" dirty="0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 </a:t>
              </a:r>
              <a:r>
                <a:rPr lang="ru-RU" sz="1400" dirty="0" err="1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және</a:t>
              </a:r>
              <a:r>
                <a:rPr lang="ru-RU" sz="1400" dirty="0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 </a:t>
              </a:r>
              <a:r>
                <a:rPr lang="ru-RU" sz="1400" dirty="0" err="1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көрсету</a:t>
              </a:r>
              <a:r>
                <a:rPr lang="ru-RU" sz="1400" dirty="0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 </a:t>
              </a:r>
              <a:r>
                <a:rPr lang="ru-RU" sz="1400" dirty="0" err="1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үшін</a:t>
              </a:r>
              <a:r>
                <a:rPr lang="ru-RU" sz="1400" dirty="0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 веб-</a:t>
              </a:r>
              <a:r>
                <a:rPr lang="ru-RU" sz="1400" dirty="0" err="1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қосымшаларды</a:t>
              </a:r>
              <a:r>
                <a:rPr lang="ru-RU" sz="1400" dirty="0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 </a:t>
              </a:r>
              <a:r>
                <a:rPr lang="ru-RU" sz="1400" dirty="0" err="1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оңай</a:t>
              </a:r>
              <a:r>
                <a:rPr lang="ru-RU" sz="1400" dirty="0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 </a:t>
              </a:r>
              <a:r>
                <a:rPr lang="ru-RU" sz="1400" dirty="0" err="1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жасауға</a:t>
              </a:r>
              <a:r>
                <a:rPr lang="ru-RU" sz="1400" dirty="0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 </a:t>
              </a:r>
              <a:r>
                <a:rPr lang="ru-RU" sz="1400" dirty="0" err="1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болады</a:t>
              </a:r>
              <a:r>
                <a:rPr lang="ru-RU" sz="1400" dirty="0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 </a:t>
              </a:r>
              <a:r>
                <a:rPr lang="ru-RU" sz="1400" dirty="0" err="1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деген</a:t>
              </a:r>
              <a:r>
                <a:rPr lang="ru-RU" sz="1400" dirty="0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 </a:t>
              </a:r>
              <a:r>
                <a:rPr lang="ru-RU" sz="1400" dirty="0" err="1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гипотезамды</a:t>
              </a:r>
              <a:r>
                <a:rPr lang="ru-RU" sz="1400" dirty="0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 </a:t>
              </a:r>
              <a:r>
                <a:rPr lang="ru-RU" sz="1400" dirty="0" err="1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раста</a:t>
              </a:r>
              <a:r>
                <a:rPr lang="ru-RU" sz="1400" dirty="0" err="1">
                  <a:latin typeface="Montserrat" panose="00000500000000000000" pitchFamily="2" charset="-52"/>
                  <a:ea typeface="Calibri" panose="020F0502020204030204" pitchFamily="34" charset="0"/>
                </a:rPr>
                <a:t>л</a:t>
              </a:r>
              <a:r>
                <a:rPr lang="ru-RU" sz="1400" dirty="0" err="1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ды</a:t>
              </a:r>
              <a:r>
                <a:rPr lang="ru-RU" sz="1400" dirty="0">
                  <a:solidFill>
                    <a:schemeClr val="tx1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.</a:t>
              </a:r>
              <a:endParaRPr lang="ru-KZ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75B3F24-FD5E-A6CD-8C9F-531A99DC5AEE}"/>
                </a:ext>
              </a:extLst>
            </p:cNvPr>
            <p:cNvSpPr txBox="1"/>
            <p:nvPr/>
          </p:nvSpPr>
          <p:spPr>
            <a:xfrm>
              <a:off x="584053" y="4934510"/>
              <a:ext cx="3159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Montserrat Black" panose="00000A00000000000000" pitchFamily="2" charset="-52"/>
                </a:rPr>
                <a:t>3</a:t>
              </a:r>
              <a:endParaRPr lang="ru-KZ" sz="3600" dirty="0">
                <a:latin typeface="Montserrat Black" panose="00000A00000000000000" pitchFamily="2" charset="-52"/>
              </a:endParaRPr>
            </a:p>
          </p:txBody>
        </p:sp>
      </p:grp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E39D6131-016E-1341-7ABB-4F9C13E2B3FA}"/>
              </a:ext>
            </a:extLst>
          </p:cNvPr>
          <p:cNvGrpSpPr/>
          <p:nvPr/>
        </p:nvGrpSpPr>
        <p:grpSpPr>
          <a:xfrm>
            <a:off x="518934" y="2375265"/>
            <a:ext cx="7258799" cy="842948"/>
            <a:chOff x="4018774" y="3927036"/>
            <a:chExt cx="7152161" cy="646331"/>
          </a:xfrm>
        </p:grpSpPr>
        <p:grpSp>
          <p:nvGrpSpPr>
            <p:cNvPr id="54" name="Группа 53">
              <a:extLst>
                <a:ext uri="{FF2B5EF4-FFF2-40B4-BE49-F238E27FC236}">
                  <a16:creationId xmlns:a16="http://schemas.microsoft.com/office/drawing/2014/main" id="{0A062F1D-451B-DD17-F9A1-4436C5D45657}"/>
                </a:ext>
              </a:extLst>
            </p:cNvPr>
            <p:cNvGrpSpPr/>
            <p:nvPr/>
          </p:nvGrpSpPr>
          <p:grpSpPr>
            <a:xfrm>
              <a:off x="4018774" y="3936872"/>
              <a:ext cx="6345397" cy="568256"/>
              <a:chOff x="568710" y="3646449"/>
              <a:chExt cx="5386041" cy="841342"/>
            </a:xfrm>
          </p:grpSpPr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A638D765-2A89-8D51-59B6-2984858D0FD1}"/>
                  </a:ext>
                </a:extLst>
              </p:cNvPr>
              <p:cNvSpPr/>
              <p:nvPr/>
            </p:nvSpPr>
            <p:spPr>
              <a:xfrm>
                <a:off x="568712" y="3646449"/>
                <a:ext cx="5386039" cy="8413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8100" dir="2700000" sx="101000" sy="101000" algn="tl" rotWithShape="0">
                  <a:prstClr val="black">
                    <a:alpha val="27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KZ"/>
              </a:p>
            </p:txBody>
          </p:sp>
          <p:sp>
            <p:nvSpPr>
              <p:cNvPr id="56" name="Равнобедренный треугольник 55">
                <a:extLst>
                  <a:ext uri="{FF2B5EF4-FFF2-40B4-BE49-F238E27FC236}">
                    <a16:creationId xmlns:a16="http://schemas.microsoft.com/office/drawing/2014/main" id="{98E1EE6B-AB06-08CB-2237-264AD0126E23}"/>
                  </a:ext>
                </a:extLst>
              </p:cNvPr>
              <p:cNvSpPr/>
              <p:nvPr/>
            </p:nvSpPr>
            <p:spPr>
              <a:xfrm rot="5400000">
                <a:off x="658660" y="3556499"/>
                <a:ext cx="841342" cy="1021241"/>
              </a:xfrm>
              <a:prstGeom prst="triangle">
                <a:avLst>
                  <a:gd name="adj" fmla="val 0"/>
                </a:avLst>
              </a:prstGeom>
              <a:solidFill>
                <a:srgbClr val="FFBE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KZ" dirty="0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B6E80D7-EBCE-6AA1-7A29-10E782AC5C58}"/>
                </a:ext>
              </a:extLst>
            </p:cNvPr>
            <p:cNvSpPr txBox="1"/>
            <p:nvPr/>
          </p:nvSpPr>
          <p:spPr>
            <a:xfrm>
              <a:off x="4935995" y="3981345"/>
              <a:ext cx="6234940" cy="4011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k-KZ" sz="1400" dirty="0">
                  <a:effectLst/>
                  <a:latin typeface="Montserrat" panose="00000500000000000000" pitchFamily="2" charset="-52"/>
                  <a:ea typeface="Calibri" panose="020F0502020204030204" pitchFamily="34" charset="0"/>
                </a:rPr>
                <a:t>Зерттеудің басында қойылған барлық міндеттер сәтті орындалды.</a:t>
              </a:r>
              <a:endParaRPr lang="ru-KZ" sz="1400" dirty="0">
                <a:latin typeface="Montserrat" panose="00000500000000000000" pitchFamily="2" charset="-52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18051FF-6F25-39E2-E4B5-15419ABBF559}"/>
                </a:ext>
              </a:extLst>
            </p:cNvPr>
            <p:cNvSpPr txBox="1"/>
            <p:nvPr/>
          </p:nvSpPr>
          <p:spPr>
            <a:xfrm>
              <a:off x="4035316" y="3927036"/>
              <a:ext cx="3159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Montserrat Black" panose="00000A00000000000000" pitchFamily="2" charset="-52"/>
                </a:rPr>
                <a:t>1</a:t>
              </a:r>
              <a:endParaRPr lang="ru-KZ" sz="3600" dirty="0">
                <a:latin typeface="Montserrat Black" panose="00000A00000000000000" pitchFamily="2" charset="-52"/>
              </a:endParaRPr>
            </a:p>
          </p:txBody>
        </p:sp>
      </p:grp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B50E551D-A474-AABF-F315-EC1FEF8FC72D}"/>
              </a:ext>
            </a:extLst>
          </p:cNvPr>
          <p:cNvGrpSpPr/>
          <p:nvPr/>
        </p:nvGrpSpPr>
        <p:grpSpPr>
          <a:xfrm>
            <a:off x="537443" y="5315501"/>
            <a:ext cx="8108431" cy="786992"/>
            <a:chOff x="553332" y="4931239"/>
            <a:chExt cx="8108431" cy="786992"/>
          </a:xfrm>
        </p:grpSpPr>
        <p:grpSp>
          <p:nvGrpSpPr>
            <p:cNvPr id="70" name="Группа 69">
              <a:extLst>
                <a:ext uri="{FF2B5EF4-FFF2-40B4-BE49-F238E27FC236}">
                  <a16:creationId xmlns:a16="http://schemas.microsoft.com/office/drawing/2014/main" id="{EFE3D77F-817D-6912-CA81-0B58821EB8FD}"/>
                </a:ext>
              </a:extLst>
            </p:cNvPr>
            <p:cNvGrpSpPr/>
            <p:nvPr/>
          </p:nvGrpSpPr>
          <p:grpSpPr>
            <a:xfrm>
              <a:off x="553332" y="4931239"/>
              <a:ext cx="8108430" cy="786992"/>
              <a:chOff x="568711" y="3646448"/>
              <a:chExt cx="5406523" cy="841343"/>
            </a:xfrm>
          </p:grpSpPr>
          <p:sp>
            <p:nvSpPr>
              <p:cNvPr id="73" name="Прямоугольник 72">
                <a:extLst>
                  <a:ext uri="{FF2B5EF4-FFF2-40B4-BE49-F238E27FC236}">
                    <a16:creationId xmlns:a16="http://schemas.microsoft.com/office/drawing/2014/main" id="{093ED0C2-D32F-0C50-E009-9166C462EC1A}"/>
                  </a:ext>
                </a:extLst>
              </p:cNvPr>
              <p:cNvSpPr/>
              <p:nvPr/>
            </p:nvSpPr>
            <p:spPr>
              <a:xfrm>
                <a:off x="589195" y="3646448"/>
                <a:ext cx="5386039" cy="8413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8100" dir="2700000" sx="101000" sy="101000" algn="tl" rotWithShape="0">
                  <a:prstClr val="black">
                    <a:alpha val="27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KZ"/>
              </a:p>
            </p:txBody>
          </p:sp>
          <p:sp>
            <p:nvSpPr>
              <p:cNvPr id="74" name="Равнобедренный треугольник 73">
                <a:extLst>
                  <a:ext uri="{FF2B5EF4-FFF2-40B4-BE49-F238E27FC236}">
                    <a16:creationId xmlns:a16="http://schemas.microsoft.com/office/drawing/2014/main" id="{90CE9996-2E92-CB52-D73F-6BC9654277D2}"/>
                  </a:ext>
                </a:extLst>
              </p:cNvPr>
              <p:cNvSpPr/>
              <p:nvPr/>
            </p:nvSpPr>
            <p:spPr>
              <a:xfrm rot="5400000">
                <a:off x="599665" y="3615495"/>
                <a:ext cx="841342" cy="903249"/>
              </a:xfrm>
              <a:prstGeom prst="triangle">
                <a:avLst>
                  <a:gd name="adj" fmla="val 0"/>
                </a:avLst>
              </a:prstGeom>
              <a:solidFill>
                <a:srgbClr val="FFBE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KZ" dirty="0"/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69C0056-84B3-3666-C0F6-831D41CF4464}"/>
                </a:ext>
              </a:extLst>
            </p:cNvPr>
            <p:cNvSpPr txBox="1"/>
            <p:nvPr/>
          </p:nvSpPr>
          <p:spPr>
            <a:xfrm>
              <a:off x="1788256" y="5057621"/>
              <a:ext cx="687350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Montserrat" panose="00000500000000000000" pitchFamily="2" charset="-52"/>
                </a:rPr>
                <a:t>Python Django </a:t>
              </a:r>
              <a:r>
                <a:rPr lang="ru-RU" sz="1400" dirty="0" err="1">
                  <a:latin typeface="Montserrat" panose="00000500000000000000" pitchFamily="2" charset="-52"/>
                </a:rPr>
                <a:t>бағдарламасында</a:t>
              </a:r>
              <a:r>
                <a:rPr lang="ru-RU" sz="1400" dirty="0">
                  <a:latin typeface="Montserrat" panose="00000500000000000000" pitchFamily="2" charset="-52"/>
                </a:rPr>
                <a:t> Атырау </a:t>
              </a:r>
              <a:r>
                <a:rPr lang="ru-RU" sz="1400" dirty="0" err="1">
                  <a:latin typeface="Montserrat" panose="00000500000000000000" pitchFamily="2" charset="-52"/>
                </a:rPr>
                <a:t>қаласынын</a:t>
              </a:r>
              <a:r>
                <a:rPr lang="ru-RU" sz="1400" dirty="0">
                  <a:latin typeface="Montserrat" panose="00000500000000000000" pitchFamily="2" charset="-52"/>
                </a:rPr>
                <a:t> </a:t>
              </a:r>
              <a:r>
                <a:rPr lang="ru-RU" sz="1400" dirty="0" err="1">
                  <a:latin typeface="Montserrat" panose="00000500000000000000" pitchFamily="2" charset="-52"/>
                </a:rPr>
                <a:t>ауа</a:t>
              </a:r>
              <a:r>
                <a:rPr lang="ru-RU" sz="1400" dirty="0">
                  <a:latin typeface="Montserrat" panose="00000500000000000000" pitchFamily="2" charset="-52"/>
                </a:rPr>
                <a:t> </a:t>
              </a:r>
              <a:r>
                <a:rPr lang="ru-RU" sz="1400" dirty="0" err="1">
                  <a:latin typeface="Montserrat" panose="00000500000000000000" pitchFamily="2" charset="-52"/>
                </a:rPr>
                <a:t>сапасы</a:t>
              </a:r>
              <a:r>
                <a:rPr lang="ru-RU" sz="1400" dirty="0">
                  <a:latin typeface="Montserrat" panose="00000500000000000000" pitchFamily="2" charset="-52"/>
                </a:rPr>
                <a:t> сайты </a:t>
              </a:r>
              <a:r>
                <a:rPr lang="ru-RU" sz="1400" dirty="0" err="1">
                  <a:latin typeface="Montserrat" panose="00000500000000000000" pitchFamily="2" charset="-52"/>
                </a:rPr>
                <a:t>құрылды</a:t>
              </a:r>
              <a:r>
                <a:rPr lang="kk-KZ" sz="1400" dirty="0">
                  <a:latin typeface="Montserrat" panose="00000500000000000000" pitchFamily="2" charset="-52"/>
                </a:rPr>
                <a:t>.</a:t>
              </a:r>
              <a:endParaRPr lang="ru-KZ" sz="1400" dirty="0">
                <a:solidFill>
                  <a:schemeClr val="tx1"/>
                </a:solidFill>
                <a:latin typeface="Montserrat" panose="00000500000000000000" pitchFamily="2" charset="-52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8DDB090-18CB-7910-D9EF-58AE82F4E15B}"/>
                </a:ext>
              </a:extLst>
            </p:cNvPr>
            <p:cNvSpPr txBox="1"/>
            <p:nvPr/>
          </p:nvSpPr>
          <p:spPr>
            <a:xfrm>
              <a:off x="584053" y="4934510"/>
              <a:ext cx="3159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Montserrat Black" panose="00000A00000000000000" pitchFamily="2" charset="-52"/>
                </a:rPr>
                <a:t>4</a:t>
              </a:r>
              <a:endParaRPr lang="ru-KZ" sz="3600" dirty="0">
                <a:latin typeface="Montserrat Black" panose="00000A00000000000000" pitchFamily="2" charset="-52"/>
              </a:endParaRPr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44DDEAD-F255-39E7-1D9A-167A54F0C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306" y="4084829"/>
            <a:ext cx="2252546" cy="225254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7AE330C-F125-28EB-1E15-025076354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6773" y="1422967"/>
            <a:ext cx="3411611" cy="20136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05B792-120C-8ECD-670D-D9BA832C4A16}"/>
              </a:ext>
            </a:extLst>
          </p:cNvPr>
          <p:cNvSpPr txBox="1"/>
          <p:nvPr/>
        </p:nvSpPr>
        <p:spPr>
          <a:xfrm>
            <a:off x="2757439" y="-2011805"/>
            <a:ext cx="7151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k-KZ" sz="3600" dirty="0">
                <a:latin typeface="Montserrat Black" panose="00000A00000000000000" pitchFamily="2" charset="-52"/>
              </a:rPr>
              <a:t>ПРАКТИКАЛЫҚ БӨЛІМ</a:t>
            </a:r>
            <a:endParaRPr lang="ru-KZ" sz="3600" dirty="0">
              <a:latin typeface="Montserrat Black" panose="00000A00000000000000" pitchFamily="2" charset="-52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F3932F2-7EBC-1283-01D1-07EAC900B7F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682079" y="1216800"/>
            <a:ext cx="5198875" cy="26788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AFF5C7-5C05-581B-2DBE-380AF993F9A4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09850" y="3523219"/>
            <a:ext cx="4830677" cy="235602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C7D7AC0-3C7C-3DE5-9E7C-8E3A990196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7718912" y="1185401"/>
            <a:ext cx="4602905" cy="189003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4F523AB-A0B4-98C7-111C-FAD25CACFE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7645949" y="3075435"/>
            <a:ext cx="4031191" cy="1503284"/>
          </a:xfrm>
          <a:prstGeom prst="rect">
            <a:avLst/>
          </a:prstGeom>
        </p:spPr>
      </p:pic>
      <p:pic>
        <p:nvPicPr>
          <p:cNvPr id="12" name="Рисунок 11">
            <a:hlinkClick r:id="rId9"/>
            <a:extLst>
              <a:ext uri="{FF2B5EF4-FFF2-40B4-BE49-F238E27FC236}">
                <a16:creationId xmlns:a16="http://schemas.microsoft.com/office/drawing/2014/main" id="{E987324F-8ADA-904A-DAFA-548410E647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39756" y="4701232"/>
            <a:ext cx="1800381" cy="18003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9073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theme (МКБ)">
  <a:themeElements>
    <a:clrScheme name="Другая 10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15A9FF"/>
      </a:accent1>
      <a:accent2>
        <a:srgbClr val="FFBE0B"/>
      </a:accent2>
      <a:accent3>
        <a:srgbClr val="1087CC"/>
      </a:accent3>
      <a:accent4>
        <a:srgbClr val="CC9808"/>
      </a:accent4>
      <a:accent5>
        <a:srgbClr val="0C6CA3"/>
      </a:accent5>
      <a:accent6>
        <a:srgbClr val="A37906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theme (МКБ)" id="{0BCE2F39-0A16-4F95-A606-DBED051B1F85}" vid="{F2FC3E9B-7545-494C-BC4D-4C1751A40302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2">
    <wetp:webextensionref xmlns:r="http://schemas.openxmlformats.org/officeDocument/2006/relationships" r:id="rId1"/>
  </wetp:taskpane>
  <wetp:taskpane dockstate="right" visibility="0" width="525" row="1">
    <wetp:webextensionref xmlns:r="http://schemas.openxmlformats.org/officeDocument/2006/relationships" r:id="rId2"/>
  </wetp:taskpane>
  <wetp:taskpane dockstate="right" visibility="0" width="525" row="3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53728C74-2D6B-45E2-9EB7-713865E971B2}">
  <we:reference id="wa104380907" version="3.1.0.0" store="ru-RU" storeType="OMEX"/>
  <we:alternateReferences>
    <we:reference id="wa104380907" version="3.1.0.0" store="wa104380907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FE76DC8E-77B9-43CE-8EBB-E83EB1C98006}">
  <we:reference id="wa104379997" version="3.0.0.0" store="ru-RU" storeType="OMEX"/>
  <we:alternateReferences>
    <we:reference id="wa104379997" version="3.0.0.0" store="wa104379997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4DA3772B-3E3F-4255-A5CF-6EE7A167A393}">
  <we:reference id="wa104381063" version="1.0.0.1" store="ru-RU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598</Words>
  <Application>Microsoft Office PowerPoint</Application>
  <PresentationFormat>Широкоэкранный</PresentationFormat>
  <Paragraphs>78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Montserrat</vt:lpstr>
      <vt:lpstr>Montserrat Black</vt:lpstr>
      <vt:lpstr>Montserrat ExtraBold</vt:lpstr>
      <vt:lpstr>Тема Office</vt:lpstr>
      <vt:lpstr>officetheme (МКБ)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Мухамедияр Абилхайр</dc:creator>
  <cp:lastModifiedBy>Мухамедияр Абилхайр</cp:lastModifiedBy>
  <cp:revision>2</cp:revision>
  <dcterms:created xsi:type="dcterms:W3CDTF">2023-10-05T13:21:09Z</dcterms:created>
  <dcterms:modified xsi:type="dcterms:W3CDTF">2023-12-20T14:31:36Z</dcterms:modified>
</cp:coreProperties>
</file>