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/>
            </a:lvl1pPr>
          </a:lstStyle>
          <a:p>
            <a:fld id="{59373D6A-9BA8-43AD-88E7-352CB3991F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6" name="Picture 8" descr="colorb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3741739"/>
            <a:ext cx="11146367" cy="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4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65F32-D405-4B31-8DCE-6CDE3C585B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6F3C3-F56E-488C-9841-168358D5C5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5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397625"/>
            <a:ext cx="38608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DB5A33FE-373F-4C10-85F2-26F5B565BB5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97625"/>
            <a:ext cx="38608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CCE5CAD0-F4AF-4EFA-A6E2-159E9336635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7844D-E5A8-46EB-94BA-5F00523268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67913-82E5-4815-8422-0A64C1ABDF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F7CDB-3847-4388-A589-3D35928500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4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5EF8-46AA-4F7D-9B42-DE4B66FD9E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1AEE5-86D8-42BC-9457-376C751FB3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4284D-8203-420B-ADFB-E13A94EEF3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CF436-39DF-44E5-9A03-10E854EDBA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3E590-83E4-44B3-BFD9-B383BAB412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4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7625"/>
            <a:ext cx="3860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1E097B-5BCA-4FC6-8CE4-2D0937B06AF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6" name="Picture 12" descr="colorba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8" y="1006475"/>
            <a:ext cx="11137900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york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67" y="214314"/>
            <a:ext cx="5334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3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180B-BD69-42F6-BFA1-A4CC5EFBC06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Greedy Algorithms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70000"/>
              </a:lnSpc>
            </a:pPr>
            <a:r>
              <a:rPr lang="en-US">
                <a:solidFill>
                  <a:srgbClr val="336699"/>
                </a:solidFill>
              </a:rPr>
              <a:t>Greedy Choice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/>
              <a:t>A globally optimal solution can be arrived at by making a locally optimal (greedy) choice</a:t>
            </a:r>
          </a:p>
          <a:p>
            <a:pPr marL="533400" indent="-533400">
              <a:lnSpc>
                <a:spcPct val="170000"/>
              </a:lnSpc>
            </a:pPr>
            <a:r>
              <a:rPr lang="en-US">
                <a:solidFill>
                  <a:srgbClr val="336699"/>
                </a:solidFill>
              </a:rPr>
              <a:t>Optimal Substructure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>
                <a:sym typeface="Symbol" panose="05050102010706020507" pitchFamily="18" charset="2"/>
              </a:rPr>
              <a:t>Optimal solution to subproblem + greedy choice  optimal solution for the original problem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8/03/2004 Lecture 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COSC3101A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81B4-D036-4892-B5B8-1887125D1792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      Dynamic </a:t>
            </a:r>
            <a:r>
              <a:rPr lang="en-US" sz="3600" dirty="0"/>
              <a:t>Programming vs. </a:t>
            </a:r>
            <a:r>
              <a:rPr lang="en-US" sz="3600" dirty="0" smtClean="0"/>
              <a:t>Greedy </a:t>
            </a:r>
            <a:r>
              <a:rPr lang="en-US" sz="3600" dirty="0"/>
              <a:t>Algorithms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8"/>
            <a:ext cx="8450262" cy="5499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36699"/>
                </a:solidFill>
              </a:rPr>
              <a:t>Dynamic programming</a:t>
            </a:r>
          </a:p>
          <a:p>
            <a:pPr lvl="1">
              <a:lnSpc>
                <a:spcPct val="120000"/>
              </a:lnSpc>
            </a:pPr>
            <a:r>
              <a:rPr lang="en-US"/>
              <a:t>We make a choice at each step</a:t>
            </a:r>
          </a:p>
          <a:p>
            <a:pPr lvl="1">
              <a:lnSpc>
                <a:spcPct val="120000"/>
              </a:lnSpc>
            </a:pPr>
            <a:r>
              <a:rPr lang="en-US"/>
              <a:t>The choice depends on solutions to subproblems</a:t>
            </a:r>
          </a:p>
          <a:p>
            <a:pPr lvl="1">
              <a:lnSpc>
                <a:spcPct val="120000"/>
              </a:lnSpc>
            </a:pPr>
            <a:r>
              <a:rPr lang="en-US"/>
              <a:t>Bottom up solution, from smaller to larger subproblems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336699"/>
                </a:solidFill>
              </a:rPr>
              <a:t>Greedy algorithm</a:t>
            </a:r>
          </a:p>
          <a:p>
            <a:pPr lvl="1">
              <a:lnSpc>
                <a:spcPct val="120000"/>
              </a:lnSpc>
            </a:pPr>
            <a:r>
              <a:rPr lang="en-US"/>
              <a:t>Make the greedy choice and THEN</a:t>
            </a:r>
          </a:p>
          <a:p>
            <a:pPr lvl="1">
              <a:lnSpc>
                <a:spcPct val="120000"/>
              </a:lnSpc>
            </a:pPr>
            <a:r>
              <a:rPr lang="en-US"/>
              <a:t>Solve the subproblem arising after the choice is made </a:t>
            </a:r>
          </a:p>
          <a:p>
            <a:pPr lvl="1">
              <a:lnSpc>
                <a:spcPct val="120000"/>
              </a:lnSpc>
            </a:pPr>
            <a:r>
              <a:rPr lang="en-US"/>
              <a:t>The choice we make may depend on previous choices, but not on solutions to subproblems</a:t>
            </a:r>
          </a:p>
          <a:p>
            <a:pPr lvl="1">
              <a:lnSpc>
                <a:spcPct val="120000"/>
              </a:lnSpc>
            </a:pPr>
            <a:r>
              <a:rPr lang="en-US"/>
              <a:t>Top down solution, problems decrease in size</a:t>
            </a:r>
          </a:p>
        </p:txBody>
      </p:sp>
    </p:spTree>
    <p:extLst>
      <p:ext uri="{BB962C8B-B14F-4D97-AF65-F5344CB8AC3E}">
        <p14:creationId xmlns:p14="http://schemas.microsoft.com/office/powerpoint/2010/main" val="32196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Symbol</vt:lpstr>
      <vt:lpstr>Wingdings</vt:lpstr>
      <vt:lpstr>Default Design</vt:lpstr>
      <vt:lpstr>Correctness of Greedy Algorithms</vt:lpstr>
      <vt:lpstr>      Dynamic Programming vs. Greedy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Greedy Algorithms</dc:title>
  <dc:creator>Windows User</dc:creator>
  <cp:lastModifiedBy>Windows User</cp:lastModifiedBy>
  <cp:revision>1</cp:revision>
  <dcterms:created xsi:type="dcterms:W3CDTF">2014-11-30T01:37:14Z</dcterms:created>
  <dcterms:modified xsi:type="dcterms:W3CDTF">2014-11-30T01:39:07Z</dcterms:modified>
</cp:coreProperties>
</file>