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0B2C-8FC8-4144-846D-6C9DBBA1FD2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F416-860F-455F-B211-3563A4E38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0" y="3733800"/>
          <a:ext cx="4956810" cy="2529840"/>
        </p:xfrm>
        <a:graphic>
          <a:graphicData uri="http://schemas.openxmlformats.org/drawingml/2006/table">
            <a:tbl>
              <a:tblPr/>
              <a:tblGrid>
                <a:gridCol w="741943"/>
                <a:gridCol w="511116"/>
                <a:gridCol w="478141"/>
                <a:gridCol w="495271"/>
                <a:gridCol w="494782"/>
                <a:gridCol w="478116"/>
                <a:gridCol w="507372"/>
                <a:gridCol w="472698"/>
                <a:gridCol w="396371"/>
                <a:gridCol w="3810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14400" y="388620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36" y="1144497"/>
            <a:ext cx="349329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127"/>
          <p:cNvGraphicFramePr>
            <a:graphicFrameLocks noGrp="1"/>
          </p:cNvGraphicFramePr>
          <p:nvPr/>
        </p:nvGraphicFramePr>
        <p:xfrm>
          <a:off x="4069080" y="1158240"/>
          <a:ext cx="1200150" cy="2362518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960120" y="3672840"/>
          <a:ext cx="1200150" cy="252984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7"/>
          <p:cNvGraphicFramePr>
            <a:graphicFrameLocks noGrp="1"/>
          </p:cNvGraphicFramePr>
          <p:nvPr/>
        </p:nvGraphicFramePr>
        <p:xfrm>
          <a:off x="3120391" y="3733800"/>
          <a:ext cx="4720590" cy="2773680"/>
        </p:xfrm>
        <a:graphic>
          <a:graphicData uri="http://schemas.openxmlformats.org/drawingml/2006/table">
            <a:tbl>
              <a:tblPr/>
              <a:tblGrid>
                <a:gridCol w="717617"/>
                <a:gridCol w="494358"/>
                <a:gridCol w="462464"/>
                <a:gridCol w="479033"/>
                <a:gridCol w="478560"/>
                <a:gridCol w="462440"/>
                <a:gridCol w="389039"/>
                <a:gridCol w="455441"/>
                <a:gridCol w="381587"/>
                <a:gridCol w="400051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562</Words>
  <Application>Microsoft Office PowerPoint</Application>
  <PresentationFormat>On-screen Show (4:3)</PresentationFormat>
  <Paragraphs>554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t.hashem</dc:creator>
  <cp:lastModifiedBy>t.hashem</cp:lastModifiedBy>
  <cp:revision>5</cp:revision>
  <dcterms:created xsi:type="dcterms:W3CDTF">2014-07-01T03:54:38Z</dcterms:created>
  <dcterms:modified xsi:type="dcterms:W3CDTF">2014-10-28T03:42:50Z</dcterms:modified>
</cp:coreProperties>
</file>