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204700" cy="6858000"/>
  <p:notesSz cx="122047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5352" y="2125980"/>
            <a:ext cx="1037399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30705" y="3840480"/>
            <a:ext cx="854329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10235" y="1577340"/>
            <a:ext cx="530904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85420" y="1577340"/>
            <a:ext cx="530904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635" cy="3000375"/>
          </a:xfrm>
          <a:custGeom>
            <a:avLst/>
            <a:gdLst/>
            <a:ahLst/>
            <a:cxnLst/>
            <a:rect l="l" t="t" r="r" b="b"/>
            <a:pathLst>
              <a:path w="12192635" h="3000375">
                <a:moveTo>
                  <a:pt x="0" y="3000235"/>
                </a:moveTo>
                <a:lnTo>
                  <a:pt x="12192114" y="3000235"/>
                </a:lnTo>
                <a:lnTo>
                  <a:pt x="12192114" y="0"/>
                </a:lnTo>
                <a:lnTo>
                  <a:pt x="0" y="0"/>
                </a:lnTo>
                <a:lnTo>
                  <a:pt x="0" y="3000235"/>
                </a:lnTo>
                <a:close/>
              </a:path>
            </a:pathLst>
          </a:custGeom>
          <a:solidFill>
            <a:srgbClr val="DEF4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428764"/>
            <a:ext cx="12192635" cy="3000375"/>
          </a:xfrm>
          <a:custGeom>
            <a:avLst/>
            <a:gdLst/>
            <a:ahLst/>
            <a:cxnLst/>
            <a:rect l="l" t="t" r="r" b="b"/>
            <a:pathLst>
              <a:path w="12192635" h="3000375">
                <a:moveTo>
                  <a:pt x="0" y="3000235"/>
                </a:moveTo>
                <a:lnTo>
                  <a:pt x="12192114" y="3000235"/>
                </a:lnTo>
                <a:lnTo>
                  <a:pt x="12192114" y="0"/>
                </a:lnTo>
                <a:lnTo>
                  <a:pt x="0" y="0"/>
                </a:lnTo>
                <a:lnTo>
                  <a:pt x="0" y="3000235"/>
                </a:lnTo>
                <a:close/>
              </a:path>
            </a:pathLst>
          </a:custGeom>
          <a:solidFill>
            <a:srgbClr val="E0F5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857161"/>
            <a:ext cx="12192635" cy="3001010"/>
          </a:xfrm>
          <a:custGeom>
            <a:avLst/>
            <a:gdLst/>
            <a:ahLst/>
            <a:cxnLst/>
            <a:rect l="l" t="t" r="r" b="b"/>
            <a:pathLst>
              <a:path w="12192635" h="3001010">
                <a:moveTo>
                  <a:pt x="0" y="3000603"/>
                </a:moveTo>
                <a:lnTo>
                  <a:pt x="12192114" y="3000603"/>
                </a:lnTo>
                <a:lnTo>
                  <a:pt x="12192114" y="0"/>
                </a:lnTo>
                <a:lnTo>
                  <a:pt x="0" y="0"/>
                </a:lnTo>
                <a:lnTo>
                  <a:pt x="0" y="3000603"/>
                </a:lnTo>
                <a:close/>
              </a:path>
            </a:pathLst>
          </a:custGeom>
          <a:solidFill>
            <a:srgbClr val="E2F5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1285925"/>
            <a:ext cx="12192635" cy="3000375"/>
          </a:xfrm>
          <a:custGeom>
            <a:avLst/>
            <a:gdLst/>
            <a:ahLst/>
            <a:cxnLst/>
            <a:rect l="l" t="t" r="r" b="b"/>
            <a:pathLst>
              <a:path w="12192635" h="3000375">
                <a:moveTo>
                  <a:pt x="0" y="3000235"/>
                </a:moveTo>
                <a:lnTo>
                  <a:pt x="12192114" y="3000235"/>
                </a:lnTo>
                <a:lnTo>
                  <a:pt x="12192114" y="0"/>
                </a:lnTo>
                <a:lnTo>
                  <a:pt x="0" y="0"/>
                </a:lnTo>
                <a:lnTo>
                  <a:pt x="0" y="3000235"/>
                </a:lnTo>
                <a:close/>
              </a:path>
            </a:pathLst>
          </a:custGeom>
          <a:solidFill>
            <a:srgbClr val="E4F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1714677"/>
            <a:ext cx="12192635" cy="5143500"/>
          </a:xfrm>
          <a:custGeom>
            <a:avLst/>
            <a:gdLst/>
            <a:ahLst/>
            <a:cxnLst/>
            <a:rect l="l" t="t" r="r" b="b"/>
            <a:pathLst>
              <a:path w="12192635" h="5143500">
                <a:moveTo>
                  <a:pt x="12192114" y="0"/>
                </a:moveTo>
                <a:lnTo>
                  <a:pt x="0" y="0"/>
                </a:lnTo>
                <a:lnTo>
                  <a:pt x="0" y="5143322"/>
                </a:lnTo>
                <a:lnTo>
                  <a:pt x="12192114" y="5143322"/>
                </a:lnTo>
                <a:lnTo>
                  <a:pt x="12192114" y="0"/>
                </a:lnTo>
                <a:close/>
              </a:path>
            </a:pathLst>
          </a:custGeom>
          <a:solidFill>
            <a:srgbClr val="E7F7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2143074"/>
            <a:ext cx="12192635" cy="3001010"/>
          </a:xfrm>
          <a:custGeom>
            <a:avLst/>
            <a:gdLst/>
            <a:ahLst/>
            <a:cxnLst/>
            <a:rect l="l" t="t" r="r" b="b"/>
            <a:pathLst>
              <a:path w="12192635" h="3001010">
                <a:moveTo>
                  <a:pt x="0" y="3000603"/>
                </a:moveTo>
                <a:lnTo>
                  <a:pt x="12192114" y="3000603"/>
                </a:lnTo>
                <a:lnTo>
                  <a:pt x="12192114" y="0"/>
                </a:lnTo>
                <a:lnTo>
                  <a:pt x="0" y="0"/>
                </a:lnTo>
                <a:lnTo>
                  <a:pt x="0" y="3000603"/>
                </a:lnTo>
                <a:close/>
              </a:path>
            </a:pathLst>
          </a:custGeom>
          <a:solidFill>
            <a:srgbClr val="E9F7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0" y="2571838"/>
            <a:ext cx="12192635" cy="3000375"/>
          </a:xfrm>
          <a:custGeom>
            <a:avLst/>
            <a:gdLst/>
            <a:ahLst/>
            <a:cxnLst/>
            <a:rect l="l" t="t" r="r" b="b"/>
            <a:pathLst>
              <a:path w="12192635" h="3000375">
                <a:moveTo>
                  <a:pt x="0" y="3000235"/>
                </a:moveTo>
                <a:lnTo>
                  <a:pt x="12192114" y="3000235"/>
                </a:lnTo>
                <a:lnTo>
                  <a:pt x="12192114" y="0"/>
                </a:lnTo>
                <a:lnTo>
                  <a:pt x="0" y="0"/>
                </a:lnTo>
                <a:lnTo>
                  <a:pt x="0" y="3000235"/>
                </a:lnTo>
                <a:close/>
              </a:path>
            </a:pathLst>
          </a:custGeom>
          <a:solidFill>
            <a:srgbClr val="EBF8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0" y="3000235"/>
            <a:ext cx="12192635" cy="3001010"/>
          </a:xfrm>
          <a:custGeom>
            <a:avLst/>
            <a:gdLst/>
            <a:ahLst/>
            <a:cxnLst/>
            <a:rect l="l" t="t" r="r" b="b"/>
            <a:pathLst>
              <a:path w="12192635" h="3001010">
                <a:moveTo>
                  <a:pt x="0" y="3000603"/>
                </a:moveTo>
                <a:lnTo>
                  <a:pt x="12192114" y="3000603"/>
                </a:lnTo>
                <a:lnTo>
                  <a:pt x="12192114" y="0"/>
                </a:lnTo>
                <a:lnTo>
                  <a:pt x="0" y="0"/>
                </a:lnTo>
                <a:lnTo>
                  <a:pt x="0" y="3000603"/>
                </a:lnTo>
                <a:close/>
              </a:path>
            </a:pathLst>
          </a:custGeom>
          <a:solidFill>
            <a:srgbClr val="EDF9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3429000"/>
            <a:ext cx="12192635" cy="3429000"/>
          </a:xfrm>
          <a:custGeom>
            <a:avLst/>
            <a:gdLst/>
            <a:ahLst/>
            <a:cxnLst/>
            <a:rect l="l" t="t" r="r" b="b"/>
            <a:pathLst>
              <a:path w="12192635" h="3429000">
                <a:moveTo>
                  <a:pt x="12192114" y="0"/>
                </a:moveTo>
                <a:lnTo>
                  <a:pt x="0" y="0"/>
                </a:lnTo>
                <a:lnTo>
                  <a:pt x="0" y="3429000"/>
                </a:lnTo>
                <a:lnTo>
                  <a:pt x="12192114" y="3429000"/>
                </a:lnTo>
                <a:lnTo>
                  <a:pt x="12192114" y="0"/>
                </a:lnTo>
                <a:close/>
              </a:path>
            </a:pathLst>
          </a:custGeom>
          <a:solidFill>
            <a:srgbClr val="EFF9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3857764"/>
            <a:ext cx="12192635" cy="2571750"/>
          </a:xfrm>
          <a:custGeom>
            <a:avLst/>
            <a:gdLst/>
            <a:ahLst/>
            <a:cxnLst/>
            <a:rect l="l" t="t" r="r" b="b"/>
            <a:pathLst>
              <a:path w="12192635" h="2571750">
                <a:moveTo>
                  <a:pt x="0" y="2571470"/>
                </a:moveTo>
                <a:lnTo>
                  <a:pt x="12192114" y="2571470"/>
                </a:lnTo>
                <a:lnTo>
                  <a:pt x="12192114" y="0"/>
                </a:lnTo>
                <a:lnTo>
                  <a:pt x="0" y="0"/>
                </a:lnTo>
                <a:lnTo>
                  <a:pt x="0" y="2571470"/>
                </a:lnTo>
                <a:close/>
              </a:path>
            </a:pathLst>
          </a:custGeom>
          <a:solidFill>
            <a:srgbClr val="F1FA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0" y="4286161"/>
            <a:ext cx="12192635" cy="2572385"/>
          </a:xfrm>
          <a:custGeom>
            <a:avLst/>
            <a:gdLst/>
            <a:ahLst/>
            <a:cxnLst/>
            <a:rect l="l" t="t" r="r" b="b"/>
            <a:pathLst>
              <a:path w="12192635" h="2572384">
                <a:moveTo>
                  <a:pt x="12192114" y="0"/>
                </a:moveTo>
                <a:lnTo>
                  <a:pt x="0" y="0"/>
                </a:lnTo>
                <a:lnTo>
                  <a:pt x="0" y="2571838"/>
                </a:lnTo>
                <a:lnTo>
                  <a:pt x="12192114" y="2571838"/>
                </a:lnTo>
                <a:lnTo>
                  <a:pt x="12192114" y="0"/>
                </a:lnTo>
                <a:close/>
              </a:path>
            </a:pathLst>
          </a:custGeom>
          <a:solidFill>
            <a:srgbClr val="F3FB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0" y="4714925"/>
            <a:ext cx="12192635" cy="2143125"/>
          </a:xfrm>
          <a:custGeom>
            <a:avLst/>
            <a:gdLst/>
            <a:ahLst/>
            <a:cxnLst/>
            <a:rect l="l" t="t" r="r" b="b"/>
            <a:pathLst>
              <a:path w="12192635" h="2143125">
                <a:moveTo>
                  <a:pt x="12192114" y="0"/>
                </a:moveTo>
                <a:lnTo>
                  <a:pt x="0" y="0"/>
                </a:lnTo>
                <a:lnTo>
                  <a:pt x="0" y="2143074"/>
                </a:lnTo>
                <a:lnTo>
                  <a:pt x="12192114" y="2143074"/>
                </a:lnTo>
                <a:lnTo>
                  <a:pt x="12192114" y="0"/>
                </a:lnTo>
                <a:close/>
              </a:path>
            </a:pathLst>
          </a:custGeom>
          <a:solidFill>
            <a:srgbClr val="F5FB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0" y="5143677"/>
            <a:ext cx="12192635" cy="1714500"/>
          </a:xfrm>
          <a:custGeom>
            <a:avLst/>
            <a:gdLst/>
            <a:ahLst/>
            <a:cxnLst/>
            <a:rect l="l" t="t" r="r" b="b"/>
            <a:pathLst>
              <a:path w="12192635" h="1714500">
                <a:moveTo>
                  <a:pt x="12192114" y="0"/>
                </a:moveTo>
                <a:lnTo>
                  <a:pt x="0" y="0"/>
                </a:lnTo>
                <a:lnTo>
                  <a:pt x="0" y="1714322"/>
                </a:lnTo>
                <a:lnTo>
                  <a:pt x="12192114" y="1714322"/>
                </a:lnTo>
                <a:lnTo>
                  <a:pt x="12192114" y="0"/>
                </a:lnTo>
                <a:close/>
              </a:path>
            </a:pathLst>
          </a:custGeom>
          <a:solidFill>
            <a:srgbClr val="F8F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0" y="5572074"/>
            <a:ext cx="12192635" cy="1286510"/>
          </a:xfrm>
          <a:custGeom>
            <a:avLst/>
            <a:gdLst/>
            <a:ahLst/>
            <a:cxnLst/>
            <a:rect l="l" t="t" r="r" b="b"/>
            <a:pathLst>
              <a:path w="12192635" h="1286509">
                <a:moveTo>
                  <a:pt x="12192114" y="0"/>
                </a:moveTo>
                <a:lnTo>
                  <a:pt x="0" y="0"/>
                </a:lnTo>
                <a:lnTo>
                  <a:pt x="0" y="1285925"/>
                </a:lnTo>
                <a:lnTo>
                  <a:pt x="12192114" y="1285925"/>
                </a:lnTo>
                <a:lnTo>
                  <a:pt x="12192114" y="0"/>
                </a:lnTo>
                <a:close/>
              </a:path>
            </a:pathLst>
          </a:custGeom>
          <a:solidFill>
            <a:srgbClr val="FA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0" y="6000838"/>
            <a:ext cx="12192635" cy="857250"/>
          </a:xfrm>
          <a:custGeom>
            <a:avLst/>
            <a:gdLst/>
            <a:ahLst/>
            <a:cxnLst/>
            <a:rect l="l" t="t" r="r" b="b"/>
            <a:pathLst>
              <a:path w="12192635" h="857250">
                <a:moveTo>
                  <a:pt x="12192114" y="0"/>
                </a:moveTo>
                <a:lnTo>
                  <a:pt x="0" y="0"/>
                </a:lnTo>
                <a:lnTo>
                  <a:pt x="0" y="857161"/>
                </a:lnTo>
                <a:lnTo>
                  <a:pt x="12192114" y="857161"/>
                </a:lnTo>
                <a:lnTo>
                  <a:pt x="12192114" y="0"/>
                </a:lnTo>
                <a:close/>
              </a:path>
            </a:pathLst>
          </a:custGeom>
          <a:solidFill>
            <a:srgbClr val="FC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6429235"/>
            <a:ext cx="12192635" cy="429259"/>
          </a:xfrm>
          <a:custGeom>
            <a:avLst/>
            <a:gdLst/>
            <a:ahLst/>
            <a:cxnLst/>
            <a:rect l="l" t="t" r="r" b="b"/>
            <a:pathLst>
              <a:path w="12192635" h="429259">
                <a:moveTo>
                  <a:pt x="12192114" y="0"/>
                </a:moveTo>
                <a:lnTo>
                  <a:pt x="0" y="0"/>
                </a:lnTo>
                <a:lnTo>
                  <a:pt x="0" y="428764"/>
                </a:lnTo>
                <a:lnTo>
                  <a:pt x="12192114" y="428764"/>
                </a:lnTo>
                <a:lnTo>
                  <a:pt x="121921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1993397" y="960120"/>
            <a:ext cx="61594" cy="113030"/>
          </a:xfrm>
          <a:custGeom>
            <a:avLst/>
            <a:gdLst/>
            <a:ahLst/>
            <a:cxnLst/>
            <a:rect l="l" t="t" r="r" b="b"/>
            <a:pathLst>
              <a:path w="61595" h="113030">
                <a:moveTo>
                  <a:pt x="46088" y="0"/>
                </a:moveTo>
                <a:lnTo>
                  <a:pt x="48202" y="6192"/>
                </a:lnTo>
                <a:lnTo>
                  <a:pt x="51936" y="22002"/>
                </a:lnTo>
                <a:lnTo>
                  <a:pt x="53374" y="43280"/>
                </a:lnTo>
                <a:lnTo>
                  <a:pt x="48602" y="65874"/>
                </a:lnTo>
                <a:lnTo>
                  <a:pt x="35843" y="85251"/>
                </a:lnTo>
                <a:lnTo>
                  <a:pt x="19710" y="99090"/>
                </a:lnTo>
                <a:lnTo>
                  <a:pt x="5872" y="107392"/>
                </a:lnTo>
                <a:lnTo>
                  <a:pt x="0" y="110159"/>
                </a:lnTo>
                <a:lnTo>
                  <a:pt x="9728" y="112674"/>
                </a:lnTo>
                <a:lnTo>
                  <a:pt x="20499" y="106797"/>
                </a:lnTo>
                <a:lnTo>
                  <a:pt x="42711" y="87791"/>
                </a:lnTo>
                <a:lnTo>
                  <a:pt x="61211" y="53599"/>
                </a:lnTo>
                <a:lnTo>
                  <a:pt x="60845" y="2158"/>
                </a:lnTo>
                <a:lnTo>
                  <a:pt x="46088" y="0"/>
                </a:lnTo>
                <a:close/>
              </a:path>
            </a:pathLst>
          </a:custGeom>
          <a:solidFill>
            <a:srgbClr val="CA7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11647805" y="954386"/>
            <a:ext cx="416559" cy="389890"/>
          </a:xfrm>
          <a:custGeom>
            <a:avLst/>
            <a:gdLst/>
            <a:ahLst/>
            <a:cxnLst/>
            <a:rect l="l" t="t" r="r" b="b"/>
            <a:pathLst>
              <a:path w="416559" h="389890">
                <a:moveTo>
                  <a:pt x="351371" y="261689"/>
                </a:moveTo>
                <a:lnTo>
                  <a:pt x="243713" y="261689"/>
                </a:lnTo>
                <a:lnTo>
                  <a:pt x="238433" y="299013"/>
                </a:lnTo>
                <a:lnTo>
                  <a:pt x="229269" y="340759"/>
                </a:lnTo>
                <a:lnTo>
                  <a:pt x="220577" y="374742"/>
                </a:lnTo>
                <a:lnTo>
                  <a:pt x="216712" y="388778"/>
                </a:lnTo>
                <a:lnTo>
                  <a:pt x="219199" y="389333"/>
                </a:lnTo>
                <a:lnTo>
                  <a:pt x="265671" y="379049"/>
                </a:lnTo>
                <a:lnTo>
                  <a:pt x="311020" y="341398"/>
                </a:lnTo>
                <a:lnTo>
                  <a:pt x="341991" y="287343"/>
                </a:lnTo>
                <a:lnTo>
                  <a:pt x="351371" y="261689"/>
                </a:lnTo>
                <a:close/>
              </a:path>
              <a:path w="416559" h="389890">
                <a:moveTo>
                  <a:pt x="414703" y="217772"/>
                </a:moveTo>
                <a:lnTo>
                  <a:pt x="365391" y="217772"/>
                </a:lnTo>
                <a:lnTo>
                  <a:pt x="372960" y="315334"/>
                </a:lnTo>
                <a:lnTo>
                  <a:pt x="378754" y="313809"/>
                </a:lnTo>
                <a:lnTo>
                  <a:pt x="392039" y="304759"/>
                </a:lnTo>
                <a:lnTo>
                  <a:pt x="406672" y="281467"/>
                </a:lnTo>
                <a:lnTo>
                  <a:pt x="416509" y="237216"/>
                </a:lnTo>
                <a:lnTo>
                  <a:pt x="414703" y="217772"/>
                </a:lnTo>
                <a:close/>
              </a:path>
              <a:path w="416559" h="389890">
                <a:moveTo>
                  <a:pt x="181030" y="29156"/>
                </a:moveTo>
                <a:lnTo>
                  <a:pt x="131037" y="38762"/>
                </a:lnTo>
                <a:lnTo>
                  <a:pt x="98862" y="56604"/>
                </a:lnTo>
                <a:lnTo>
                  <a:pt x="87477" y="66210"/>
                </a:lnTo>
                <a:lnTo>
                  <a:pt x="206997" y="146855"/>
                </a:lnTo>
                <a:lnTo>
                  <a:pt x="0" y="256647"/>
                </a:lnTo>
                <a:lnTo>
                  <a:pt x="50266" y="271231"/>
                </a:lnTo>
                <a:lnTo>
                  <a:pt x="133506" y="282650"/>
                </a:lnTo>
                <a:lnTo>
                  <a:pt x="181121" y="278432"/>
                </a:lnTo>
                <a:lnTo>
                  <a:pt x="220972" y="270163"/>
                </a:lnTo>
                <a:lnTo>
                  <a:pt x="243713" y="261689"/>
                </a:lnTo>
                <a:lnTo>
                  <a:pt x="351371" y="261689"/>
                </a:lnTo>
                <a:lnTo>
                  <a:pt x="359733" y="238821"/>
                </a:lnTo>
                <a:lnTo>
                  <a:pt x="365391" y="217772"/>
                </a:lnTo>
                <a:lnTo>
                  <a:pt x="414703" y="217772"/>
                </a:lnTo>
                <a:lnTo>
                  <a:pt x="410863" y="176415"/>
                </a:lnTo>
                <a:lnTo>
                  <a:pt x="388610" y="118819"/>
                </a:lnTo>
                <a:lnTo>
                  <a:pt x="364466" y="75869"/>
                </a:lnTo>
                <a:lnTo>
                  <a:pt x="353148" y="59009"/>
                </a:lnTo>
                <a:lnTo>
                  <a:pt x="348475" y="51453"/>
                </a:lnTo>
                <a:lnTo>
                  <a:pt x="343688" y="46273"/>
                </a:lnTo>
                <a:lnTo>
                  <a:pt x="341545" y="44252"/>
                </a:lnTo>
                <a:lnTo>
                  <a:pt x="245872" y="44252"/>
                </a:lnTo>
                <a:lnTo>
                  <a:pt x="181030" y="29156"/>
                </a:lnTo>
                <a:close/>
              </a:path>
              <a:path w="416559" h="389890">
                <a:moveTo>
                  <a:pt x="258480" y="0"/>
                </a:moveTo>
                <a:lnTo>
                  <a:pt x="233230" y="556"/>
                </a:lnTo>
                <a:lnTo>
                  <a:pt x="214393" y="3339"/>
                </a:lnTo>
                <a:lnTo>
                  <a:pt x="206997" y="5009"/>
                </a:lnTo>
                <a:lnTo>
                  <a:pt x="211401" y="8762"/>
                </a:lnTo>
                <a:lnTo>
                  <a:pt x="221981" y="18287"/>
                </a:lnTo>
                <a:lnTo>
                  <a:pt x="234788" y="30984"/>
                </a:lnTo>
                <a:lnTo>
                  <a:pt x="245872" y="44252"/>
                </a:lnTo>
                <a:lnTo>
                  <a:pt x="341545" y="44252"/>
                </a:lnTo>
                <a:lnTo>
                  <a:pt x="330430" y="33770"/>
                </a:lnTo>
                <a:lnTo>
                  <a:pt x="310354" y="18497"/>
                </a:lnTo>
                <a:lnTo>
                  <a:pt x="285115" y="5009"/>
                </a:lnTo>
                <a:lnTo>
                  <a:pt x="258480" y="0"/>
                </a:lnTo>
                <a:close/>
              </a:path>
            </a:pathLst>
          </a:custGeom>
          <a:solidFill>
            <a:srgbClr val="FFF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11688838" y="969479"/>
            <a:ext cx="360045" cy="357505"/>
          </a:xfrm>
          <a:custGeom>
            <a:avLst/>
            <a:gdLst/>
            <a:ahLst/>
            <a:cxnLst/>
            <a:rect l="l" t="t" r="r" b="b"/>
            <a:pathLst>
              <a:path w="360045" h="357505">
                <a:moveTo>
                  <a:pt x="309821" y="217436"/>
                </a:moveTo>
                <a:lnTo>
                  <a:pt x="224637" y="217436"/>
                </a:lnTo>
                <a:lnTo>
                  <a:pt x="226931" y="246929"/>
                </a:lnTo>
                <a:lnTo>
                  <a:pt x="226854" y="247896"/>
                </a:lnTo>
                <a:lnTo>
                  <a:pt x="221267" y="286337"/>
                </a:lnTo>
                <a:lnTo>
                  <a:pt x="210516" y="325932"/>
                </a:lnTo>
                <a:lnTo>
                  <a:pt x="197637" y="357124"/>
                </a:lnTo>
                <a:lnTo>
                  <a:pt x="246964" y="325604"/>
                </a:lnTo>
                <a:lnTo>
                  <a:pt x="281811" y="281767"/>
                </a:lnTo>
                <a:lnTo>
                  <a:pt x="304199" y="235581"/>
                </a:lnTo>
                <a:lnTo>
                  <a:pt x="309821" y="217436"/>
                </a:lnTo>
                <a:close/>
              </a:path>
              <a:path w="360045" h="357505">
                <a:moveTo>
                  <a:pt x="356579" y="176034"/>
                </a:moveTo>
                <a:lnTo>
                  <a:pt x="319684" y="176034"/>
                </a:lnTo>
                <a:lnTo>
                  <a:pt x="333316" y="193793"/>
                </a:lnTo>
                <a:lnTo>
                  <a:pt x="341552" y="213842"/>
                </a:lnTo>
                <a:lnTo>
                  <a:pt x="345567" y="235581"/>
                </a:lnTo>
                <a:lnTo>
                  <a:pt x="345671" y="237236"/>
                </a:lnTo>
                <a:lnTo>
                  <a:pt x="346684" y="259194"/>
                </a:lnTo>
                <a:lnTo>
                  <a:pt x="359502" y="222043"/>
                </a:lnTo>
                <a:lnTo>
                  <a:pt x="356898" y="177163"/>
                </a:lnTo>
                <a:lnTo>
                  <a:pt x="356579" y="176034"/>
                </a:lnTo>
                <a:close/>
              </a:path>
              <a:path w="360045" h="357505">
                <a:moveTo>
                  <a:pt x="123821" y="35505"/>
                </a:moveTo>
                <a:lnTo>
                  <a:pt x="75603" y="48958"/>
                </a:lnTo>
                <a:lnTo>
                  <a:pt x="113198" y="70822"/>
                </a:lnTo>
                <a:lnTo>
                  <a:pt x="153088" y="97515"/>
                </a:lnTo>
                <a:lnTo>
                  <a:pt x="184745" y="120090"/>
                </a:lnTo>
                <a:lnTo>
                  <a:pt x="197637" y="129603"/>
                </a:lnTo>
                <a:lnTo>
                  <a:pt x="177741" y="142270"/>
                </a:lnTo>
                <a:lnTo>
                  <a:pt x="128112" y="172351"/>
                </a:lnTo>
                <a:lnTo>
                  <a:pt x="63836" y="207966"/>
                </a:lnTo>
                <a:lnTo>
                  <a:pt x="0" y="237236"/>
                </a:lnTo>
                <a:lnTo>
                  <a:pt x="42301" y="246929"/>
                </a:lnTo>
                <a:lnTo>
                  <a:pt x="90270" y="247896"/>
                </a:lnTo>
                <a:lnTo>
                  <a:pt x="139552" y="242035"/>
                </a:lnTo>
                <a:lnTo>
                  <a:pt x="185792" y="231248"/>
                </a:lnTo>
                <a:lnTo>
                  <a:pt x="224637" y="217436"/>
                </a:lnTo>
                <a:lnTo>
                  <a:pt x="309821" y="217436"/>
                </a:lnTo>
                <a:lnTo>
                  <a:pt x="316150" y="197013"/>
                </a:lnTo>
                <a:lnTo>
                  <a:pt x="319684" y="176034"/>
                </a:lnTo>
                <a:lnTo>
                  <a:pt x="356579" y="176034"/>
                </a:lnTo>
                <a:lnTo>
                  <a:pt x="343698" y="130462"/>
                </a:lnTo>
                <a:lnTo>
                  <a:pt x="324726" y="87845"/>
                </a:lnTo>
                <a:lnTo>
                  <a:pt x="319684" y="85318"/>
                </a:lnTo>
                <a:lnTo>
                  <a:pt x="308276" y="68899"/>
                </a:lnTo>
                <a:lnTo>
                  <a:pt x="297724" y="56159"/>
                </a:lnTo>
                <a:lnTo>
                  <a:pt x="239395" y="56159"/>
                </a:lnTo>
                <a:lnTo>
                  <a:pt x="221344" y="50174"/>
                </a:lnTo>
                <a:lnTo>
                  <a:pt x="177611" y="39600"/>
                </a:lnTo>
                <a:lnTo>
                  <a:pt x="123821" y="35505"/>
                </a:lnTo>
                <a:close/>
              </a:path>
              <a:path w="360045" h="357505">
                <a:moveTo>
                  <a:pt x="205206" y="0"/>
                </a:moveTo>
                <a:lnTo>
                  <a:pt x="222850" y="15911"/>
                </a:lnTo>
                <a:lnTo>
                  <a:pt x="233236" y="34424"/>
                </a:lnTo>
                <a:lnTo>
                  <a:pt x="238153" y="49763"/>
                </a:lnTo>
                <a:lnTo>
                  <a:pt x="239395" y="56159"/>
                </a:lnTo>
                <a:lnTo>
                  <a:pt x="297724" y="56159"/>
                </a:lnTo>
                <a:lnTo>
                  <a:pt x="279721" y="34423"/>
                </a:lnTo>
                <a:lnTo>
                  <a:pt x="242531" y="4067"/>
                </a:lnTo>
                <a:lnTo>
                  <a:pt x="205206" y="0"/>
                </a:lnTo>
                <a:close/>
              </a:path>
            </a:pathLst>
          </a:custGeom>
          <a:solidFill>
            <a:srgbClr val="FABC4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" name="bg 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6755" y="989634"/>
            <a:ext cx="255968" cy="283324"/>
          </a:xfrm>
          <a:prstGeom prst="rect">
            <a:avLst/>
          </a:prstGeom>
        </p:spPr>
      </p:pic>
      <p:sp>
        <p:nvSpPr>
          <p:cNvPr id="36" name="bg object 36"/>
          <p:cNvSpPr/>
          <p:nvPr/>
        </p:nvSpPr>
        <p:spPr>
          <a:xfrm>
            <a:off x="2514" y="2873883"/>
            <a:ext cx="597535" cy="720090"/>
          </a:xfrm>
          <a:custGeom>
            <a:avLst/>
            <a:gdLst/>
            <a:ahLst/>
            <a:cxnLst/>
            <a:rect l="l" t="t" r="r" b="b"/>
            <a:pathLst>
              <a:path w="597535" h="720089">
                <a:moveTo>
                  <a:pt x="188645" y="0"/>
                </a:moveTo>
                <a:lnTo>
                  <a:pt x="142573" y="20628"/>
                </a:lnTo>
                <a:lnTo>
                  <a:pt x="103020" y="48528"/>
                </a:lnTo>
                <a:lnTo>
                  <a:pt x="69486" y="81848"/>
                </a:lnTo>
                <a:lnTo>
                  <a:pt x="41471" y="118739"/>
                </a:lnTo>
                <a:lnTo>
                  <a:pt x="18476" y="157351"/>
                </a:lnTo>
                <a:lnTo>
                  <a:pt x="0" y="195833"/>
                </a:lnTo>
                <a:lnTo>
                  <a:pt x="0" y="600113"/>
                </a:lnTo>
                <a:lnTo>
                  <a:pt x="113860" y="695136"/>
                </a:lnTo>
                <a:lnTo>
                  <a:pt x="226401" y="719551"/>
                </a:lnTo>
                <a:lnTo>
                  <a:pt x="312412" y="708460"/>
                </a:lnTo>
                <a:lnTo>
                  <a:pt x="346684" y="696963"/>
                </a:lnTo>
                <a:lnTo>
                  <a:pt x="336093" y="693445"/>
                </a:lnTo>
                <a:lnTo>
                  <a:pt x="311361" y="682872"/>
                </a:lnTo>
                <a:lnTo>
                  <a:pt x="283049" y="665212"/>
                </a:lnTo>
                <a:lnTo>
                  <a:pt x="261721" y="640435"/>
                </a:lnTo>
                <a:lnTo>
                  <a:pt x="354446" y="639679"/>
                </a:lnTo>
                <a:lnTo>
                  <a:pt x="452435" y="608174"/>
                </a:lnTo>
                <a:lnTo>
                  <a:pt x="530039" y="570930"/>
                </a:lnTo>
                <a:lnTo>
                  <a:pt x="561606" y="552957"/>
                </a:lnTo>
                <a:lnTo>
                  <a:pt x="292684" y="451434"/>
                </a:lnTo>
                <a:lnTo>
                  <a:pt x="509837" y="259918"/>
                </a:lnTo>
                <a:lnTo>
                  <a:pt x="179285" y="259918"/>
                </a:lnTo>
                <a:lnTo>
                  <a:pt x="177103" y="231557"/>
                </a:lnTo>
                <a:lnTo>
                  <a:pt x="174245" y="162629"/>
                </a:lnTo>
                <a:lnTo>
                  <a:pt x="176248" y="77366"/>
                </a:lnTo>
                <a:lnTo>
                  <a:pt x="188645" y="0"/>
                </a:lnTo>
                <a:close/>
              </a:path>
              <a:path w="597535" h="720089">
                <a:moveTo>
                  <a:pt x="417274" y="168031"/>
                </a:moveTo>
                <a:lnTo>
                  <a:pt x="286342" y="197770"/>
                </a:lnTo>
                <a:lnTo>
                  <a:pt x="206370" y="239054"/>
                </a:lnTo>
                <a:lnTo>
                  <a:pt x="179285" y="259918"/>
                </a:lnTo>
                <a:lnTo>
                  <a:pt x="509837" y="259918"/>
                </a:lnTo>
                <a:lnTo>
                  <a:pt x="516699" y="253848"/>
                </a:lnTo>
                <a:lnTo>
                  <a:pt x="597242" y="181800"/>
                </a:lnTo>
                <a:lnTo>
                  <a:pt x="417274" y="168031"/>
                </a:lnTo>
                <a:close/>
              </a:path>
            </a:pathLst>
          </a:custGeom>
          <a:solidFill>
            <a:srgbClr val="FFF6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2514" y="2927883"/>
            <a:ext cx="541655" cy="642620"/>
          </a:xfrm>
          <a:custGeom>
            <a:avLst/>
            <a:gdLst/>
            <a:ahLst/>
            <a:cxnLst/>
            <a:rect l="l" t="t" r="r" b="b"/>
            <a:pathLst>
              <a:path w="541655" h="642620">
                <a:moveTo>
                  <a:pt x="146164" y="0"/>
                </a:moveTo>
                <a:lnTo>
                  <a:pt x="107501" y="29741"/>
                </a:lnTo>
                <a:lnTo>
                  <a:pt x="75911" y="65395"/>
                </a:lnTo>
                <a:lnTo>
                  <a:pt x="50705" y="105293"/>
                </a:lnTo>
                <a:lnTo>
                  <a:pt x="31198" y="147766"/>
                </a:lnTo>
                <a:lnTo>
                  <a:pt x="16702" y="191146"/>
                </a:lnTo>
                <a:lnTo>
                  <a:pt x="6530" y="233776"/>
                </a:lnTo>
                <a:lnTo>
                  <a:pt x="0" y="273951"/>
                </a:lnTo>
                <a:lnTo>
                  <a:pt x="0" y="496074"/>
                </a:lnTo>
                <a:lnTo>
                  <a:pt x="6559" y="501812"/>
                </a:lnTo>
                <a:lnTo>
                  <a:pt x="12242" y="507955"/>
                </a:lnTo>
                <a:lnTo>
                  <a:pt x="17116" y="514098"/>
                </a:lnTo>
                <a:lnTo>
                  <a:pt x="21247" y="519836"/>
                </a:lnTo>
                <a:lnTo>
                  <a:pt x="30607" y="527037"/>
                </a:lnTo>
                <a:lnTo>
                  <a:pt x="57303" y="551703"/>
                </a:lnTo>
                <a:lnTo>
                  <a:pt x="121867" y="602053"/>
                </a:lnTo>
                <a:lnTo>
                  <a:pt x="201012" y="642616"/>
                </a:lnTo>
                <a:lnTo>
                  <a:pt x="271449" y="637921"/>
                </a:lnTo>
                <a:lnTo>
                  <a:pt x="231622" y="613888"/>
                </a:lnTo>
                <a:lnTo>
                  <a:pt x="203674" y="584185"/>
                </a:lnTo>
                <a:lnTo>
                  <a:pt x="187201" y="558937"/>
                </a:lnTo>
                <a:lnTo>
                  <a:pt x="181800" y="548271"/>
                </a:lnTo>
                <a:lnTo>
                  <a:pt x="358668" y="548271"/>
                </a:lnTo>
                <a:lnTo>
                  <a:pt x="400045" y="543112"/>
                </a:lnTo>
                <a:lnTo>
                  <a:pt x="484200" y="500761"/>
                </a:lnTo>
                <a:lnTo>
                  <a:pt x="407235" y="475934"/>
                </a:lnTo>
                <a:lnTo>
                  <a:pt x="325307" y="442031"/>
                </a:lnTo>
                <a:lnTo>
                  <a:pt x="260186" y="412112"/>
                </a:lnTo>
                <a:lnTo>
                  <a:pt x="233641" y="399237"/>
                </a:lnTo>
                <a:lnTo>
                  <a:pt x="264063" y="370301"/>
                </a:lnTo>
                <a:lnTo>
                  <a:pt x="340385" y="300594"/>
                </a:lnTo>
                <a:lnTo>
                  <a:pt x="391221" y="257390"/>
                </a:lnTo>
                <a:lnTo>
                  <a:pt x="151206" y="257390"/>
                </a:lnTo>
                <a:lnTo>
                  <a:pt x="137965" y="217217"/>
                </a:lnTo>
                <a:lnTo>
                  <a:pt x="131756" y="162336"/>
                </a:lnTo>
                <a:lnTo>
                  <a:pt x="131662" y="101802"/>
                </a:lnTo>
                <a:lnTo>
                  <a:pt x="136770" y="44672"/>
                </a:lnTo>
                <a:lnTo>
                  <a:pt x="146164" y="0"/>
                </a:lnTo>
                <a:close/>
              </a:path>
              <a:path w="541655" h="642620">
                <a:moveTo>
                  <a:pt x="358668" y="548271"/>
                </a:moveTo>
                <a:lnTo>
                  <a:pt x="181800" y="548271"/>
                </a:lnTo>
                <a:lnTo>
                  <a:pt x="216748" y="552490"/>
                </a:lnTo>
                <a:lnTo>
                  <a:pt x="300196" y="555563"/>
                </a:lnTo>
                <a:lnTo>
                  <a:pt x="358668" y="548271"/>
                </a:lnTo>
                <a:close/>
              </a:path>
              <a:path w="541655" h="642620">
                <a:moveTo>
                  <a:pt x="494002" y="137213"/>
                </a:moveTo>
                <a:lnTo>
                  <a:pt x="442803" y="141058"/>
                </a:lnTo>
                <a:lnTo>
                  <a:pt x="389309" y="151636"/>
                </a:lnTo>
                <a:lnTo>
                  <a:pt x="335343" y="167573"/>
                </a:lnTo>
                <a:lnTo>
                  <a:pt x="282727" y="187492"/>
                </a:lnTo>
                <a:lnTo>
                  <a:pt x="233284" y="210018"/>
                </a:lnTo>
                <a:lnTo>
                  <a:pt x="188836" y="233776"/>
                </a:lnTo>
                <a:lnTo>
                  <a:pt x="151206" y="257390"/>
                </a:lnTo>
                <a:lnTo>
                  <a:pt x="391221" y="257390"/>
                </a:lnTo>
                <a:lnTo>
                  <a:pt x="440196" y="215769"/>
                </a:lnTo>
                <a:lnTo>
                  <a:pt x="541083" y="141478"/>
                </a:lnTo>
                <a:lnTo>
                  <a:pt x="494002" y="137213"/>
                </a:lnTo>
                <a:close/>
              </a:path>
            </a:pathLst>
          </a:custGeom>
          <a:solidFill>
            <a:srgbClr val="DC71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2146" y="3039478"/>
            <a:ext cx="400050" cy="408305"/>
          </a:xfrm>
          <a:custGeom>
            <a:avLst/>
            <a:gdLst/>
            <a:ahLst/>
            <a:cxnLst/>
            <a:rect l="l" t="t" r="r" b="b"/>
            <a:pathLst>
              <a:path w="400050" h="408304">
                <a:moveTo>
                  <a:pt x="30975" y="356400"/>
                </a:moveTo>
                <a:lnTo>
                  <a:pt x="28765" y="354647"/>
                </a:lnTo>
                <a:lnTo>
                  <a:pt x="22504" y="349389"/>
                </a:lnTo>
                <a:lnTo>
                  <a:pt x="12738" y="340614"/>
                </a:lnTo>
                <a:lnTo>
                  <a:pt x="0" y="328320"/>
                </a:lnTo>
                <a:lnTo>
                  <a:pt x="12" y="335165"/>
                </a:lnTo>
                <a:lnTo>
                  <a:pt x="8140" y="341426"/>
                </a:lnTo>
                <a:lnTo>
                  <a:pt x="15354" y="346595"/>
                </a:lnTo>
                <a:lnTo>
                  <a:pt x="22631" y="351370"/>
                </a:lnTo>
                <a:lnTo>
                  <a:pt x="30975" y="356400"/>
                </a:lnTo>
                <a:close/>
              </a:path>
              <a:path w="400050" h="408304">
                <a:moveTo>
                  <a:pt x="102247" y="0"/>
                </a:moveTo>
                <a:lnTo>
                  <a:pt x="89496" y="24523"/>
                </a:lnTo>
                <a:lnTo>
                  <a:pt x="75361" y="69316"/>
                </a:lnTo>
                <a:lnTo>
                  <a:pt x="63639" y="126326"/>
                </a:lnTo>
                <a:lnTo>
                  <a:pt x="58089" y="187502"/>
                </a:lnTo>
                <a:lnTo>
                  <a:pt x="62496" y="244792"/>
                </a:lnTo>
                <a:lnTo>
                  <a:pt x="80657" y="290156"/>
                </a:lnTo>
                <a:lnTo>
                  <a:pt x="75272" y="272008"/>
                </a:lnTo>
                <a:lnTo>
                  <a:pt x="68097" y="217576"/>
                </a:lnTo>
                <a:lnTo>
                  <a:pt x="72593" y="126898"/>
                </a:lnTo>
                <a:lnTo>
                  <a:pt x="102247" y="0"/>
                </a:lnTo>
                <a:close/>
              </a:path>
              <a:path w="400050" h="408304">
                <a:moveTo>
                  <a:pt x="379818" y="98996"/>
                </a:moveTo>
                <a:lnTo>
                  <a:pt x="329349" y="120497"/>
                </a:lnTo>
                <a:lnTo>
                  <a:pt x="291528" y="140982"/>
                </a:lnTo>
                <a:lnTo>
                  <a:pt x="248907" y="166903"/>
                </a:lnTo>
                <a:lnTo>
                  <a:pt x="204165" y="197459"/>
                </a:lnTo>
                <a:lnTo>
                  <a:pt x="160007" y="231876"/>
                </a:lnTo>
                <a:lnTo>
                  <a:pt x="119100" y="269328"/>
                </a:lnTo>
                <a:lnTo>
                  <a:pt x="84137" y="309041"/>
                </a:lnTo>
                <a:lnTo>
                  <a:pt x="57823" y="350202"/>
                </a:lnTo>
                <a:lnTo>
                  <a:pt x="42849" y="392036"/>
                </a:lnTo>
                <a:lnTo>
                  <a:pt x="57023" y="366153"/>
                </a:lnTo>
                <a:lnTo>
                  <a:pt x="108724" y="298577"/>
                </a:lnTo>
                <a:lnTo>
                  <a:pt x="211734" y="204482"/>
                </a:lnTo>
                <a:lnTo>
                  <a:pt x="379818" y="98996"/>
                </a:lnTo>
                <a:close/>
              </a:path>
              <a:path w="400050" h="408304">
                <a:moveTo>
                  <a:pt x="399618" y="403567"/>
                </a:moveTo>
                <a:lnTo>
                  <a:pt x="268935" y="392607"/>
                </a:lnTo>
                <a:lnTo>
                  <a:pt x="180098" y="368465"/>
                </a:lnTo>
                <a:lnTo>
                  <a:pt x="129476" y="344335"/>
                </a:lnTo>
                <a:lnTo>
                  <a:pt x="113411" y="333362"/>
                </a:lnTo>
                <a:lnTo>
                  <a:pt x="153136" y="365391"/>
                </a:lnTo>
                <a:lnTo>
                  <a:pt x="207530" y="387489"/>
                </a:lnTo>
                <a:lnTo>
                  <a:pt x="267982" y="401002"/>
                </a:lnTo>
                <a:lnTo>
                  <a:pt x="325882" y="407289"/>
                </a:lnTo>
                <a:lnTo>
                  <a:pt x="372630" y="407695"/>
                </a:lnTo>
                <a:lnTo>
                  <a:pt x="399618" y="403567"/>
                </a:lnTo>
                <a:close/>
              </a:path>
            </a:pathLst>
          </a:custGeom>
          <a:solidFill>
            <a:srgbClr val="6E401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9" name="bg object 3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356" y="3416757"/>
            <a:ext cx="191160" cy="146888"/>
          </a:xfrm>
          <a:prstGeom prst="rect">
            <a:avLst/>
          </a:prstGeom>
        </p:spPr>
      </p:pic>
      <p:sp>
        <p:nvSpPr>
          <p:cNvPr id="40" name="bg object 40"/>
          <p:cNvSpPr/>
          <p:nvPr/>
        </p:nvSpPr>
        <p:spPr>
          <a:xfrm>
            <a:off x="145795" y="61874"/>
            <a:ext cx="361315" cy="168910"/>
          </a:xfrm>
          <a:custGeom>
            <a:avLst/>
            <a:gdLst/>
            <a:ahLst/>
            <a:cxnLst/>
            <a:rect l="l" t="t" r="r" b="b"/>
            <a:pathLst>
              <a:path w="361315" h="168910">
                <a:moveTo>
                  <a:pt x="222392" y="0"/>
                </a:moveTo>
                <a:lnTo>
                  <a:pt x="111838" y="26693"/>
                </a:lnTo>
                <a:lnTo>
                  <a:pt x="0" y="129285"/>
                </a:lnTo>
                <a:lnTo>
                  <a:pt x="361" y="139572"/>
                </a:lnTo>
                <a:lnTo>
                  <a:pt x="7470" y="152728"/>
                </a:lnTo>
                <a:lnTo>
                  <a:pt x="15794" y="164063"/>
                </a:lnTo>
                <a:lnTo>
                  <a:pt x="19799" y="168884"/>
                </a:lnTo>
                <a:lnTo>
                  <a:pt x="29969" y="151886"/>
                </a:lnTo>
                <a:lnTo>
                  <a:pt x="59039" y="112007"/>
                </a:lnTo>
                <a:lnTo>
                  <a:pt x="104849" y="65918"/>
                </a:lnTo>
                <a:lnTo>
                  <a:pt x="165239" y="30289"/>
                </a:lnTo>
                <a:lnTo>
                  <a:pt x="232082" y="20572"/>
                </a:lnTo>
                <a:lnTo>
                  <a:pt x="331670" y="20572"/>
                </a:lnTo>
                <a:lnTo>
                  <a:pt x="306891" y="11578"/>
                </a:lnTo>
                <a:lnTo>
                  <a:pt x="222392" y="0"/>
                </a:lnTo>
                <a:close/>
              </a:path>
              <a:path w="361315" h="168910">
                <a:moveTo>
                  <a:pt x="331670" y="20572"/>
                </a:moveTo>
                <a:lnTo>
                  <a:pt x="232082" y="20572"/>
                </a:lnTo>
                <a:lnTo>
                  <a:pt x="295244" y="31140"/>
                </a:lnTo>
                <a:lnTo>
                  <a:pt x="342274" y="47852"/>
                </a:lnTo>
                <a:lnTo>
                  <a:pt x="360718" y="56565"/>
                </a:lnTo>
                <a:lnTo>
                  <a:pt x="340563" y="23799"/>
                </a:lnTo>
                <a:lnTo>
                  <a:pt x="331670" y="20572"/>
                </a:lnTo>
                <a:close/>
              </a:path>
            </a:pathLst>
          </a:custGeom>
          <a:solidFill>
            <a:srgbClr val="9154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354733" y="0"/>
            <a:ext cx="1167765" cy="791845"/>
          </a:xfrm>
          <a:custGeom>
            <a:avLst/>
            <a:gdLst/>
            <a:ahLst/>
            <a:cxnLst/>
            <a:rect l="l" t="t" r="r" b="b"/>
            <a:pathLst>
              <a:path w="1167765" h="791845">
                <a:moveTo>
                  <a:pt x="517880" y="479882"/>
                </a:moveTo>
                <a:lnTo>
                  <a:pt x="191392" y="479882"/>
                </a:lnTo>
                <a:lnTo>
                  <a:pt x="289017" y="657024"/>
                </a:lnTo>
                <a:lnTo>
                  <a:pt x="413240" y="749793"/>
                </a:lnTo>
                <a:lnTo>
                  <a:pt x="520049" y="785457"/>
                </a:lnTo>
                <a:lnTo>
                  <a:pt x="565432" y="791286"/>
                </a:lnTo>
                <a:lnTo>
                  <a:pt x="517880" y="479882"/>
                </a:lnTo>
                <a:close/>
              </a:path>
              <a:path w="1167765" h="791845">
                <a:moveTo>
                  <a:pt x="738322" y="0"/>
                </a:moveTo>
                <a:lnTo>
                  <a:pt x="74617" y="0"/>
                </a:lnTo>
                <a:lnTo>
                  <a:pt x="45885" y="77221"/>
                </a:lnTo>
                <a:lnTo>
                  <a:pt x="25295" y="144722"/>
                </a:lnTo>
                <a:lnTo>
                  <a:pt x="13410" y="191164"/>
                </a:lnTo>
                <a:lnTo>
                  <a:pt x="9591" y="208445"/>
                </a:lnTo>
                <a:lnTo>
                  <a:pt x="2746" y="231482"/>
                </a:lnTo>
                <a:lnTo>
                  <a:pt x="883" y="253385"/>
                </a:lnTo>
                <a:lnTo>
                  <a:pt x="0" y="309779"/>
                </a:lnTo>
                <a:lnTo>
                  <a:pt x="7150" y="386693"/>
                </a:lnTo>
                <a:lnTo>
                  <a:pt x="29390" y="470153"/>
                </a:lnTo>
                <a:lnTo>
                  <a:pt x="70901" y="541132"/>
                </a:lnTo>
                <a:lnTo>
                  <a:pt x="123615" y="594090"/>
                </a:lnTo>
                <a:lnTo>
                  <a:pt x="168904" y="627202"/>
                </a:lnTo>
                <a:lnTo>
                  <a:pt x="188140" y="638644"/>
                </a:lnTo>
                <a:lnTo>
                  <a:pt x="186320" y="622241"/>
                </a:lnTo>
                <a:lnTo>
                  <a:pt x="183556" y="581671"/>
                </a:lnTo>
                <a:lnTo>
                  <a:pt x="183897" y="529897"/>
                </a:lnTo>
                <a:lnTo>
                  <a:pt x="191392" y="479882"/>
                </a:lnTo>
                <a:lnTo>
                  <a:pt x="517880" y="479882"/>
                </a:lnTo>
                <a:lnTo>
                  <a:pt x="499189" y="357479"/>
                </a:lnTo>
                <a:lnTo>
                  <a:pt x="1039500" y="357479"/>
                </a:lnTo>
                <a:lnTo>
                  <a:pt x="1010655" y="315171"/>
                </a:lnTo>
                <a:lnTo>
                  <a:pt x="974119" y="270438"/>
                </a:lnTo>
                <a:lnTo>
                  <a:pt x="933770" y="227333"/>
                </a:lnTo>
                <a:lnTo>
                  <a:pt x="891273" y="186671"/>
                </a:lnTo>
                <a:lnTo>
                  <a:pt x="848296" y="149266"/>
                </a:lnTo>
                <a:lnTo>
                  <a:pt x="806507" y="115932"/>
                </a:lnTo>
                <a:lnTo>
                  <a:pt x="767574" y="87484"/>
                </a:lnTo>
                <a:lnTo>
                  <a:pt x="733164" y="64736"/>
                </a:lnTo>
                <a:lnTo>
                  <a:pt x="684583" y="39598"/>
                </a:lnTo>
                <a:lnTo>
                  <a:pt x="696095" y="27740"/>
                </a:lnTo>
                <a:lnTo>
                  <a:pt x="710506" y="16827"/>
                </a:lnTo>
                <a:lnTo>
                  <a:pt x="726805" y="6590"/>
                </a:lnTo>
                <a:lnTo>
                  <a:pt x="738322" y="0"/>
                </a:lnTo>
                <a:close/>
              </a:path>
              <a:path w="1167765" h="791845">
                <a:moveTo>
                  <a:pt x="1039500" y="357479"/>
                </a:moveTo>
                <a:lnTo>
                  <a:pt x="499189" y="357479"/>
                </a:lnTo>
                <a:lnTo>
                  <a:pt x="1167349" y="595795"/>
                </a:lnTo>
                <a:lnTo>
                  <a:pt x="1138008" y="534149"/>
                </a:lnTo>
                <a:lnTo>
                  <a:pt x="1099004" y="460328"/>
                </a:lnTo>
                <a:lnTo>
                  <a:pt x="1041707" y="360718"/>
                </a:lnTo>
                <a:lnTo>
                  <a:pt x="1039500" y="357479"/>
                </a:lnTo>
                <a:close/>
              </a:path>
            </a:pathLst>
          </a:custGeom>
          <a:solidFill>
            <a:srgbClr val="FFF6D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2" name="bg object 4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355" y="3358802"/>
            <a:ext cx="12189955" cy="3499197"/>
          </a:xfrm>
          <a:prstGeom prst="rect">
            <a:avLst/>
          </a:prstGeom>
        </p:spPr>
      </p:pic>
      <p:sp>
        <p:nvSpPr>
          <p:cNvPr id="43" name="bg object 43"/>
          <p:cNvSpPr/>
          <p:nvPr/>
        </p:nvSpPr>
        <p:spPr>
          <a:xfrm>
            <a:off x="409995" y="0"/>
            <a:ext cx="1017269" cy="730885"/>
          </a:xfrm>
          <a:custGeom>
            <a:avLst/>
            <a:gdLst/>
            <a:ahLst/>
            <a:cxnLst/>
            <a:rect l="l" t="t" r="r" b="b"/>
            <a:pathLst>
              <a:path w="1017269" h="730885">
                <a:moveTo>
                  <a:pt x="384834" y="343801"/>
                </a:moveTo>
                <a:lnTo>
                  <a:pt x="126045" y="343801"/>
                </a:lnTo>
                <a:lnTo>
                  <a:pt x="148681" y="396827"/>
                </a:lnTo>
                <a:lnTo>
                  <a:pt x="212896" y="517453"/>
                </a:lnTo>
                <a:lnTo>
                  <a:pt x="313156" y="648002"/>
                </a:lnTo>
                <a:lnTo>
                  <a:pt x="443926" y="730796"/>
                </a:lnTo>
                <a:lnTo>
                  <a:pt x="415855" y="602573"/>
                </a:lnTo>
                <a:lnTo>
                  <a:pt x="396222" y="459131"/>
                </a:lnTo>
                <a:lnTo>
                  <a:pt x="384834" y="343801"/>
                </a:lnTo>
                <a:close/>
              </a:path>
              <a:path w="1017269" h="730885">
                <a:moveTo>
                  <a:pt x="572467" y="0"/>
                </a:moveTo>
                <a:lnTo>
                  <a:pt x="71544" y="0"/>
                </a:lnTo>
                <a:lnTo>
                  <a:pt x="61772" y="20023"/>
                </a:lnTo>
                <a:lnTo>
                  <a:pt x="51973" y="44907"/>
                </a:lnTo>
                <a:lnTo>
                  <a:pt x="42849" y="70467"/>
                </a:lnTo>
                <a:lnTo>
                  <a:pt x="33526" y="95757"/>
                </a:lnTo>
                <a:lnTo>
                  <a:pt x="33526" y="109080"/>
                </a:lnTo>
                <a:lnTo>
                  <a:pt x="19716" y="167434"/>
                </a:lnTo>
                <a:lnTo>
                  <a:pt x="0" y="300780"/>
                </a:lnTo>
                <a:lnTo>
                  <a:pt x="6946" y="446547"/>
                </a:lnTo>
                <a:lnTo>
                  <a:pt x="73125" y="542163"/>
                </a:lnTo>
                <a:lnTo>
                  <a:pt x="73041" y="467883"/>
                </a:lnTo>
                <a:lnTo>
                  <a:pt x="92160" y="404506"/>
                </a:lnTo>
                <a:lnTo>
                  <a:pt x="114992" y="360367"/>
                </a:lnTo>
                <a:lnTo>
                  <a:pt x="126045" y="343801"/>
                </a:lnTo>
                <a:lnTo>
                  <a:pt x="384834" y="343801"/>
                </a:lnTo>
                <a:lnTo>
                  <a:pt x="384690" y="342352"/>
                </a:lnTo>
                <a:lnTo>
                  <a:pt x="380922" y="294119"/>
                </a:lnTo>
                <a:lnTo>
                  <a:pt x="855655" y="294119"/>
                </a:lnTo>
                <a:lnTo>
                  <a:pt x="840233" y="278829"/>
                </a:lnTo>
                <a:lnTo>
                  <a:pt x="800550" y="242909"/>
                </a:lnTo>
                <a:lnTo>
                  <a:pt x="759551" y="208807"/>
                </a:lnTo>
                <a:lnTo>
                  <a:pt x="717841" y="176828"/>
                </a:lnTo>
                <a:lnTo>
                  <a:pt x="676028" y="147274"/>
                </a:lnTo>
                <a:lnTo>
                  <a:pt x="634719" y="120451"/>
                </a:lnTo>
                <a:lnTo>
                  <a:pt x="594521" y="96661"/>
                </a:lnTo>
                <a:lnTo>
                  <a:pt x="556041" y="76208"/>
                </a:lnTo>
                <a:lnTo>
                  <a:pt x="519885" y="59397"/>
                </a:lnTo>
                <a:lnTo>
                  <a:pt x="529225" y="44042"/>
                </a:lnTo>
                <a:lnTo>
                  <a:pt x="541937" y="28079"/>
                </a:lnTo>
                <a:lnTo>
                  <a:pt x="557752" y="12116"/>
                </a:lnTo>
                <a:lnTo>
                  <a:pt x="572467" y="0"/>
                </a:lnTo>
                <a:close/>
              </a:path>
              <a:path w="1017269" h="730885">
                <a:moveTo>
                  <a:pt x="855655" y="294119"/>
                </a:moveTo>
                <a:lnTo>
                  <a:pt x="380922" y="294119"/>
                </a:lnTo>
                <a:lnTo>
                  <a:pt x="448568" y="313373"/>
                </a:lnTo>
                <a:lnTo>
                  <a:pt x="614292" y="363913"/>
                </a:lnTo>
                <a:lnTo>
                  <a:pt x="822272" y="434906"/>
                </a:lnTo>
                <a:lnTo>
                  <a:pt x="1016684" y="515518"/>
                </a:lnTo>
                <a:lnTo>
                  <a:pt x="997649" y="475069"/>
                </a:lnTo>
                <a:lnTo>
                  <a:pt x="973655" y="434615"/>
                </a:lnTo>
                <a:lnTo>
                  <a:pt x="945310" y="394461"/>
                </a:lnTo>
                <a:lnTo>
                  <a:pt x="913220" y="354909"/>
                </a:lnTo>
                <a:lnTo>
                  <a:pt x="877992" y="316264"/>
                </a:lnTo>
                <a:lnTo>
                  <a:pt x="855655" y="294119"/>
                </a:lnTo>
                <a:close/>
              </a:path>
            </a:pathLst>
          </a:custGeom>
          <a:solidFill>
            <a:srgbClr val="AEAE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486714" y="88885"/>
            <a:ext cx="697865" cy="255270"/>
          </a:xfrm>
          <a:custGeom>
            <a:avLst/>
            <a:gdLst/>
            <a:ahLst/>
            <a:cxnLst/>
            <a:rect l="l" t="t" r="r" b="b"/>
            <a:pathLst>
              <a:path w="697865" h="255270">
                <a:moveTo>
                  <a:pt x="92306" y="0"/>
                </a:moveTo>
                <a:lnTo>
                  <a:pt x="44275" y="2793"/>
                </a:lnTo>
                <a:lnTo>
                  <a:pt x="0" y="12638"/>
                </a:lnTo>
                <a:lnTo>
                  <a:pt x="48511" y="12732"/>
                </a:lnTo>
                <a:lnTo>
                  <a:pt x="187472" y="33108"/>
                </a:lnTo>
                <a:lnTo>
                  <a:pt x="407027" y="103908"/>
                </a:lnTo>
                <a:lnTo>
                  <a:pt x="697318" y="255271"/>
                </a:lnTo>
                <a:lnTo>
                  <a:pt x="683295" y="242968"/>
                </a:lnTo>
                <a:lnTo>
                  <a:pt x="632702" y="206864"/>
                </a:lnTo>
                <a:lnTo>
                  <a:pt x="597783" y="184657"/>
                </a:lnTo>
                <a:lnTo>
                  <a:pt x="557548" y="160742"/>
                </a:lnTo>
                <a:lnTo>
                  <a:pt x="512822" y="135914"/>
                </a:lnTo>
                <a:lnTo>
                  <a:pt x="464430" y="110970"/>
                </a:lnTo>
                <a:lnTo>
                  <a:pt x="413196" y="86706"/>
                </a:lnTo>
                <a:lnTo>
                  <a:pt x="359945" y="63918"/>
                </a:lnTo>
                <a:lnTo>
                  <a:pt x="305502" y="43404"/>
                </a:lnTo>
                <a:lnTo>
                  <a:pt x="250692" y="25958"/>
                </a:lnTo>
                <a:lnTo>
                  <a:pt x="196340" y="12378"/>
                </a:lnTo>
                <a:lnTo>
                  <a:pt x="143269" y="3460"/>
                </a:lnTo>
                <a:lnTo>
                  <a:pt x="92306" y="0"/>
                </a:lnTo>
                <a:close/>
              </a:path>
            </a:pathLst>
          </a:custGeom>
          <a:solidFill>
            <a:srgbClr val="6F863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5" name="bg object 4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8799" y="0"/>
            <a:ext cx="94083" cy="74879"/>
          </a:xfrm>
          <a:prstGeom prst="rect">
            <a:avLst/>
          </a:prstGeom>
        </p:spPr>
      </p:pic>
      <p:sp>
        <p:nvSpPr>
          <p:cNvPr id="46" name="bg object 46"/>
          <p:cNvSpPr/>
          <p:nvPr/>
        </p:nvSpPr>
        <p:spPr>
          <a:xfrm>
            <a:off x="453669" y="0"/>
            <a:ext cx="311150" cy="631825"/>
          </a:xfrm>
          <a:custGeom>
            <a:avLst/>
            <a:gdLst/>
            <a:ahLst/>
            <a:cxnLst/>
            <a:rect l="l" t="t" r="r" b="b"/>
            <a:pathLst>
              <a:path w="311150" h="631825">
                <a:moveTo>
                  <a:pt x="69405" y="125641"/>
                </a:moveTo>
                <a:lnTo>
                  <a:pt x="38722" y="168236"/>
                </a:lnTo>
                <a:lnTo>
                  <a:pt x="18008" y="224536"/>
                </a:lnTo>
                <a:lnTo>
                  <a:pt x="5689" y="286207"/>
                </a:lnTo>
                <a:lnTo>
                  <a:pt x="203" y="344868"/>
                </a:lnTo>
                <a:lnTo>
                  <a:pt x="0" y="392176"/>
                </a:lnTo>
                <a:lnTo>
                  <a:pt x="3530" y="419760"/>
                </a:lnTo>
                <a:lnTo>
                  <a:pt x="13817" y="285877"/>
                </a:lnTo>
                <a:lnTo>
                  <a:pt x="36461" y="194538"/>
                </a:lnTo>
                <a:lnTo>
                  <a:pt x="59105" y="142290"/>
                </a:lnTo>
                <a:lnTo>
                  <a:pt x="69405" y="125641"/>
                </a:lnTo>
                <a:close/>
              </a:path>
              <a:path w="311150" h="631825">
                <a:moveTo>
                  <a:pt x="88036" y="0"/>
                </a:moveTo>
                <a:lnTo>
                  <a:pt x="78943" y="0"/>
                </a:lnTo>
                <a:lnTo>
                  <a:pt x="77863" y="6489"/>
                </a:lnTo>
                <a:lnTo>
                  <a:pt x="77317" y="16256"/>
                </a:lnTo>
                <a:lnTo>
                  <a:pt x="77863" y="26085"/>
                </a:lnTo>
                <a:lnTo>
                  <a:pt x="79489" y="36004"/>
                </a:lnTo>
                <a:lnTo>
                  <a:pt x="79629" y="33070"/>
                </a:lnTo>
                <a:lnTo>
                  <a:pt x="80695" y="24892"/>
                </a:lnTo>
                <a:lnTo>
                  <a:pt x="83578" y="12471"/>
                </a:lnTo>
                <a:lnTo>
                  <a:pt x="88036" y="0"/>
                </a:lnTo>
                <a:close/>
              </a:path>
              <a:path w="311150" h="631825">
                <a:moveTo>
                  <a:pt x="310616" y="631444"/>
                </a:moveTo>
                <a:lnTo>
                  <a:pt x="217309" y="431431"/>
                </a:lnTo>
                <a:lnTo>
                  <a:pt x="176326" y="281660"/>
                </a:lnTo>
                <a:lnTo>
                  <a:pt x="166928" y="187718"/>
                </a:lnTo>
                <a:lnTo>
                  <a:pt x="168414" y="155155"/>
                </a:lnTo>
                <a:lnTo>
                  <a:pt x="158965" y="198932"/>
                </a:lnTo>
                <a:lnTo>
                  <a:pt x="158369" y="247980"/>
                </a:lnTo>
                <a:lnTo>
                  <a:pt x="165138" y="300494"/>
                </a:lnTo>
                <a:lnTo>
                  <a:pt x="177838" y="354711"/>
                </a:lnTo>
                <a:lnTo>
                  <a:pt x="194995" y="408825"/>
                </a:lnTo>
                <a:lnTo>
                  <a:pt x="215188" y="461060"/>
                </a:lnTo>
                <a:lnTo>
                  <a:pt x="236943" y="509625"/>
                </a:lnTo>
                <a:lnTo>
                  <a:pt x="258826" y="552729"/>
                </a:lnTo>
                <a:lnTo>
                  <a:pt x="279361" y="588594"/>
                </a:lnTo>
                <a:lnTo>
                  <a:pt x="297103" y="615429"/>
                </a:lnTo>
                <a:lnTo>
                  <a:pt x="310616" y="631444"/>
                </a:lnTo>
                <a:close/>
              </a:path>
            </a:pathLst>
          </a:custGeom>
          <a:solidFill>
            <a:srgbClr val="6F86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11143081" y="93598"/>
            <a:ext cx="651510" cy="673735"/>
          </a:xfrm>
          <a:custGeom>
            <a:avLst/>
            <a:gdLst/>
            <a:ahLst/>
            <a:cxnLst/>
            <a:rect l="l" t="t" r="r" b="b"/>
            <a:pathLst>
              <a:path w="651509" h="673735">
                <a:moveTo>
                  <a:pt x="104762" y="592924"/>
                </a:moveTo>
                <a:lnTo>
                  <a:pt x="203117" y="663790"/>
                </a:lnTo>
                <a:lnTo>
                  <a:pt x="304379" y="673334"/>
                </a:lnTo>
                <a:lnTo>
                  <a:pt x="383502" y="654732"/>
                </a:lnTo>
                <a:lnTo>
                  <a:pt x="415442" y="641159"/>
                </a:lnTo>
                <a:lnTo>
                  <a:pt x="508242" y="599216"/>
                </a:lnTo>
                <a:lnTo>
                  <a:pt x="144605" y="599216"/>
                </a:lnTo>
                <a:lnTo>
                  <a:pt x="104762" y="592924"/>
                </a:lnTo>
                <a:close/>
              </a:path>
              <a:path w="651509" h="673735">
                <a:moveTo>
                  <a:pt x="0" y="309245"/>
                </a:moveTo>
                <a:lnTo>
                  <a:pt x="39662" y="431848"/>
                </a:lnTo>
                <a:lnTo>
                  <a:pt x="118846" y="518712"/>
                </a:lnTo>
                <a:lnTo>
                  <a:pt x="196478" y="570409"/>
                </a:lnTo>
                <a:lnTo>
                  <a:pt x="231482" y="587514"/>
                </a:lnTo>
                <a:lnTo>
                  <a:pt x="218363" y="590738"/>
                </a:lnTo>
                <a:lnTo>
                  <a:pt x="185939" y="596563"/>
                </a:lnTo>
                <a:lnTo>
                  <a:pt x="144605" y="599216"/>
                </a:lnTo>
                <a:lnTo>
                  <a:pt x="508242" y="599216"/>
                </a:lnTo>
                <a:lnTo>
                  <a:pt x="565719" y="573238"/>
                </a:lnTo>
                <a:lnTo>
                  <a:pt x="633782" y="474703"/>
                </a:lnTo>
                <a:lnTo>
                  <a:pt x="647013" y="407885"/>
                </a:lnTo>
                <a:lnTo>
                  <a:pt x="578154" y="407885"/>
                </a:lnTo>
                <a:lnTo>
                  <a:pt x="584609" y="385559"/>
                </a:lnTo>
                <a:lnTo>
                  <a:pt x="226796" y="385559"/>
                </a:lnTo>
                <a:lnTo>
                  <a:pt x="201028" y="380164"/>
                </a:lnTo>
                <a:lnTo>
                  <a:pt x="139182" y="364813"/>
                </a:lnTo>
                <a:lnTo>
                  <a:pt x="64444" y="340757"/>
                </a:lnTo>
                <a:lnTo>
                  <a:pt x="0" y="309245"/>
                </a:lnTo>
                <a:close/>
              </a:path>
              <a:path w="651509" h="673735">
                <a:moveTo>
                  <a:pt x="650163" y="347395"/>
                </a:moveTo>
                <a:lnTo>
                  <a:pt x="644424" y="356146"/>
                </a:lnTo>
                <a:lnTo>
                  <a:pt x="628875" y="375750"/>
                </a:lnTo>
                <a:lnTo>
                  <a:pt x="605961" y="396307"/>
                </a:lnTo>
                <a:lnTo>
                  <a:pt x="578154" y="407885"/>
                </a:lnTo>
                <a:lnTo>
                  <a:pt x="647013" y="407885"/>
                </a:lnTo>
                <a:lnTo>
                  <a:pt x="651355" y="385956"/>
                </a:lnTo>
                <a:lnTo>
                  <a:pt x="650163" y="347395"/>
                </a:lnTo>
                <a:close/>
              </a:path>
              <a:path w="651509" h="673735">
                <a:moveTo>
                  <a:pt x="264960" y="0"/>
                </a:moveTo>
                <a:lnTo>
                  <a:pt x="206297" y="152735"/>
                </a:lnTo>
                <a:lnTo>
                  <a:pt x="199034" y="274994"/>
                </a:lnTo>
                <a:lnTo>
                  <a:pt x="215193" y="356146"/>
                </a:lnTo>
                <a:lnTo>
                  <a:pt x="226796" y="385559"/>
                </a:lnTo>
                <a:lnTo>
                  <a:pt x="584609" y="385559"/>
                </a:lnTo>
                <a:lnTo>
                  <a:pt x="600221" y="331558"/>
                </a:lnTo>
                <a:lnTo>
                  <a:pt x="419392" y="331558"/>
                </a:lnTo>
                <a:lnTo>
                  <a:pt x="357430" y="199393"/>
                </a:lnTo>
                <a:lnTo>
                  <a:pt x="306251" y="89621"/>
                </a:lnTo>
                <a:lnTo>
                  <a:pt x="264960" y="0"/>
                </a:lnTo>
                <a:close/>
              </a:path>
              <a:path w="651509" h="673735">
                <a:moveTo>
                  <a:pt x="576719" y="126365"/>
                </a:moveTo>
                <a:lnTo>
                  <a:pt x="419392" y="331558"/>
                </a:lnTo>
                <a:lnTo>
                  <a:pt x="600221" y="331558"/>
                </a:lnTo>
                <a:lnTo>
                  <a:pt x="601322" y="327749"/>
                </a:lnTo>
                <a:lnTo>
                  <a:pt x="598230" y="234992"/>
                </a:lnTo>
                <a:lnTo>
                  <a:pt x="584741" y="158302"/>
                </a:lnTo>
                <a:lnTo>
                  <a:pt x="576719" y="126365"/>
                </a:lnTo>
                <a:close/>
              </a:path>
            </a:pathLst>
          </a:custGeom>
          <a:solidFill>
            <a:srgbClr val="FFF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11183759" y="144716"/>
            <a:ext cx="584200" cy="594995"/>
          </a:xfrm>
          <a:custGeom>
            <a:avLst/>
            <a:gdLst/>
            <a:ahLst/>
            <a:cxnLst/>
            <a:rect l="l" t="t" r="r" b="b"/>
            <a:pathLst>
              <a:path w="584200" h="594995">
                <a:moveTo>
                  <a:pt x="140754" y="564845"/>
                </a:moveTo>
                <a:lnTo>
                  <a:pt x="177907" y="585603"/>
                </a:lnTo>
                <a:lnTo>
                  <a:pt x="223170" y="594459"/>
                </a:lnTo>
                <a:lnTo>
                  <a:pt x="273373" y="593375"/>
                </a:lnTo>
                <a:lnTo>
                  <a:pt x="325346" y="584311"/>
                </a:lnTo>
                <a:lnTo>
                  <a:pt x="375918" y="569229"/>
                </a:lnTo>
                <a:lnTo>
                  <a:pt x="384360" y="565716"/>
                </a:lnTo>
                <a:lnTo>
                  <a:pt x="177993" y="565716"/>
                </a:lnTo>
                <a:lnTo>
                  <a:pt x="140754" y="564845"/>
                </a:lnTo>
                <a:close/>
              </a:path>
              <a:path w="584200" h="594995">
                <a:moveTo>
                  <a:pt x="0" y="309245"/>
                </a:moveTo>
                <a:lnTo>
                  <a:pt x="23680" y="364078"/>
                </a:lnTo>
                <a:lnTo>
                  <a:pt x="58976" y="410348"/>
                </a:lnTo>
                <a:lnTo>
                  <a:pt x="101672" y="448501"/>
                </a:lnTo>
                <a:lnTo>
                  <a:pt x="147553" y="478985"/>
                </a:lnTo>
                <a:lnTo>
                  <a:pt x="192405" y="502245"/>
                </a:lnTo>
                <a:lnTo>
                  <a:pt x="232012" y="518730"/>
                </a:lnTo>
                <a:lnTo>
                  <a:pt x="278638" y="533158"/>
                </a:lnTo>
                <a:lnTo>
                  <a:pt x="248285" y="551932"/>
                </a:lnTo>
                <a:lnTo>
                  <a:pt x="214287" y="562098"/>
                </a:lnTo>
                <a:lnTo>
                  <a:pt x="177993" y="565716"/>
                </a:lnTo>
                <a:lnTo>
                  <a:pt x="384360" y="565716"/>
                </a:lnTo>
                <a:lnTo>
                  <a:pt x="421919" y="550087"/>
                </a:lnTo>
                <a:lnTo>
                  <a:pt x="427685" y="543598"/>
                </a:lnTo>
                <a:lnTo>
                  <a:pt x="455893" y="527365"/>
                </a:lnTo>
                <a:lnTo>
                  <a:pt x="515927" y="485282"/>
                </a:lnTo>
                <a:lnTo>
                  <a:pt x="570899" y="427269"/>
                </a:lnTo>
                <a:lnTo>
                  <a:pt x="573012" y="416877"/>
                </a:lnTo>
                <a:lnTo>
                  <a:pt x="486714" y="416877"/>
                </a:lnTo>
                <a:lnTo>
                  <a:pt x="499085" y="387842"/>
                </a:lnTo>
                <a:lnTo>
                  <a:pt x="504138" y="372530"/>
                </a:lnTo>
                <a:lnTo>
                  <a:pt x="186674" y="372530"/>
                </a:lnTo>
                <a:lnTo>
                  <a:pt x="137561" y="363983"/>
                </a:lnTo>
                <a:lnTo>
                  <a:pt x="85112" y="348559"/>
                </a:lnTo>
                <a:lnTo>
                  <a:pt x="36776" y="329299"/>
                </a:lnTo>
                <a:lnTo>
                  <a:pt x="0" y="309245"/>
                </a:lnTo>
                <a:close/>
              </a:path>
              <a:path w="584200" h="594995">
                <a:moveTo>
                  <a:pt x="583920" y="363245"/>
                </a:moveTo>
                <a:lnTo>
                  <a:pt x="554453" y="391974"/>
                </a:lnTo>
                <a:lnTo>
                  <a:pt x="522625" y="408149"/>
                </a:lnTo>
                <a:lnTo>
                  <a:pt x="497143" y="415280"/>
                </a:lnTo>
                <a:lnTo>
                  <a:pt x="486714" y="416877"/>
                </a:lnTo>
                <a:lnTo>
                  <a:pt x="573012" y="416877"/>
                </a:lnTo>
                <a:lnTo>
                  <a:pt x="583920" y="363245"/>
                </a:lnTo>
                <a:close/>
              </a:path>
              <a:path w="584200" h="594995">
                <a:moveTo>
                  <a:pt x="219964" y="0"/>
                </a:moveTo>
                <a:lnTo>
                  <a:pt x="205604" y="41066"/>
                </a:lnTo>
                <a:lnTo>
                  <a:pt x="196700" y="87207"/>
                </a:lnTo>
                <a:lnTo>
                  <a:pt x="192666" y="136646"/>
                </a:lnTo>
                <a:lnTo>
                  <a:pt x="192914" y="187607"/>
                </a:lnTo>
                <a:lnTo>
                  <a:pt x="196859" y="238315"/>
                </a:lnTo>
                <a:lnTo>
                  <a:pt x="203913" y="286993"/>
                </a:lnTo>
                <a:lnTo>
                  <a:pt x="213491" y="331865"/>
                </a:lnTo>
                <a:lnTo>
                  <a:pt x="225005" y="371157"/>
                </a:lnTo>
                <a:lnTo>
                  <a:pt x="186674" y="372530"/>
                </a:lnTo>
                <a:lnTo>
                  <a:pt x="504138" y="372530"/>
                </a:lnTo>
                <a:lnTo>
                  <a:pt x="516110" y="336245"/>
                </a:lnTo>
                <a:lnTo>
                  <a:pt x="368998" y="336245"/>
                </a:lnTo>
                <a:lnTo>
                  <a:pt x="351382" y="302034"/>
                </a:lnTo>
                <a:lnTo>
                  <a:pt x="309602" y="216995"/>
                </a:lnTo>
                <a:lnTo>
                  <a:pt x="260261" y="107520"/>
                </a:lnTo>
                <a:lnTo>
                  <a:pt x="219964" y="0"/>
                </a:lnTo>
                <a:close/>
              </a:path>
              <a:path w="584200" h="594995">
                <a:moveTo>
                  <a:pt x="520204" y="146164"/>
                </a:moveTo>
                <a:lnTo>
                  <a:pt x="478956" y="205782"/>
                </a:lnTo>
                <a:lnTo>
                  <a:pt x="428937" y="267798"/>
                </a:lnTo>
                <a:lnTo>
                  <a:pt x="386750" y="316517"/>
                </a:lnTo>
                <a:lnTo>
                  <a:pt x="368998" y="336245"/>
                </a:lnTo>
                <a:lnTo>
                  <a:pt x="516110" y="336245"/>
                </a:lnTo>
                <a:lnTo>
                  <a:pt x="522495" y="316891"/>
                </a:lnTo>
                <a:lnTo>
                  <a:pt x="536387" y="228255"/>
                </a:lnTo>
                <a:lnTo>
                  <a:pt x="520204" y="146164"/>
                </a:lnTo>
                <a:close/>
              </a:path>
            </a:pathLst>
          </a:custGeom>
          <a:solidFill>
            <a:srgbClr val="DC7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11426761" y="305993"/>
            <a:ext cx="167640" cy="368300"/>
          </a:xfrm>
          <a:custGeom>
            <a:avLst/>
            <a:gdLst/>
            <a:ahLst/>
            <a:cxnLst/>
            <a:rect l="l" t="t" r="r" b="b"/>
            <a:pathLst>
              <a:path w="167640" h="368300">
                <a:moveTo>
                  <a:pt x="0" y="0"/>
                </a:moveTo>
                <a:lnTo>
                  <a:pt x="6230" y="56415"/>
                </a:lnTo>
                <a:lnTo>
                  <a:pt x="16106" y="100604"/>
                </a:lnTo>
                <a:lnTo>
                  <a:pt x="30427" y="150766"/>
                </a:lnTo>
                <a:lnTo>
                  <a:pt x="49145" y="203390"/>
                </a:lnTo>
                <a:lnTo>
                  <a:pt x="72213" y="254966"/>
                </a:lnTo>
                <a:lnTo>
                  <a:pt x="99583" y="301981"/>
                </a:lnTo>
                <a:lnTo>
                  <a:pt x="131209" y="340925"/>
                </a:lnTo>
                <a:lnTo>
                  <a:pt x="167043" y="368287"/>
                </a:lnTo>
                <a:lnTo>
                  <a:pt x="148486" y="349116"/>
                </a:lnTo>
                <a:lnTo>
                  <a:pt x="103638" y="286475"/>
                </a:lnTo>
                <a:lnTo>
                  <a:pt x="48731" y="172668"/>
                </a:lnTo>
                <a:lnTo>
                  <a:pt x="0" y="0"/>
                </a:lnTo>
                <a:close/>
              </a:path>
            </a:pathLst>
          </a:custGeom>
          <a:solidFill>
            <a:srgbClr val="6D3F1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0" name="bg object 5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64404" y="525233"/>
            <a:ext cx="253796" cy="93164"/>
          </a:xfrm>
          <a:prstGeom prst="rect">
            <a:avLst/>
          </a:prstGeom>
        </p:spPr>
      </p:pic>
      <p:sp>
        <p:nvSpPr>
          <p:cNvPr id="51" name="bg object 51"/>
          <p:cNvSpPr/>
          <p:nvPr/>
        </p:nvSpPr>
        <p:spPr>
          <a:xfrm>
            <a:off x="11401920" y="674636"/>
            <a:ext cx="156845" cy="48260"/>
          </a:xfrm>
          <a:custGeom>
            <a:avLst/>
            <a:gdLst/>
            <a:ahLst/>
            <a:cxnLst/>
            <a:rect l="l" t="t" r="r" b="b"/>
            <a:pathLst>
              <a:path w="156845" h="48259">
                <a:moveTo>
                  <a:pt x="147276" y="6778"/>
                </a:moveTo>
                <a:lnTo>
                  <a:pt x="120370" y="21466"/>
                </a:lnTo>
                <a:lnTo>
                  <a:pt x="71946" y="37515"/>
                </a:lnTo>
                <a:lnTo>
                  <a:pt x="0" y="47523"/>
                </a:lnTo>
                <a:lnTo>
                  <a:pt x="26740" y="47997"/>
                </a:lnTo>
                <a:lnTo>
                  <a:pt x="72450" y="41854"/>
                </a:lnTo>
                <a:lnTo>
                  <a:pt x="120993" y="26665"/>
                </a:lnTo>
                <a:lnTo>
                  <a:pt x="147276" y="6778"/>
                </a:lnTo>
                <a:close/>
              </a:path>
              <a:path w="156845" h="48259">
                <a:moveTo>
                  <a:pt x="156235" y="0"/>
                </a:moveTo>
                <a:lnTo>
                  <a:pt x="147276" y="6778"/>
                </a:lnTo>
                <a:lnTo>
                  <a:pt x="147668" y="6564"/>
                </a:lnTo>
                <a:lnTo>
                  <a:pt x="156235" y="0"/>
                </a:lnTo>
                <a:close/>
              </a:path>
            </a:pathLst>
          </a:custGeom>
          <a:solidFill>
            <a:srgbClr val="6D3F1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2" name="bg object 5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62842" y="366839"/>
            <a:ext cx="196202" cy="294119"/>
          </a:xfrm>
          <a:prstGeom prst="rect">
            <a:avLst/>
          </a:prstGeom>
        </p:spPr>
      </p:pic>
      <p:sp>
        <p:nvSpPr>
          <p:cNvPr id="53" name="bg object 53"/>
          <p:cNvSpPr/>
          <p:nvPr/>
        </p:nvSpPr>
        <p:spPr>
          <a:xfrm>
            <a:off x="11563921" y="725043"/>
            <a:ext cx="45720" cy="151130"/>
          </a:xfrm>
          <a:custGeom>
            <a:avLst/>
            <a:gdLst/>
            <a:ahLst/>
            <a:cxnLst/>
            <a:rect l="l" t="t" r="r" b="b"/>
            <a:pathLst>
              <a:path w="45720" h="151130">
                <a:moveTo>
                  <a:pt x="5041" y="0"/>
                </a:moveTo>
                <a:lnTo>
                  <a:pt x="10363" y="5736"/>
                </a:lnTo>
                <a:lnTo>
                  <a:pt x="21961" y="21326"/>
                </a:lnTo>
                <a:lnTo>
                  <a:pt x="33288" y="44341"/>
                </a:lnTo>
                <a:lnTo>
                  <a:pt x="37795" y="72351"/>
                </a:lnTo>
                <a:lnTo>
                  <a:pt x="30673" y="99853"/>
                </a:lnTo>
                <a:lnTo>
                  <a:pt x="17816" y="122801"/>
                </a:lnTo>
                <a:lnTo>
                  <a:pt x="5500" y="138526"/>
                </a:lnTo>
                <a:lnTo>
                  <a:pt x="0" y="144360"/>
                </a:lnTo>
                <a:lnTo>
                  <a:pt x="15481" y="150837"/>
                </a:lnTo>
                <a:lnTo>
                  <a:pt x="19075" y="149034"/>
                </a:lnTo>
                <a:lnTo>
                  <a:pt x="45623" y="92274"/>
                </a:lnTo>
                <a:lnTo>
                  <a:pt x="41894" y="45670"/>
                </a:lnTo>
                <a:lnTo>
                  <a:pt x="26215" y="14119"/>
                </a:lnTo>
                <a:lnTo>
                  <a:pt x="16916" y="2514"/>
                </a:lnTo>
                <a:lnTo>
                  <a:pt x="5041" y="0"/>
                </a:lnTo>
                <a:close/>
              </a:path>
            </a:pathLst>
          </a:custGeom>
          <a:solidFill>
            <a:srgbClr val="9154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11171743" y="3790073"/>
            <a:ext cx="132715" cy="306070"/>
          </a:xfrm>
          <a:custGeom>
            <a:avLst/>
            <a:gdLst/>
            <a:ahLst/>
            <a:cxnLst/>
            <a:rect l="l" t="t" r="r" b="b"/>
            <a:pathLst>
              <a:path w="132715" h="306070">
                <a:moveTo>
                  <a:pt x="57011" y="0"/>
                </a:moveTo>
                <a:lnTo>
                  <a:pt x="28576" y="12611"/>
                </a:lnTo>
                <a:lnTo>
                  <a:pt x="15790" y="40228"/>
                </a:lnTo>
                <a:lnTo>
                  <a:pt x="0" y="110707"/>
                </a:lnTo>
                <a:lnTo>
                  <a:pt x="15058" y="205486"/>
                </a:lnTo>
                <a:lnTo>
                  <a:pt x="94819" y="306006"/>
                </a:lnTo>
                <a:lnTo>
                  <a:pt x="104673" y="304898"/>
                </a:lnTo>
                <a:lnTo>
                  <a:pt x="117227" y="299302"/>
                </a:lnTo>
                <a:lnTo>
                  <a:pt x="128025" y="293099"/>
                </a:lnTo>
                <a:lnTo>
                  <a:pt x="132614" y="290169"/>
                </a:lnTo>
                <a:lnTo>
                  <a:pt x="118484" y="281061"/>
                </a:lnTo>
                <a:lnTo>
                  <a:pt x="85724" y="255111"/>
                </a:lnTo>
                <a:lnTo>
                  <a:pt x="48781" y="214377"/>
                </a:lnTo>
                <a:lnTo>
                  <a:pt x="22099" y="160921"/>
                </a:lnTo>
                <a:lnTo>
                  <a:pt x="18290" y="105098"/>
                </a:lnTo>
                <a:lnTo>
                  <a:pt x="31321" y="53190"/>
                </a:lnTo>
                <a:lnTo>
                  <a:pt x="48468" y="14917"/>
                </a:lnTo>
                <a:lnTo>
                  <a:pt x="57011" y="0"/>
                </a:lnTo>
                <a:close/>
              </a:path>
            </a:pathLst>
          </a:custGeom>
          <a:solidFill>
            <a:srgbClr val="9154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10828749" y="2958845"/>
            <a:ext cx="981710" cy="963294"/>
          </a:xfrm>
          <a:custGeom>
            <a:avLst/>
            <a:gdLst/>
            <a:ahLst/>
            <a:cxnLst/>
            <a:rect l="l" t="t" r="r" b="b"/>
            <a:pathLst>
              <a:path w="981709" h="963295">
                <a:moveTo>
                  <a:pt x="19843" y="479869"/>
                </a:moveTo>
                <a:lnTo>
                  <a:pt x="11119" y="491828"/>
                </a:lnTo>
                <a:lnTo>
                  <a:pt x="0" y="530450"/>
                </a:lnTo>
                <a:lnTo>
                  <a:pt x="9063" y="599852"/>
                </a:lnTo>
                <a:lnTo>
                  <a:pt x="60890" y="704151"/>
                </a:lnTo>
                <a:lnTo>
                  <a:pt x="168719" y="811881"/>
                </a:lnTo>
                <a:lnTo>
                  <a:pt x="304158" y="888831"/>
                </a:lnTo>
                <a:lnTo>
                  <a:pt x="420024" y="935001"/>
                </a:lnTo>
                <a:lnTo>
                  <a:pt x="469131" y="950391"/>
                </a:lnTo>
                <a:lnTo>
                  <a:pt x="484968" y="956868"/>
                </a:lnTo>
                <a:lnTo>
                  <a:pt x="503620" y="959406"/>
                </a:lnTo>
                <a:lnTo>
                  <a:pt x="551297" y="962856"/>
                </a:lnTo>
                <a:lnTo>
                  <a:pt x="615581" y="960972"/>
                </a:lnTo>
                <a:lnTo>
                  <a:pt x="684053" y="947508"/>
                </a:lnTo>
                <a:lnTo>
                  <a:pt x="747883" y="914854"/>
                </a:lnTo>
                <a:lnTo>
                  <a:pt x="795650" y="873896"/>
                </a:lnTo>
                <a:lnTo>
                  <a:pt x="825598" y="838877"/>
                </a:lnTo>
                <a:lnTo>
                  <a:pt x="835790" y="824297"/>
                </a:lnTo>
                <a:lnTo>
                  <a:pt x="822858" y="824297"/>
                </a:lnTo>
                <a:lnTo>
                  <a:pt x="790205" y="823677"/>
                </a:lnTo>
                <a:lnTo>
                  <a:pt x="748033" y="820085"/>
                </a:lnTo>
                <a:lnTo>
                  <a:pt x="706367" y="811428"/>
                </a:lnTo>
                <a:lnTo>
                  <a:pt x="858846" y="737998"/>
                </a:lnTo>
                <a:lnTo>
                  <a:pt x="928154" y="653757"/>
                </a:lnTo>
                <a:lnTo>
                  <a:pt x="193732" y="653757"/>
                </a:lnTo>
                <a:lnTo>
                  <a:pt x="19843" y="479869"/>
                </a:lnTo>
                <a:close/>
              </a:path>
              <a:path w="981709" h="963295">
                <a:moveTo>
                  <a:pt x="835971" y="824039"/>
                </a:moveTo>
                <a:lnTo>
                  <a:pt x="822858" y="824297"/>
                </a:lnTo>
                <a:lnTo>
                  <a:pt x="835790" y="824297"/>
                </a:lnTo>
                <a:lnTo>
                  <a:pt x="835971" y="824039"/>
                </a:lnTo>
                <a:close/>
              </a:path>
              <a:path w="981709" h="963295">
                <a:moveTo>
                  <a:pt x="212807" y="84950"/>
                </a:moveTo>
                <a:lnTo>
                  <a:pt x="167400" y="130368"/>
                </a:lnTo>
                <a:lnTo>
                  <a:pt x="133610" y="182879"/>
                </a:lnTo>
                <a:lnTo>
                  <a:pt x="104428" y="325859"/>
                </a:lnTo>
                <a:lnTo>
                  <a:pt x="129381" y="480012"/>
                </a:lnTo>
                <a:lnTo>
                  <a:pt x="171479" y="603318"/>
                </a:lnTo>
                <a:lnTo>
                  <a:pt x="193732" y="653757"/>
                </a:lnTo>
                <a:lnTo>
                  <a:pt x="928154" y="653757"/>
                </a:lnTo>
                <a:lnTo>
                  <a:pt x="941225" y="637870"/>
                </a:lnTo>
                <a:lnTo>
                  <a:pt x="974936" y="549552"/>
                </a:lnTo>
                <a:lnTo>
                  <a:pt x="975523" y="546112"/>
                </a:lnTo>
                <a:lnTo>
                  <a:pt x="614572" y="546112"/>
                </a:lnTo>
                <a:lnTo>
                  <a:pt x="686298" y="378713"/>
                </a:lnTo>
                <a:lnTo>
                  <a:pt x="358247" y="378713"/>
                </a:lnTo>
                <a:lnTo>
                  <a:pt x="310159" y="296819"/>
                </a:lnTo>
                <a:lnTo>
                  <a:pt x="262982" y="199837"/>
                </a:lnTo>
                <a:lnTo>
                  <a:pt x="227077" y="118852"/>
                </a:lnTo>
                <a:lnTo>
                  <a:pt x="212807" y="84950"/>
                </a:lnTo>
                <a:close/>
              </a:path>
              <a:path w="981709" h="963295">
                <a:moveTo>
                  <a:pt x="981411" y="511555"/>
                </a:moveTo>
                <a:lnTo>
                  <a:pt x="614572" y="546112"/>
                </a:lnTo>
                <a:lnTo>
                  <a:pt x="975523" y="546112"/>
                </a:lnTo>
                <a:lnTo>
                  <a:pt x="981411" y="511555"/>
                </a:lnTo>
                <a:close/>
              </a:path>
              <a:path w="981709" h="963295">
                <a:moveTo>
                  <a:pt x="848569" y="0"/>
                </a:moveTo>
                <a:lnTo>
                  <a:pt x="794118" y="21283"/>
                </a:lnTo>
                <a:lnTo>
                  <a:pt x="728586" y="50572"/>
                </a:lnTo>
                <a:lnTo>
                  <a:pt x="639768" y="94678"/>
                </a:lnTo>
                <a:lnTo>
                  <a:pt x="592041" y="124082"/>
                </a:lnTo>
                <a:lnTo>
                  <a:pt x="544698" y="160772"/>
                </a:lnTo>
                <a:lnTo>
                  <a:pt x="499338" y="201977"/>
                </a:lnTo>
                <a:lnTo>
                  <a:pt x="457560" y="244925"/>
                </a:lnTo>
                <a:lnTo>
                  <a:pt x="420963" y="286845"/>
                </a:lnTo>
                <a:lnTo>
                  <a:pt x="391146" y="324964"/>
                </a:lnTo>
                <a:lnTo>
                  <a:pt x="369708" y="356511"/>
                </a:lnTo>
                <a:lnTo>
                  <a:pt x="358247" y="378713"/>
                </a:lnTo>
                <a:lnTo>
                  <a:pt x="686298" y="378713"/>
                </a:lnTo>
                <a:lnTo>
                  <a:pt x="848569" y="0"/>
                </a:lnTo>
                <a:close/>
              </a:path>
            </a:pathLst>
          </a:custGeom>
          <a:solidFill>
            <a:srgbClr val="FFF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10889284" y="3037319"/>
            <a:ext cx="870585" cy="839469"/>
          </a:xfrm>
          <a:custGeom>
            <a:avLst/>
            <a:gdLst/>
            <a:ahLst/>
            <a:cxnLst/>
            <a:rect l="l" t="t" r="r" b="b"/>
            <a:pathLst>
              <a:path w="870584" h="839470">
                <a:moveTo>
                  <a:pt x="0" y="505078"/>
                </a:moveTo>
                <a:lnTo>
                  <a:pt x="7978" y="546779"/>
                </a:lnTo>
                <a:lnTo>
                  <a:pt x="26502" y="587341"/>
                </a:lnTo>
                <a:lnTo>
                  <a:pt x="53929" y="626320"/>
                </a:lnTo>
                <a:lnTo>
                  <a:pt x="88618" y="663272"/>
                </a:lnTo>
                <a:lnTo>
                  <a:pt x="128928" y="697754"/>
                </a:lnTo>
                <a:lnTo>
                  <a:pt x="173218" y="729319"/>
                </a:lnTo>
                <a:lnTo>
                  <a:pt x="219846" y="757525"/>
                </a:lnTo>
                <a:lnTo>
                  <a:pt x="267170" y="781927"/>
                </a:lnTo>
                <a:lnTo>
                  <a:pt x="313550" y="802081"/>
                </a:lnTo>
                <a:lnTo>
                  <a:pt x="326161" y="802081"/>
                </a:lnTo>
                <a:lnTo>
                  <a:pt x="374215" y="816514"/>
                </a:lnTo>
                <a:lnTo>
                  <a:pt x="485144" y="839249"/>
                </a:lnTo>
                <a:lnTo>
                  <a:pt x="609102" y="839441"/>
                </a:lnTo>
                <a:lnTo>
                  <a:pt x="696239" y="786244"/>
                </a:lnTo>
                <a:lnTo>
                  <a:pt x="631294" y="784543"/>
                </a:lnTo>
                <a:lnTo>
                  <a:pt x="577927" y="765360"/>
                </a:lnTo>
                <a:lnTo>
                  <a:pt x="541775" y="743208"/>
                </a:lnTo>
                <a:lnTo>
                  <a:pt x="528472" y="732599"/>
                </a:lnTo>
                <a:lnTo>
                  <a:pt x="574310" y="716394"/>
                </a:lnTo>
                <a:lnTo>
                  <a:pt x="679176" y="669375"/>
                </a:lnTo>
                <a:lnTo>
                  <a:pt x="751224" y="622084"/>
                </a:lnTo>
                <a:lnTo>
                  <a:pt x="180352" y="622084"/>
                </a:lnTo>
                <a:lnTo>
                  <a:pt x="127414" y="609063"/>
                </a:lnTo>
                <a:lnTo>
                  <a:pt x="80856" y="582479"/>
                </a:lnTo>
                <a:lnTo>
                  <a:pt x="38958" y="546446"/>
                </a:lnTo>
                <a:lnTo>
                  <a:pt x="0" y="505078"/>
                </a:lnTo>
                <a:close/>
              </a:path>
              <a:path w="870584" h="839470">
                <a:moveTo>
                  <a:pt x="136080" y="78841"/>
                </a:moveTo>
                <a:lnTo>
                  <a:pt x="109368" y="134120"/>
                </a:lnTo>
                <a:lnTo>
                  <a:pt x="93058" y="191828"/>
                </a:lnTo>
                <a:lnTo>
                  <a:pt x="85689" y="250693"/>
                </a:lnTo>
                <a:lnTo>
                  <a:pt x="85796" y="309437"/>
                </a:lnTo>
                <a:lnTo>
                  <a:pt x="91919" y="366787"/>
                </a:lnTo>
                <a:lnTo>
                  <a:pt x="102595" y="421466"/>
                </a:lnTo>
                <a:lnTo>
                  <a:pt x="116360" y="472202"/>
                </a:lnTo>
                <a:lnTo>
                  <a:pt x="131754" y="517717"/>
                </a:lnTo>
                <a:lnTo>
                  <a:pt x="147312" y="556738"/>
                </a:lnTo>
                <a:lnTo>
                  <a:pt x="173074" y="610196"/>
                </a:lnTo>
                <a:lnTo>
                  <a:pt x="180352" y="622084"/>
                </a:lnTo>
                <a:lnTo>
                  <a:pt x="751224" y="622084"/>
                </a:lnTo>
                <a:lnTo>
                  <a:pt x="794102" y="593939"/>
                </a:lnTo>
                <a:lnTo>
                  <a:pt x="851237" y="517677"/>
                </a:lnTo>
                <a:lnTo>
                  <a:pt x="500037" y="517677"/>
                </a:lnTo>
                <a:lnTo>
                  <a:pt x="519449" y="462507"/>
                </a:lnTo>
                <a:lnTo>
                  <a:pt x="544744" y="394563"/>
                </a:lnTo>
                <a:lnTo>
                  <a:pt x="307073" y="394563"/>
                </a:lnTo>
                <a:lnTo>
                  <a:pt x="276554" y="367608"/>
                </a:lnTo>
                <a:lnTo>
                  <a:pt x="245558" y="327529"/>
                </a:lnTo>
                <a:lnTo>
                  <a:pt x="215589" y="278572"/>
                </a:lnTo>
                <a:lnTo>
                  <a:pt x="188151" y="224980"/>
                </a:lnTo>
                <a:lnTo>
                  <a:pt x="164751" y="170998"/>
                </a:lnTo>
                <a:lnTo>
                  <a:pt x="146892" y="120870"/>
                </a:lnTo>
                <a:lnTo>
                  <a:pt x="136080" y="78841"/>
                </a:lnTo>
                <a:close/>
              </a:path>
              <a:path w="870584" h="839470">
                <a:moveTo>
                  <a:pt x="870115" y="492480"/>
                </a:moveTo>
                <a:lnTo>
                  <a:pt x="760351" y="505831"/>
                </a:lnTo>
                <a:lnTo>
                  <a:pt x="638908" y="513446"/>
                </a:lnTo>
                <a:lnTo>
                  <a:pt x="540548" y="516878"/>
                </a:lnTo>
                <a:lnTo>
                  <a:pt x="500037" y="517677"/>
                </a:lnTo>
                <a:lnTo>
                  <a:pt x="851237" y="517677"/>
                </a:lnTo>
                <a:lnTo>
                  <a:pt x="870115" y="492480"/>
                </a:lnTo>
                <a:close/>
              </a:path>
              <a:path w="870584" h="839470">
                <a:moveTo>
                  <a:pt x="715314" y="0"/>
                </a:moveTo>
                <a:lnTo>
                  <a:pt x="675335" y="16378"/>
                </a:lnTo>
                <a:lnTo>
                  <a:pt x="634901" y="38203"/>
                </a:lnTo>
                <a:lnTo>
                  <a:pt x="594475" y="64740"/>
                </a:lnTo>
                <a:lnTo>
                  <a:pt x="554517" y="95255"/>
                </a:lnTo>
                <a:lnTo>
                  <a:pt x="515489" y="129015"/>
                </a:lnTo>
                <a:lnTo>
                  <a:pt x="477851" y="165287"/>
                </a:lnTo>
                <a:lnTo>
                  <a:pt x="442066" y="203336"/>
                </a:lnTo>
                <a:lnTo>
                  <a:pt x="408595" y="242428"/>
                </a:lnTo>
                <a:lnTo>
                  <a:pt x="377899" y="281831"/>
                </a:lnTo>
                <a:lnTo>
                  <a:pt x="350439" y="320810"/>
                </a:lnTo>
                <a:lnTo>
                  <a:pt x="326676" y="358632"/>
                </a:lnTo>
                <a:lnTo>
                  <a:pt x="307073" y="394563"/>
                </a:lnTo>
                <a:lnTo>
                  <a:pt x="544744" y="394563"/>
                </a:lnTo>
                <a:lnTo>
                  <a:pt x="569742" y="327418"/>
                </a:lnTo>
                <a:lnTo>
                  <a:pt x="639002" y="158039"/>
                </a:lnTo>
                <a:lnTo>
                  <a:pt x="715314" y="0"/>
                </a:lnTo>
                <a:close/>
              </a:path>
            </a:pathLst>
          </a:custGeom>
          <a:solidFill>
            <a:srgbClr val="AEAE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11034725" y="3230638"/>
            <a:ext cx="414020" cy="574675"/>
          </a:xfrm>
          <a:custGeom>
            <a:avLst/>
            <a:gdLst/>
            <a:ahLst/>
            <a:cxnLst/>
            <a:rect l="l" t="t" r="r" b="b"/>
            <a:pathLst>
              <a:path w="414020" h="574675">
                <a:moveTo>
                  <a:pt x="164871" y="425526"/>
                </a:moveTo>
                <a:lnTo>
                  <a:pt x="146240" y="405828"/>
                </a:lnTo>
                <a:lnTo>
                  <a:pt x="101460" y="341655"/>
                </a:lnTo>
                <a:lnTo>
                  <a:pt x="47167" y="225361"/>
                </a:lnTo>
                <a:lnTo>
                  <a:pt x="0" y="49326"/>
                </a:lnTo>
                <a:lnTo>
                  <a:pt x="177" y="71716"/>
                </a:lnTo>
                <a:lnTo>
                  <a:pt x="14490" y="152298"/>
                </a:lnTo>
                <a:lnTo>
                  <a:pt x="28498" y="203428"/>
                </a:lnTo>
                <a:lnTo>
                  <a:pt x="47015" y="257035"/>
                </a:lnTo>
                <a:lnTo>
                  <a:pt x="69951" y="309600"/>
                </a:lnTo>
                <a:lnTo>
                  <a:pt x="97282" y="357568"/>
                </a:lnTo>
                <a:lnTo>
                  <a:pt x="128943" y="397395"/>
                </a:lnTo>
                <a:lnTo>
                  <a:pt x="164871" y="425526"/>
                </a:lnTo>
                <a:close/>
              </a:path>
              <a:path w="414020" h="574675">
                <a:moveTo>
                  <a:pt x="413639" y="0"/>
                </a:moveTo>
                <a:lnTo>
                  <a:pt x="379069" y="37515"/>
                </a:lnTo>
                <a:lnTo>
                  <a:pt x="355219" y="69443"/>
                </a:lnTo>
                <a:lnTo>
                  <a:pt x="328676" y="108483"/>
                </a:lnTo>
                <a:lnTo>
                  <a:pt x="300697" y="153403"/>
                </a:lnTo>
                <a:lnTo>
                  <a:pt x="272567" y="202946"/>
                </a:lnTo>
                <a:lnTo>
                  <a:pt x="245529" y="255854"/>
                </a:lnTo>
                <a:lnTo>
                  <a:pt x="220865" y="310883"/>
                </a:lnTo>
                <a:lnTo>
                  <a:pt x="199847" y="366801"/>
                </a:lnTo>
                <a:lnTo>
                  <a:pt x="183730" y="422325"/>
                </a:lnTo>
                <a:lnTo>
                  <a:pt x="173786" y="476250"/>
                </a:lnTo>
                <a:lnTo>
                  <a:pt x="171272" y="527291"/>
                </a:lnTo>
                <a:lnTo>
                  <a:pt x="177469" y="574205"/>
                </a:lnTo>
                <a:lnTo>
                  <a:pt x="179387" y="533704"/>
                </a:lnTo>
                <a:lnTo>
                  <a:pt x="202260" y="418325"/>
                </a:lnTo>
                <a:lnTo>
                  <a:pt x="271780" y="237350"/>
                </a:lnTo>
                <a:lnTo>
                  <a:pt x="413639" y="0"/>
                </a:lnTo>
                <a:close/>
              </a:path>
            </a:pathLst>
          </a:custGeom>
          <a:solidFill>
            <a:srgbClr val="6F863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8" name="bg object 5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940033" y="3634562"/>
            <a:ext cx="218160" cy="125641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237035" y="3774236"/>
            <a:ext cx="236880" cy="73651"/>
          </a:xfrm>
          <a:prstGeom prst="rect">
            <a:avLst/>
          </a:prstGeom>
        </p:spPr>
      </p:pic>
      <p:sp>
        <p:nvSpPr>
          <p:cNvPr id="60" name="bg object 60"/>
          <p:cNvSpPr/>
          <p:nvPr/>
        </p:nvSpPr>
        <p:spPr>
          <a:xfrm>
            <a:off x="11262600" y="3597478"/>
            <a:ext cx="401955" cy="108585"/>
          </a:xfrm>
          <a:custGeom>
            <a:avLst/>
            <a:gdLst/>
            <a:ahLst/>
            <a:cxnLst/>
            <a:rect l="l" t="t" r="r" b="b"/>
            <a:pathLst>
              <a:path w="401954" h="108585">
                <a:moveTo>
                  <a:pt x="0" y="94678"/>
                </a:moveTo>
                <a:lnTo>
                  <a:pt x="45363" y="106685"/>
                </a:lnTo>
                <a:lnTo>
                  <a:pt x="97224" y="108116"/>
                </a:lnTo>
                <a:lnTo>
                  <a:pt x="152720" y="101092"/>
                </a:lnTo>
                <a:lnTo>
                  <a:pt x="169111" y="97199"/>
                </a:lnTo>
                <a:lnTo>
                  <a:pt x="27235" y="97199"/>
                </a:lnTo>
                <a:lnTo>
                  <a:pt x="0" y="94678"/>
                </a:lnTo>
                <a:close/>
              </a:path>
              <a:path w="401954" h="108585">
                <a:moveTo>
                  <a:pt x="401764" y="0"/>
                </a:moveTo>
                <a:lnTo>
                  <a:pt x="232368" y="66737"/>
                </a:lnTo>
                <a:lnTo>
                  <a:pt x="106108" y="93511"/>
                </a:lnTo>
                <a:lnTo>
                  <a:pt x="27235" y="97199"/>
                </a:lnTo>
                <a:lnTo>
                  <a:pt x="169111" y="97199"/>
                </a:lnTo>
                <a:lnTo>
                  <a:pt x="208989" y="87729"/>
                </a:lnTo>
                <a:lnTo>
                  <a:pt x="263170" y="70147"/>
                </a:lnTo>
                <a:lnTo>
                  <a:pt x="312400" y="50465"/>
                </a:lnTo>
                <a:lnTo>
                  <a:pt x="353817" y="30801"/>
                </a:lnTo>
                <a:lnTo>
                  <a:pt x="384559" y="13273"/>
                </a:lnTo>
                <a:lnTo>
                  <a:pt x="401764" y="0"/>
                </a:lnTo>
                <a:close/>
              </a:path>
            </a:pathLst>
          </a:custGeom>
          <a:solidFill>
            <a:srgbClr val="6F86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635" cy="3000375"/>
          </a:xfrm>
          <a:custGeom>
            <a:avLst/>
            <a:gdLst/>
            <a:ahLst/>
            <a:cxnLst/>
            <a:rect l="l" t="t" r="r" b="b"/>
            <a:pathLst>
              <a:path w="12192635" h="3000375">
                <a:moveTo>
                  <a:pt x="0" y="3000235"/>
                </a:moveTo>
                <a:lnTo>
                  <a:pt x="12192114" y="3000235"/>
                </a:lnTo>
                <a:lnTo>
                  <a:pt x="12192114" y="0"/>
                </a:lnTo>
                <a:lnTo>
                  <a:pt x="0" y="0"/>
                </a:lnTo>
                <a:lnTo>
                  <a:pt x="0" y="3000235"/>
                </a:lnTo>
                <a:close/>
              </a:path>
            </a:pathLst>
          </a:custGeom>
          <a:solidFill>
            <a:srgbClr val="DEF4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428764"/>
            <a:ext cx="12192635" cy="3000375"/>
          </a:xfrm>
          <a:custGeom>
            <a:avLst/>
            <a:gdLst/>
            <a:ahLst/>
            <a:cxnLst/>
            <a:rect l="l" t="t" r="r" b="b"/>
            <a:pathLst>
              <a:path w="12192635" h="3000375">
                <a:moveTo>
                  <a:pt x="0" y="3000235"/>
                </a:moveTo>
                <a:lnTo>
                  <a:pt x="12192114" y="3000235"/>
                </a:lnTo>
                <a:lnTo>
                  <a:pt x="12192114" y="0"/>
                </a:lnTo>
                <a:lnTo>
                  <a:pt x="0" y="0"/>
                </a:lnTo>
                <a:lnTo>
                  <a:pt x="0" y="3000235"/>
                </a:lnTo>
                <a:close/>
              </a:path>
            </a:pathLst>
          </a:custGeom>
          <a:solidFill>
            <a:srgbClr val="E0F5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857161"/>
            <a:ext cx="12192635" cy="3001010"/>
          </a:xfrm>
          <a:custGeom>
            <a:avLst/>
            <a:gdLst/>
            <a:ahLst/>
            <a:cxnLst/>
            <a:rect l="l" t="t" r="r" b="b"/>
            <a:pathLst>
              <a:path w="12192635" h="3001010">
                <a:moveTo>
                  <a:pt x="0" y="3000603"/>
                </a:moveTo>
                <a:lnTo>
                  <a:pt x="12192114" y="3000603"/>
                </a:lnTo>
                <a:lnTo>
                  <a:pt x="12192114" y="0"/>
                </a:lnTo>
                <a:lnTo>
                  <a:pt x="0" y="0"/>
                </a:lnTo>
                <a:lnTo>
                  <a:pt x="0" y="3000603"/>
                </a:lnTo>
                <a:close/>
              </a:path>
            </a:pathLst>
          </a:custGeom>
          <a:solidFill>
            <a:srgbClr val="E2F5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1285925"/>
            <a:ext cx="12192635" cy="3000375"/>
          </a:xfrm>
          <a:custGeom>
            <a:avLst/>
            <a:gdLst/>
            <a:ahLst/>
            <a:cxnLst/>
            <a:rect l="l" t="t" r="r" b="b"/>
            <a:pathLst>
              <a:path w="12192635" h="3000375">
                <a:moveTo>
                  <a:pt x="0" y="3000235"/>
                </a:moveTo>
                <a:lnTo>
                  <a:pt x="12192114" y="3000235"/>
                </a:lnTo>
                <a:lnTo>
                  <a:pt x="12192114" y="0"/>
                </a:lnTo>
                <a:lnTo>
                  <a:pt x="0" y="0"/>
                </a:lnTo>
                <a:lnTo>
                  <a:pt x="0" y="3000235"/>
                </a:lnTo>
                <a:close/>
              </a:path>
            </a:pathLst>
          </a:custGeom>
          <a:solidFill>
            <a:srgbClr val="E4F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1714677"/>
            <a:ext cx="12192635" cy="5143500"/>
          </a:xfrm>
          <a:custGeom>
            <a:avLst/>
            <a:gdLst/>
            <a:ahLst/>
            <a:cxnLst/>
            <a:rect l="l" t="t" r="r" b="b"/>
            <a:pathLst>
              <a:path w="12192635" h="5143500">
                <a:moveTo>
                  <a:pt x="12192114" y="0"/>
                </a:moveTo>
                <a:lnTo>
                  <a:pt x="0" y="0"/>
                </a:lnTo>
                <a:lnTo>
                  <a:pt x="0" y="5143322"/>
                </a:lnTo>
                <a:lnTo>
                  <a:pt x="12192114" y="5143322"/>
                </a:lnTo>
                <a:lnTo>
                  <a:pt x="12192114" y="0"/>
                </a:lnTo>
                <a:close/>
              </a:path>
            </a:pathLst>
          </a:custGeom>
          <a:solidFill>
            <a:srgbClr val="E7F7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2143074"/>
            <a:ext cx="12192635" cy="3001010"/>
          </a:xfrm>
          <a:custGeom>
            <a:avLst/>
            <a:gdLst/>
            <a:ahLst/>
            <a:cxnLst/>
            <a:rect l="l" t="t" r="r" b="b"/>
            <a:pathLst>
              <a:path w="12192635" h="3001010">
                <a:moveTo>
                  <a:pt x="0" y="3000603"/>
                </a:moveTo>
                <a:lnTo>
                  <a:pt x="12192114" y="3000603"/>
                </a:lnTo>
                <a:lnTo>
                  <a:pt x="12192114" y="0"/>
                </a:lnTo>
                <a:lnTo>
                  <a:pt x="0" y="0"/>
                </a:lnTo>
                <a:lnTo>
                  <a:pt x="0" y="3000603"/>
                </a:lnTo>
                <a:close/>
              </a:path>
            </a:pathLst>
          </a:custGeom>
          <a:solidFill>
            <a:srgbClr val="E9F7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0" y="2571838"/>
            <a:ext cx="12192635" cy="3000375"/>
          </a:xfrm>
          <a:custGeom>
            <a:avLst/>
            <a:gdLst/>
            <a:ahLst/>
            <a:cxnLst/>
            <a:rect l="l" t="t" r="r" b="b"/>
            <a:pathLst>
              <a:path w="12192635" h="3000375">
                <a:moveTo>
                  <a:pt x="0" y="3000235"/>
                </a:moveTo>
                <a:lnTo>
                  <a:pt x="12192114" y="3000235"/>
                </a:lnTo>
                <a:lnTo>
                  <a:pt x="12192114" y="0"/>
                </a:lnTo>
                <a:lnTo>
                  <a:pt x="0" y="0"/>
                </a:lnTo>
                <a:lnTo>
                  <a:pt x="0" y="3000235"/>
                </a:lnTo>
                <a:close/>
              </a:path>
            </a:pathLst>
          </a:custGeom>
          <a:solidFill>
            <a:srgbClr val="EBF8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0" y="3000235"/>
            <a:ext cx="12192635" cy="3001010"/>
          </a:xfrm>
          <a:custGeom>
            <a:avLst/>
            <a:gdLst/>
            <a:ahLst/>
            <a:cxnLst/>
            <a:rect l="l" t="t" r="r" b="b"/>
            <a:pathLst>
              <a:path w="12192635" h="3001010">
                <a:moveTo>
                  <a:pt x="0" y="3000603"/>
                </a:moveTo>
                <a:lnTo>
                  <a:pt x="12192114" y="3000603"/>
                </a:lnTo>
                <a:lnTo>
                  <a:pt x="12192114" y="0"/>
                </a:lnTo>
                <a:lnTo>
                  <a:pt x="0" y="0"/>
                </a:lnTo>
                <a:lnTo>
                  <a:pt x="0" y="3000603"/>
                </a:lnTo>
                <a:close/>
              </a:path>
            </a:pathLst>
          </a:custGeom>
          <a:solidFill>
            <a:srgbClr val="EDF9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3429000"/>
            <a:ext cx="12192635" cy="3429000"/>
          </a:xfrm>
          <a:custGeom>
            <a:avLst/>
            <a:gdLst/>
            <a:ahLst/>
            <a:cxnLst/>
            <a:rect l="l" t="t" r="r" b="b"/>
            <a:pathLst>
              <a:path w="12192635" h="3429000">
                <a:moveTo>
                  <a:pt x="12192114" y="0"/>
                </a:moveTo>
                <a:lnTo>
                  <a:pt x="0" y="0"/>
                </a:lnTo>
                <a:lnTo>
                  <a:pt x="0" y="3429000"/>
                </a:lnTo>
                <a:lnTo>
                  <a:pt x="12192114" y="3429000"/>
                </a:lnTo>
                <a:lnTo>
                  <a:pt x="12192114" y="0"/>
                </a:lnTo>
                <a:close/>
              </a:path>
            </a:pathLst>
          </a:custGeom>
          <a:solidFill>
            <a:srgbClr val="EFF9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3857764"/>
            <a:ext cx="12192635" cy="2571750"/>
          </a:xfrm>
          <a:custGeom>
            <a:avLst/>
            <a:gdLst/>
            <a:ahLst/>
            <a:cxnLst/>
            <a:rect l="l" t="t" r="r" b="b"/>
            <a:pathLst>
              <a:path w="12192635" h="2571750">
                <a:moveTo>
                  <a:pt x="0" y="2571470"/>
                </a:moveTo>
                <a:lnTo>
                  <a:pt x="12192114" y="2571470"/>
                </a:lnTo>
                <a:lnTo>
                  <a:pt x="12192114" y="0"/>
                </a:lnTo>
                <a:lnTo>
                  <a:pt x="0" y="0"/>
                </a:lnTo>
                <a:lnTo>
                  <a:pt x="0" y="2571470"/>
                </a:lnTo>
                <a:close/>
              </a:path>
            </a:pathLst>
          </a:custGeom>
          <a:solidFill>
            <a:srgbClr val="F1FA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0" y="4286161"/>
            <a:ext cx="12192635" cy="2572385"/>
          </a:xfrm>
          <a:custGeom>
            <a:avLst/>
            <a:gdLst/>
            <a:ahLst/>
            <a:cxnLst/>
            <a:rect l="l" t="t" r="r" b="b"/>
            <a:pathLst>
              <a:path w="12192635" h="2572384">
                <a:moveTo>
                  <a:pt x="12192114" y="0"/>
                </a:moveTo>
                <a:lnTo>
                  <a:pt x="0" y="0"/>
                </a:lnTo>
                <a:lnTo>
                  <a:pt x="0" y="2571838"/>
                </a:lnTo>
                <a:lnTo>
                  <a:pt x="12192114" y="2571838"/>
                </a:lnTo>
                <a:lnTo>
                  <a:pt x="12192114" y="0"/>
                </a:lnTo>
                <a:close/>
              </a:path>
            </a:pathLst>
          </a:custGeom>
          <a:solidFill>
            <a:srgbClr val="F3FB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0" y="4714925"/>
            <a:ext cx="12192635" cy="2143125"/>
          </a:xfrm>
          <a:custGeom>
            <a:avLst/>
            <a:gdLst/>
            <a:ahLst/>
            <a:cxnLst/>
            <a:rect l="l" t="t" r="r" b="b"/>
            <a:pathLst>
              <a:path w="12192635" h="2143125">
                <a:moveTo>
                  <a:pt x="12192114" y="0"/>
                </a:moveTo>
                <a:lnTo>
                  <a:pt x="0" y="0"/>
                </a:lnTo>
                <a:lnTo>
                  <a:pt x="0" y="2143074"/>
                </a:lnTo>
                <a:lnTo>
                  <a:pt x="12192114" y="2143074"/>
                </a:lnTo>
                <a:lnTo>
                  <a:pt x="12192114" y="0"/>
                </a:lnTo>
                <a:close/>
              </a:path>
            </a:pathLst>
          </a:custGeom>
          <a:solidFill>
            <a:srgbClr val="F5FB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0" y="5143677"/>
            <a:ext cx="12192635" cy="1714500"/>
          </a:xfrm>
          <a:custGeom>
            <a:avLst/>
            <a:gdLst/>
            <a:ahLst/>
            <a:cxnLst/>
            <a:rect l="l" t="t" r="r" b="b"/>
            <a:pathLst>
              <a:path w="12192635" h="1714500">
                <a:moveTo>
                  <a:pt x="12192114" y="0"/>
                </a:moveTo>
                <a:lnTo>
                  <a:pt x="0" y="0"/>
                </a:lnTo>
                <a:lnTo>
                  <a:pt x="0" y="1714322"/>
                </a:lnTo>
                <a:lnTo>
                  <a:pt x="12192114" y="1714322"/>
                </a:lnTo>
                <a:lnTo>
                  <a:pt x="12192114" y="0"/>
                </a:lnTo>
                <a:close/>
              </a:path>
            </a:pathLst>
          </a:custGeom>
          <a:solidFill>
            <a:srgbClr val="F8F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0" y="5572074"/>
            <a:ext cx="12192635" cy="1286510"/>
          </a:xfrm>
          <a:custGeom>
            <a:avLst/>
            <a:gdLst/>
            <a:ahLst/>
            <a:cxnLst/>
            <a:rect l="l" t="t" r="r" b="b"/>
            <a:pathLst>
              <a:path w="12192635" h="1286509">
                <a:moveTo>
                  <a:pt x="12192114" y="0"/>
                </a:moveTo>
                <a:lnTo>
                  <a:pt x="0" y="0"/>
                </a:lnTo>
                <a:lnTo>
                  <a:pt x="0" y="1285925"/>
                </a:lnTo>
                <a:lnTo>
                  <a:pt x="12192114" y="1285925"/>
                </a:lnTo>
                <a:lnTo>
                  <a:pt x="12192114" y="0"/>
                </a:lnTo>
                <a:close/>
              </a:path>
            </a:pathLst>
          </a:custGeom>
          <a:solidFill>
            <a:srgbClr val="FA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0" y="6000838"/>
            <a:ext cx="12192635" cy="857250"/>
          </a:xfrm>
          <a:custGeom>
            <a:avLst/>
            <a:gdLst/>
            <a:ahLst/>
            <a:cxnLst/>
            <a:rect l="l" t="t" r="r" b="b"/>
            <a:pathLst>
              <a:path w="12192635" h="857250">
                <a:moveTo>
                  <a:pt x="12192114" y="0"/>
                </a:moveTo>
                <a:lnTo>
                  <a:pt x="0" y="0"/>
                </a:lnTo>
                <a:lnTo>
                  <a:pt x="0" y="857161"/>
                </a:lnTo>
                <a:lnTo>
                  <a:pt x="12192114" y="857161"/>
                </a:lnTo>
                <a:lnTo>
                  <a:pt x="12192114" y="0"/>
                </a:lnTo>
                <a:close/>
              </a:path>
            </a:pathLst>
          </a:custGeom>
          <a:solidFill>
            <a:srgbClr val="FC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6429235"/>
            <a:ext cx="12192635" cy="429259"/>
          </a:xfrm>
          <a:custGeom>
            <a:avLst/>
            <a:gdLst/>
            <a:ahLst/>
            <a:cxnLst/>
            <a:rect l="l" t="t" r="r" b="b"/>
            <a:pathLst>
              <a:path w="12192635" h="429259">
                <a:moveTo>
                  <a:pt x="12192114" y="0"/>
                </a:moveTo>
                <a:lnTo>
                  <a:pt x="0" y="0"/>
                </a:lnTo>
                <a:lnTo>
                  <a:pt x="0" y="428764"/>
                </a:lnTo>
                <a:lnTo>
                  <a:pt x="12192114" y="428764"/>
                </a:lnTo>
                <a:lnTo>
                  <a:pt x="121921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8760955" y="5521351"/>
            <a:ext cx="3429000" cy="1336675"/>
          </a:xfrm>
          <a:custGeom>
            <a:avLst/>
            <a:gdLst/>
            <a:ahLst/>
            <a:cxnLst/>
            <a:rect l="l" t="t" r="r" b="b"/>
            <a:pathLst>
              <a:path w="3429000" h="1336675">
                <a:moveTo>
                  <a:pt x="3191039" y="0"/>
                </a:moveTo>
                <a:lnTo>
                  <a:pt x="3093478" y="329"/>
                </a:lnTo>
                <a:lnTo>
                  <a:pt x="3042340" y="1746"/>
                </a:lnTo>
                <a:lnTo>
                  <a:pt x="2990829" y="3697"/>
                </a:lnTo>
                <a:lnTo>
                  <a:pt x="2886780" y="9166"/>
                </a:lnTo>
                <a:lnTo>
                  <a:pt x="2781510" y="16671"/>
                </a:lnTo>
                <a:lnTo>
                  <a:pt x="2675198" y="26148"/>
                </a:lnTo>
                <a:lnTo>
                  <a:pt x="2568022" y="37531"/>
                </a:lnTo>
                <a:lnTo>
                  <a:pt x="2460161" y="50755"/>
                </a:lnTo>
                <a:lnTo>
                  <a:pt x="2351793" y="65756"/>
                </a:lnTo>
                <a:lnTo>
                  <a:pt x="2243096" y="82467"/>
                </a:lnTo>
                <a:lnTo>
                  <a:pt x="2134249" y="100826"/>
                </a:lnTo>
                <a:lnTo>
                  <a:pt x="2025432" y="120765"/>
                </a:lnTo>
                <a:lnTo>
                  <a:pt x="1916821" y="142221"/>
                </a:lnTo>
                <a:lnTo>
                  <a:pt x="1808596" y="165128"/>
                </a:lnTo>
                <a:lnTo>
                  <a:pt x="1700935" y="189422"/>
                </a:lnTo>
                <a:lnTo>
                  <a:pt x="1594017" y="215037"/>
                </a:lnTo>
                <a:lnTo>
                  <a:pt x="1488020" y="241908"/>
                </a:lnTo>
                <a:lnTo>
                  <a:pt x="1383123" y="269970"/>
                </a:lnTo>
                <a:lnTo>
                  <a:pt x="1279504" y="299159"/>
                </a:lnTo>
                <a:lnTo>
                  <a:pt x="1177342" y="329410"/>
                </a:lnTo>
                <a:lnTo>
                  <a:pt x="1076815" y="360656"/>
                </a:lnTo>
                <a:lnTo>
                  <a:pt x="978102" y="392835"/>
                </a:lnTo>
                <a:lnTo>
                  <a:pt x="881382" y="425879"/>
                </a:lnTo>
                <a:lnTo>
                  <a:pt x="786832" y="459725"/>
                </a:lnTo>
                <a:lnTo>
                  <a:pt x="694631" y="494307"/>
                </a:lnTo>
                <a:lnTo>
                  <a:pt x="604958" y="529561"/>
                </a:lnTo>
                <a:lnTo>
                  <a:pt x="517992" y="565421"/>
                </a:lnTo>
                <a:lnTo>
                  <a:pt x="475579" y="583558"/>
                </a:lnTo>
                <a:lnTo>
                  <a:pt x="433910" y="601823"/>
                </a:lnTo>
                <a:lnTo>
                  <a:pt x="393007" y="620206"/>
                </a:lnTo>
                <a:lnTo>
                  <a:pt x="352892" y="638701"/>
                </a:lnTo>
                <a:lnTo>
                  <a:pt x="313587" y="657298"/>
                </a:lnTo>
                <a:lnTo>
                  <a:pt x="275116" y="675990"/>
                </a:lnTo>
                <a:lnTo>
                  <a:pt x="237499" y="694769"/>
                </a:lnTo>
                <a:lnTo>
                  <a:pt x="200760" y="713626"/>
                </a:lnTo>
                <a:lnTo>
                  <a:pt x="164920" y="732554"/>
                </a:lnTo>
                <a:lnTo>
                  <a:pt x="130003" y="751543"/>
                </a:lnTo>
                <a:lnTo>
                  <a:pt x="96030" y="770587"/>
                </a:lnTo>
                <a:lnTo>
                  <a:pt x="63023" y="789677"/>
                </a:lnTo>
                <a:lnTo>
                  <a:pt x="0" y="827962"/>
                </a:lnTo>
                <a:lnTo>
                  <a:pt x="296773" y="886023"/>
                </a:lnTo>
                <a:lnTo>
                  <a:pt x="2440444" y="1336293"/>
                </a:lnTo>
                <a:lnTo>
                  <a:pt x="3428644" y="1336293"/>
                </a:lnTo>
                <a:lnTo>
                  <a:pt x="3428644" y="6450"/>
                </a:lnTo>
                <a:lnTo>
                  <a:pt x="3381968" y="4127"/>
                </a:lnTo>
                <a:lnTo>
                  <a:pt x="3334838" y="2371"/>
                </a:lnTo>
                <a:lnTo>
                  <a:pt x="3239343" y="357"/>
                </a:lnTo>
                <a:lnTo>
                  <a:pt x="3191039" y="0"/>
                </a:lnTo>
                <a:close/>
              </a:path>
            </a:pathLst>
          </a:custGeom>
          <a:solidFill>
            <a:srgbClr val="AEAE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0" y="5651499"/>
            <a:ext cx="11415395" cy="1206500"/>
          </a:xfrm>
          <a:custGeom>
            <a:avLst/>
            <a:gdLst/>
            <a:ahLst/>
            <a:cxnLst/>
            <a:rect l="l" t="t" r="r" b="b"/>
            <a:pathLst>
              <a:path w="11415395" h="1206500">
                <a:moveTo>
                  <a:pt x="3365784" y="0"/>
                </a:moveTo>
                <a:lnTo>
                  <a:pt x="3183839" y="495"/>
                </a:lnTo>
                <a:lnTo>
                  <a:pt x="2699975" y="8044"/>
                </a:lnTo>
                <a:lnTo>
                  <a:pt x="2235258" y="24124"/>
                </a:lnTo>
                <a:lnTo>
                  <a:pt x="1845941" y="44891"/>
                </a:lnTo>
                <a:lnTo>
                  <a:pt x="1474216" y="71638"/>
                </a:lnTo>
                <a:lnTo>
                  <a:pt x="1170633" y="99127"/>
                </a:lnTo>
                <a:lnTo>
                  <a:pt x="881841" y="130658"/>
                </a:lnTo>
                <a:lnTo>
                  <a:pt x="653103" y="159903"/>
                </a:lnTo>
                <a:lnTo>
                  <a:pt x="435734" y="191749"/>
                </a:lnTo>
                <a:lnTo>
                  <a:pt x="270359" y="219034"/>
                </a:lnTo>
                <a:lnTo>
                  <a:pt x="112836" y="247875"/>
                </a:lnTo>
                <a:lnTo>
                  <a:pt x="0" y="270497"/>
                </a:lnTo>
                <a:lnTo>
                  <a:pt x="0" y="1206144"/>
                </a:lnTo>
                <a:lnTo>
                  <a:pt x="11415242" y="1206144"/>
                </a:lnTo>
                <a:lnTo>
                  <a:pt x="11176832" y="1126314"/>
                </a:lnTo>
                <a:lnTo>
                  <a:pt x="10887151" y="1034610"/>
                </a:lnTo>
                <a:lnTo>
                  <a:pt x="10593877" y="947305"/>
                </a:lnTo>
                <a:lnTo>
                  <a:pt x="10297353" y="864334"/>
                </a:lnTo>
                <a:lnTo>
                  <a:pt x="9947756" y="772924"/>
                </a:lnTo>
                <a:lnTo>
                  <a:pt x="9594741" y="687219"/>
                </a:lnTo>
                <a:lnTo>
                  <a:pt x="9187807" y="596118"/>
                </a:lnTo>
                <a:lnTo>
                  <a:pt x="8777929" y="512174"/>
                </a:lnTo>
                <a:lnTo>
                  <a:pt x="8314303" y="426095"/>
                </a:lnTo>
                <a:lnTo>
                  <a:pt x="7849128" y="348651"/>
                </a:lnTo>
                <a:lnTo>
                  <a:pt x="7331852" y="272458"/>
                </a:lnTo>
                <a:lnTo>
                  <a:pt x="6815667" y="206343"/>
                </a:lnTo>
                <a:lnTo>
                  <a:pt x="6251012" y="144891"/>
                </a:lnTo>
                <a:lnTo>
                  <a:pt x="5691697" y="94856"/>
                </a:lnTo>
                <a:lnTo>
                  <a:pt x="5139826" y="55829"/>
                </a:lnTo>
                <a:lnTo>
                  <a:pt x="4548748" y="25331"/>
                </a:lnTo>
                <a:lnTo>
                  <a:pt x="3971768" y="6920"/>
                </a:lnTo>
                <a:lnTo>
                  <a:pt x="3411618" y="66"/>
                </a:lnTo>
                <a:lnTo>
                  <a:pt x="3365784" y="0"/>
                </a:lnTo>
                <a:close/>
              </a:path>
            </a:pathLst>
          </a:custGeom>
          <a:solidFill>
            <a:srgbClr val="C6CC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0" y="5864747"/>
            <a:ext cx="11369040" cy="993775"/>
          </a:xfrm>
          <a:custGeom>
            <a:avLst/>
            <a:gdLst/>
            <a:ahLst/>
            <a:cxnLst/>
            <a:rect l="l" t="t" r="r" b="b"/>
            <a:pathLst>
              <a:path w="11369040" h="993775">
                <a:moveTo>
                  <a:pt x="3200556" y="0"/>
                </a:moveTo>
                <a:lnTo>
                  <a:pt x="3134437" y="101"/>
                </a:lnTo>
                <a:lnTo>
                  <a:pt x="2610290" y="6605"/>
                </a:lnTo>
                <a:lnTo>
                  <a:pt x="2160139" y="20949"/>
                </a:lnTo>
                <a:lnTo>
                  <a:pt x="1782028" y="40009"/>
                </a:lnTo>
                <a:lnTo>
                  <a:pt x="1412251" y="65597"/>
                </a:lnTo>
                <a:lnTo>
                  <a:pt x="1111288" y="92101"/>
                </a:lnTo>
                <a:lnTo>
                  <a:pt x="817557" y="123479"/>
                </a:lnTo>
                <a:lnTo>
                  <a:pt x="588221" y="152195"/>
                </a:lnTo>
                <a:lnTo>
                  <a:pt x="364269" y="184209"/>
                </a:lnTo>
                <a:lnTo>
                  <a:pt x="146038" y="219601"/>
                </a:lnTo>
                <a:lnTo>
                  <a:pt x="0" y="245868"/>
                </a:lnTo>
                <a:lnTo>
                  <a:pt x="0" y="993252"/>
                </a:lnTo>
                <a:lnTo>
                  <a:pt x="11369040" y="993252"/>
                </a:lnTo>
                <a:lnTo>
                  <a:pt x="11290424" y="967310"/>
                </a:lnTo>
                <a:lnTo>
                  <a:pt x="11200383" y="939232"/>
                </a:lnTo>
                <a:lnTo>
                  <a:pt x="11071683" y="901526"/>
                </a:lnTo>
                <a:lnTo>
                  <a:pt x="10933412" y="863587"/>
                </a:lnTo>
                <a:lnTo>
                  <a:pt x="10747626" y="815956"/>
                </a:lnTo>
                <a:lnTo>
                  <a:pt x="10506558" y="758698"/>
                </a:lnTo>
                <a:lnTo>
                  <a:pt x="10201756" y="692098"/>
                </a:lnTo>
                <a:lnTo>
                  <a:pt x="9824555" y="616770"/>
                </a:lnTo>
                <a:lnTo>
                  <a:pt x="9313708" y="524718"/>
                </a:lnTo>
                <a:lnTo>
                  <a:pt x="8707145" y="427552"/>
                </a:lnTo>
                <a:lnTo>
                  <a:pt x="8000087" y="328323"/>
                </a:lnTo>
                <a:lnTo>
                  <a:pt x="7254526" y="238241"/>
                </a:lnTo>
                <a:lnTo>
                  <a:pt x="6479537" y="159451"/>
                </a:lnTo>
                <a:lnTo>
                  <a:pt x="5684195" y="94093"/>
                </a:lnTo>
                <a:lnTo>
                  <a:pt x="4945001" y="47814"/>
                </a:lnTo>
                <a:lnTo>
                  <a:pt x="4270664" y="18488"/>
                </a:lnTo>
                <a:lnTo>
                  <a:pt x="3666343" y="3535"/>
                </a:lnTo>
                <a:lnTo>
                  <a:pt x="3200556" y="0"/>
                </a:lnTo>
                <a:close/>
              </a:path>
            </a:pathLst>
          </a:custGeom>
          <a:solidFill>
            <a:srgbClr val="AEAE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11993397" y="960120"/>
            <a:ext cx="61594" cy="113030"/>
          </a:xfrm>
          <a:custGeom>
            <a:avLst/>
            <a:gdLst/>
            <a:ahLst/>
            <a:cxnLst/>
            <a:rect l="l" t="t" r="r" b="b"/>
            <a:pathLst>
              <a:path w="61595" h="113030">
                <a:moveTo>
                  <a:pt x="46088" y="0"/>
                </a:moveTo>
                <a:lnTo>
                  <a:pt x="48202" y="6192"/>
                </a:lnTo>
                <a:lnTo>
                  <a:pt x="51936" y="22002"/>
                </a:lnTo>
                <a:lnTo>
                  <a:pt x="53374" y="43280"/>
                </a:lnTo>
                <a:lnTo>
                  <a:pt x="48602" y="65874"/>
                </a:lnTo>
                <a:lnTo>
                  <a:pt x="35843" y="85251"/>
                </a:lnTo>
                <a:lnTo>
                  <a:pt x="19710" y="99090"/>
                </a:lnTo>
                <a:lnTo>
                  <a:pt x="5872" y="107392"/>
                </a:lnTo>
                <a:lnTo>
                  <a:pt x="0" y="110159"/>
                </a:lnTo>
                <a:lnTo>
                  <a:pt x="9728" y="112674"/>
                </a:lnTo>
                <a:lnTo>
                  <a:pt x="20499" y="106797"/>
                </a:lnTo>
                <a:lnTo>
                  <a:pt x="42711" y="87791"/>
                </a:lnTo>
                <a:lnTo>
                  <a:pt x="61211" y="53599"/>
                </a:lnTo>
                <a:lnTo>
                  <a:pt x="60845" y="2158"/>
                </a:lnTo>
                <a:lnTo>
                  <a:pt x="46088" y="0"/>
                </a:lnTo>
                <a:close/>
              </a:path>
            </a:pathLst>
          </a:custGeom>
          <a:solidFill>
            <a:srgbClr val="CA7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11647805" y="954386"/>
            <a:ext cx="416559" cy="389890"/>
          </a:xfrm>
          <a:custGeom>
            <a:avLst/>
            <a:gdLst/>
            <a:ahLst/>
            <a:cxnLst/>
            <a:rect l="l" t="t" r="r" b="b"/>
            <a:pathLst>
              <a:path w="416559" h="389890">
                <a:moveTo>
                  <a:pt x="351371" y="261689"/>
                </a:moveTo>
                <a:lnTo>
                  <a:pt x="243713" y="261689"/>
                </a:lnTo>
                <a:lnTo>
                  <a:pt x="238433" y="299013"/>
                </a:lnTo>
                <a:lnTo>
                  <a:pt x="229269" y="340759"/>
                </a:lnTo>
                <a:lnTo>
                  <a:pt x="220577" y="374742"/>
                </a:lnTo>
                <a:lnTo>
                  <a:pt x="216712" y="388778"/>
                </a:lnTo>
                <a:lnTo>
                  <a:pt x="219199" y="389333"/>
                </a:lnTo>
                <a:lnTo>
                  <a:pt x="265671" y="379049"/>
                </a:lnTo>
                <a:lnTo>
                  <a:pt x="311020" y="341398"/>
                </a:lnTo>
                <a:lnTo>
                  <a:pt x="341991" y="287343"/>
                </a:lnTo>
                <a:lnTo>
                  <a:pt x="351371" y="261689"/>
                </a:lnTo>
                <a:close/>
              </a:path>
              <a:path w="416559" h="389890">
                <a:moveTo>
                  <a:pt x="414703" y="217772"/>
                </a:moveTo>
                <a:lnTo>
                  <a:pt x="365391" y="217772"/>
                </a:lnTo>
                <a:lnTo>
                  <a:pt x="372960" y="315334"/>
                </a:lnTo>
                <a:lnTo>
                  <a:pt x="378754" y="313809"/>
                </a:lnTo>
                <a:lnTo>
                  <a:pt x="392039" y="304759"/>
                </a:lnTo>
                <a:lnTo>
                  <a:pt x="406672" y="281467"/>
                </a:lnTo>
                <a:lnTo>
                  <a:pt x="416509" y="237216"/>
                </a:lnTo>
                <a:lnTo>
                  <a:pt x="414703" y="217772"/>
                </a:lnTo>
                <a:close/>
              </a:path>
              <a:path w="416559" h="389890">
                <a:moveTo>
                  <a:pt x="181030" y="29156"/>
                </a:moveTo>
                <a:lnTo>
                  <a:pt x="131037" y="38762"/>
                </a:lnTo>
                <a:lnTo>
                  <a:pt x="98862" y="56604"/>
                </a:lnTo>
                <a:lnTo>
                  <a:pt x="87477" y="66210"/>
                </a:lnTo>
                <a:lnTo>
                  <a:pt x="206997" y="146855"/>
                </a:lnTo>
                <a:lnTo>
                  <a:pt x="0" y="256647"/>
                </a:lnTo>
                <a:lnTo>
                  <a:pt x="50266" y="271231"/>
                </a:lnTo>
                <a:lnTo>
                  <a:pt x="133506" y="282650"/>
                </a:lnTo>
                <a:lnTo>
                  <a:pt x="181121" y="278432"/>
                </a:lnTo>
                <a:lnTo>
                  <a:pt x="220972" y="270163"/>
                </a:lnTo>
                <a:lnTo>
                  <a:pt x="243713" y="261689"/>
                </a:lnTo>
                <a:lnTo>
                  <a:pt x="351371" y="261689"/>
                </a:lnTo>
                <a:lnTo>
                  <a:pt x="359733" y="238821"/>
                </a:lnTo>
                <a:lnTo>
                  <a:pt x="365391" y="217772"/>
                </a:lnTo>
                <a:lnTo>
                  <a:pt x="414703" y="217772"/>
                </a:lnTo>
                <a:lnTo>
                  <a:pt x="410863" y="176415"/>
                </a:lnTo>
                <a:lnTo>
                  <a:pt x="388610" y="118819"/>
                </a:lnTo>
                <a:lnTo>
                  <a:pt x="364466" y="75869"/>
                </a:lnTo>
                <a:lnTo>
                  <a:pt x="353148" y="59009"/>
                </a:lnTo>
                <a:lnTo>
                  <a:pt x="348475" y="51453"/>
                </a:lnTo>
                <a:lnTo>
                  <a:pt x="343688" y="46273"/>
                </a:lnTo>
                <a:lnTo>
                  <a:pt x="341545" y="44252"/>
                </a:lnTo>
                <a:lnTo>
                  <a:pt x="245872" y="44252"/>
                </a:lnTo>
                <a:lnTo>
                  <a:pt x="181030" y="29156"/>
                </a:lnTo>
                <a:close/>
              </a:path>
              <a:path w="416559" h="389890">
                <a:moveTo>
                  <a:pt x="258480" y="0"/>
                </a:moveTo>
                <a:lnTo>
                  <a:pt x="233230" y="556"/>
                </a:lnTo>
                <a:lnTo>
                  <a:pt x="214393" y="3339"/>
                </a:lnTo>
                <a:lnTo>
                  <a:pt x="206997" y="5009"/>
                </a:lnTo>
                <a:lnTo>
                  <a:pt x="211401" y="8762"/>
                </a:lnTo>
                <a:lnTo>
                  <a:pt x="221981" y="18287"/>
                </a:lnTo>
                <a:lnTo>
                  <a:pt x="234788" y="30984"/>
                </a:lnTo>
                <a:lnTo>
                  <a:pt x="245872" y="44252"/>
                </a:lnTo>
                <a:lnTo>
                  <a:pt x="341545" y="44252"/>
                </a:lnTo>
                <a:lnTo>
                  <a:pt x="330430" y="33770"/>
                </a:lnTo>
                <a:lnTo>
                  <a:pt x="310354" y="18497"/>
                </a:lnTo>
                <a:lnTo>
                  <a:pt x="285115" y="5009"/>
                </a:lnTo>
                <a:lnTo>
                  <a:pt x="258480" y="0"/>
                </a:lnTo>
                <a:close/>
              </a:path>
            </a:pathLst>
          </a:custGeom>
          <a:solidFill>
            <a:srgbClr val="FFF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11688838" y="969479"/>
            <a:ext cx="360045" cy="357505"/>
          </a:xfrm>
          <a:custGeom>
            <a:avLst/>
            <a:gdLst/>
            <a:ahLst/>
            <a:cxnLst/>
            <a:rect l="l" t="t" r="r" b="b"/>
            <a:pathLst>
              <a:path w="360045" h="357505">
                <a:moveTo>
                  <a:pt x="309821" y="217436"/>
                </a:moveTo>
                <a:lnTo>
                  <a:pt x="224637" y="217436"/>
                </a:lnTo>
                <a:lnTo>
                  <a:pt x="226931" y="246929"/>
                </a:lnTo>
                <a:lnTo>
                  <a:pt x="226854" y="247896"/>
                </a:lnTo>
                <a:lnTo>
                  <a:pt x="221267" y="286337"/>
                </a:lnTo>
                <a:lnTo>
                  <a:pt x="210516" y="325932"/>
                </a:lnTo>
                <a:lnTo>
                  <a:pt x="197637" y="357124"/>
                </a:lnTo>
                <a:lnTo>
                  <a:pt x="246964" y="325604"/>
                </a:lnTo>
                <a:lnTo>
                  <a:pt x="281811" y="281767"/>
                </a:lnTo>
                <a:lnTo>
                  <a:pt x="304199" y="235581"/>
                </a:lnTo>
                <a:lnTo>
                  <a:pt x="309821" y="217436"/>
                </a:lnTo>
                <a:close/>
              </a:path>
              <a:path w="360045" h="357505">
                <a:moveTo>
                  <a:pt x="356579" y="176034"/>
                </a:moveTo>
                <a:lnTo>
                  <a:pt x="319684" y="176034"/>
                </a:lnTo>
                <a:lnTo>
                  <a:pt x="333316" y="193793"/>
                </a:lnTo>
                <a:lnTo>
                  <a:pt x="341552" y="213842"/>
                </a:lnTo>
                <a:lnTo>
                  <a:pt x="345567" y="235581"/>
                </a:lnTo>
                <a:lnTo>
                  <a:pt x="345671" y="237236"/>
                </a:lnTo>
                <a:lnTo>
                  <a:pt x="346684" y="259194"/>
                </a:lnTo>
                <a:lnTo>
                  <a:pt x="359502" y="222043"/>
                </a:lnTo>
                <a:lnTo>
                  <a:pt x="356898" y="177163"/>
                </a:lnTo>
                <a:lnTo>
                  <a:pt x="356579" y="176034"/>
                </a:lnTo>
                <a:close/>
              </a:path>
              <a:path w="360045" h="357505">
                <a:moveTo>
                  <a:pt x="123821" y="35505"/>
                </a:moveTo>
                <a:lnTo>
                  <a:pt x="75603" y="48958"/>
                </a:lnTo>
                <a:lnTo>
                  <a:pt x="113198" y="70822"/>
                </a:lnTo>
                <a:lnTo>
                  <a:pt x="153088" y="97515"/>
                </a:lnTo>
                <a:lnTo>
                  <a:pt x="184745" y="120090"/>
                </a:lnTo>
                <a:lnTo>
                  <a:pt x="197637" y="129603"/>
                </a:lnTo>
                <a:lnTo>
                  <a:pt x="177741" y="142270"/>
                </a:lnTo>
                <a:lnTo>
                  <a:pt x="128112" y="172351"/>
                </a:lnTo>
                <a:lnTo>
                  <a:pt x="63836" y="207966"/>
                </a:lnTo>
                <a:lnTo>
                  <a:pt x="0" y="237236"/>
                </a:lnTo>
                <a:lnTo>
                  <a:pt x="42301" y="246929"/>
                </a:lnTo>
                <a:lnTo>
                  <a:pt x="90270" y="247896"/>
                </a:lnTo>
                <a:lnTo>
                  <a:pt x="139552" y="242035"/>
                </a:lnTo>
                <a:lnTo>
                  <a:pt x="185792" y="231248"/>
                </a:lnTo>
                <a:lnTo>
                  <a:pt x="224637" y="217436"/>
                </a:lnTo>
                <a:lnTo>
                  <a:pt x="309821" y="217436"/>
                </a:lnTo>
                <a:lnTo>
                  <a:pt x="316150" y="197013"/>
                </a:lnTo>
                <a:lnTo>
                  <a:pt x="319684" y="176034"/>
                </a:lnTo>
                <a:lnTo>
                  <a:pt x="356579" y="176034"/>
                </a:lnTo>
                <a:lnTo>
                  <a:pt x="343698" y="130462"/>
                </a:lnTo>
                <a:lnTo>
                  <a:pt x="324726" y="87845"/>
                </a:lnTo>
                <a:lnTo>
                  <a:pt x="319684" y="85318"/>
                </a:lnTo>
                <a:lnTo>
                  <a:pt x="308276" y="68899"/>
                </a:lnTo>
                <a:lnTo>
                  <a:pt x="297724" y="56159"/>
                </a:lnTo>
                <a:lnTo>
                  <a:pt x="239395" y="56159"/>
                </a:lnTo>
                <a:lnTo>
                  <a:pt x="221344" y="50174"/>
                </a:lnTo>
                <a:lnTo>
                  <a:pt x="177611" y="39600"/>
                </a:lnTo>
                <a:lnTo>
                  <a:pt x="123821" y="35505"/>
                </a:lnTo>
                <a:close/>
              </a:path>
              <a:path w="360045" h="357505">
                <a:moveTo>
                  <a:pt x="205206" y="0"/>
                </a:moveTo>
                <a:lnTo>
                  <a:pt x="222850" y="15911"/>
                </a:lnTo>
                <a:lnTo>
                  <a:pt x="233236" y="34424"/>
                </a:lnTo>
                <a:lnTo>
                  <a:pt x="238153" y="49763"/>
                </a:lnTo>
                <a:lnTo>
                  <a:pt x="239395" y="56159"/>
                </a:lnTo>
                <a:lnTo>
                  <a:pt x="297724" y="56159"/>
                </a:lnTo>
                <a:lnTo>
                  <a:pt x="279721" y="34423"/>
                </a:lnTo>
                <a:lnTo>
                  <a:pt x="242531" y="4067"/>
                </a:lnTo>
                <a:lnTo>
                  <a:pt x="205206" y="0"/>
                </a:lnTo>
                <a:close/>
              </a:path>
            </a:pathLst>
          </a:custGeom>
          <a:solidFill>
            <a:srgbClr val="FABC4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8" name="bg 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786755" y="989634"/>
            <a:ext cx="255968" cy="283324"/>
          </a:xfrm>
          <a:prstGeom prst="rect">
            <a:avLst/>
          </a:prstGeom>
        </p:spPr>
      </p:pic>
      <p:sp>
        <p:nvSpPr>
          <p:cNvPr id="39" name="bg object 39"/>
          <p:cNvSpPr/>
          <p:nvPr/>
        </p:nvSpPr>
        <p:spPr>
          <a:xfrm>
            <a:off x="11308677" y="6270065"/>
            <a:ext cx="875665" cy="588010"/>
          </a:xfrm>
          <a:custGeom>
            <a:avLst/>
            <a:gdLst/>
            <a:ahLst/>
            <a:cxnLst/>
            <a:rect l="l" t="t" r="r" b="b"/>
            <a:pathLst>
              <a:path w="875665" h="588009">
                <a:moveTo>
                  <a:pt x="0" y="306769"/>
                </a:moveTo>
                <a:lnTo>
                  <a:pt x="35864" y="349069"/>
                </a:lnTo>
                <a:lnTo>
                  <a:pt x="83378" y="396984"/>
                </a:lnTo>
                <a:lnTo>
                  <a:pt x="152996" y="458331"/>
                </a:lnTo>
                <a:lnTo>
                  <a:pt x="196409" y="489881"/>
                </a:lnTo>
                <a:lnTo>
                  <a:pt x="244711" y="519272"/>
                </a:lnTo>
                <a:lnTo>
                  <a:pt x="295535" y="545812"/>
                </a:lnTo>
                <a:lnTo>
                  <a:pt x="346516" y="568811"/>
                </a:lnTo>
                <a:lnTo>
                  <a:pt x="395287" y="587578"/>
                </a:lnTo>
                <a:lnTo>
                  <a:pt x="875525" y="587578"/>
                </a:lnTo>
                <a:lnTo>
                  <a:pt x="875525" y="325857"/>
                </a:lnTo>
                <a:lnTo>
                  <a:pt x="570598" y="325857"/>
                </a:lnTo>
                <a:lnTo>
                  <a:pt x="0" y="306769"/>
                </a:lnTo>
                <a:close/>
              </a:path>
              <a:path w="875665" h="588009">
                <a:moveTo>
                  <a:pt x="449106" y="0"/>
                </a:moveTo>
                <a:lnTo>
                  <a:pt x="412927" y="6896"/>
                </a:lnTo>
                <a:lnTo>
                  <a:pt x="570598" y="325857"/>
                </a:lnTo>
                <a:lnTo>
                  <a:pt x="875525" y="325857"/>
                </a:lnTo>
                <a:lnTo>
                  <a:pt x="875525" y="151968"/>
                </a:lnTo>
                <a:lnTo>
                  <a:pt x="777963" y="151968"/>
                </a:lnTo>
                <a:lnTo>
                  <a:pt x="658353" y="40608"/>
                </a:lnTo>
                <a:lnTo>
                  <a:pt x="539824" y="594"/>
                </a:lnTo>
                <a:lnTo>
                  <a:pt x="449106" y="0"/>
                </a:lnTo>
                <a:close/>
              </a:path>
              <a:path w="875665" h="588009">
                <a:moveTo>
                  <a:pt x="743038" y="27775"/>
                </a:moveTo>
                <a:lnTo>
                  <a:pt x="747963" y="40608"/>
                </a:lnTo>
                <a:lnTo>
                  <a:pt x="758744" y="71379"/>
                </a:lnTo>
                <a:lnTo>
                  <a:pt x="770529" y="111759"/>
                </a:lnTo>
                <a:lnTo>
                  <a:pt x="777963" y="151968"/>
                </a:lnTo>
                <a:lnTo>
                  <a:pt x="875525" y="151968"/>
                </a:lnTo>
                <a:lnTo>
                  <a:pt x="875525" y="92939"/>
                </a:lnTo>
                <a:lnTo>
                  <a:pt x="829915" y="61947"/>
                </a:lnTo>
                <a:lnTo>
                  <a:pt x="787141" y="41859"/>
                </a:lnTo>
                <a:lnTo>
                  <a:pt x="755437" y="31020"/>
                </a:lnTo>
                <a:lnTo>
                  <a:pt x="743038" y="27775"/>
                </a:lnTo>
                <a:close/>
              </a:path>
            </a:pathLst>
          </a:custGeom>
          <a:solidFill>
            <a:srgbClr val="FFF6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11401564" y="6306477"/>
            <a:ext cx="783590" cy="551815"/>
          </a:xfrm>
          <a:custGeom>
            <a:avLst/>
            <a:gdLst/>
            <a:ahLst/>
            <a:cxnLst/>
            <a:rect l="l" t="t" r="r" b="b"/>
            <a:pathLst>
              <a:path w="783590" h="551815">
                <a:moveTo>
                  <a:pt x="0" y="307441"/>
                </a:moveTo>
                <a:lnTo>
                  <a:pt x="31528" y="340824"/>
                </a:lnTo>
                <a:lnTo>
                  <a:pt x="69029" y="372151"/>
                </a:lnTo>
                <a:lnTo>
                  <a:pt x="111406" y="401272"/>
                </a:lnTo>
                <a:lnTo>
                  <a:pt x="157560" y="428040"/>
                </a:lnTo>
                <a:lnTo>
                  <a:pt x="206396" y="452308"/>
                </a:lnTo>
                <a:lnTo>
                  <a:pt x="256815" y="473927"/>
                </a:lnTo>
                <a:lnTo>
                  <a:pt x="307721" y="492749"/>
                </a:lnTo>
                <a:lnTo>
                  <a:pt x="358017" y="508628"/>
                </a:lnTo>
                <a:lnTo>
                  <a:pt x="406605" y="521415"/>
                </a:lnTo>
                <a:lnTo>
                  <a:pt x="452389" y="530961"/>
                </a:lnTo>
                <a:lnTo>
                  <a:pt x="494271" y="537121"/>
                </a:lnTo>
                <a:lnTo>
                  <a:pt x="494271" y="541807"/>
                </a:lnTo>
                <a:lnTo>
                  <a:pt x="492480" y="546481"/>
                </a:lnTo>
                <a:lnTo>
                  <a:pt x="491032" y="551522"/>
                </a:lnTo>
                <a:lnTo>
                  <a:pt x="782993" y="551522"/>
                </a:lnTo>
                <a:lnTo>
                  <a:pt x="782993" y="325443"/>
                </a:lnTo>
                <a:lnTo>
                  <a:pt x="346451" y="325443"/>
                </a:lnTo>
                <a:lnTo>
                  <a:pt x="168920" y="321843"/>
                </a:lnTo>
                <a:lnTo>
                  <a:pt x="0" y="307441"/>
                </a:lnTo>
                <a:close/>
              </a:path>
              <a:path w="783590" h="551815">
                <a:moveTo>
                  <a:pt x="385559" y="0"/>
                </a:moveTo>
                <a:lnTo>
                  <a:pt x="439260" y="92662"/>
                </a:lnTo>
                <a:lnTo>
                  <a:pt x="490362" y="198588"/>
                </a:lnTo>
                <a:lnTo>
                  <a:pt x="528573" y="285680"/>
                </a:lnTo>
                <a:lnTo>
                  <a:pt x="543598" y="321843"/>
                </a:lnTo>
                <a:lnTo>
                  <a:pt x="486655" y="323643"/>
                </a:lnTo>
                <a:lnTo>
                  <a:pt x="346451" y="325443"/>
                </a:lnTo>
                <a:lnTo>
                  <a:pt x="782993" y="325443"/>
                </a:lnTo>
                <a:lnTo>
                  <a:pt x="782993" y="221399"/>
                </a:lnTo>
                <a:lnTo>
                  <a:pt x="725398" y="221399"/>
                </a:lnTo>
                <a:lnTo>
                  <a:pt x="694522" y="186148"/>
                </a:lnTo>
                <a:lnTo>
                  <a:pt x="614743" y="108946"/>
                </a:lnTo>
                <a:lnTo>
                  <a:pt x="505331" y="32621"/>
                </a:lnTo>
                <a:lnTo>
                  <a:pt x="385559" y="0"/>
                </a:lnTo>
                <a:close/>
              </a:path>
              <a:path w="783590" h="551815">
                <a:moveTo>
                  <a:pt x="715670" y="54000"/>
                </a:moveTo>
                <a:lnTo>
                  <a:pt x="734812" y="111746"/>
                </a:lnTo>
                <a:lnTo>
                  <a:pt x="736198" y="165779"/>
                </a:lnTo>
                <a:lnTo>
                  <a:pt x="729752" y="205772"/>
                </a:lnTo>
                <a:lnTo>
                  <a:pt x="725398" y="221399"/>
                </a:lnTo>
                <a:lnTo>
                  <a:pt x="782993" y="221399"/>
                </a:lnTo>
                <a:lnTo>
                  <a:pt x="782993" y="97205"/>
                </a:lnTo>
                <a:lnTo>
                  <a:pt x="768880" y="80735"/>
                </a:lnTo>
                <a:lnTo>
                  <a:pt x="752979" y="67773"/>
                </a:lnTo>
                <a:lnTo>
                  <a:pt x="735254" y="58725"/>
                </a:lnTo>
                <a:lnTo>
                  <a:pt x="715670" y="54000"/>
                </a:lnTo>
                <a:close/>
              </a:path>
            </a:pathLst>
          </a:custGeom>
          <a:solidFill>
            <a:srgbClr val="F9BC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11630876" y="6365163"/>
            <a:ext cx="553720" cy="493395"/>
          </a:xfrm>
          <a:custGeom>
            <a:avLst/>
            <a:gdLst/>
            <a:ahLst/>
            <a:cxnLst/>
            <a:rect l="l" t="t" r="r" b="b"/>
            <a:pathLst>
              <a:path w="553720" h="493395">
                <a:moveTo>
                  <a:pt x="469087" y="398881"/>
                </a:moveTo>
                <a:lnTo>
                  <a:pt x="466051" y="405472"/>
                </a:lnTo>
                <a:lnTo>
                  <a:pt x="455942" y="424268"/>
                </a:lnTo>
                <a:lnTo>
                  <a:pt x="437184" y="453859"/>
                </a:lnTo>
                <a:lnTo>
                  <a:pt x="408241" y="492836"/>
                </a:lnTo>
                <a:lnTo>
                  <a:pt x="424078" y="492836"/>
                </a:lnTo>
                <a:lnTo>
                  <a:pt x="440575" y="468896"/>
                </a:lnTo>
                <a:lnTo>
                  <a:pt x="453732" y="445185"/>
                </a:lnTo>
                <a:lnTo>
                  <a:pt x="463308" y="421817"/>
                </a:lnTo>
                <a:lnTo>
                  <a:pt x="469087" y="398881"/>
                </a:lnTo>
                <a:close/>
              </a:path>
              <a:path w="553720" h="493395">
                <a:moveTo>
                  <a:pt x="476643" y="328320"/>
                </a:moveTo>
                <a:lnTo>
                  <a:pt x="470992" y="284073"/>
                </a:lnTo>
                <a:lnTo>
                  <a:pt x="453809" y="237490"/>
                </a:lnTo>
                <a:lnTo>
                  <a:pt x="427939" y="190398"/>
                </a:lnTo>
                <a:lnTo>
                  <a:pt x="396252" y="144653"/>
                </a:lnTo>
                <a:lnTo>
                  <a:pt x="361607" y="102069"/>
                </a:lnTo>
                <a:lnTo>
                  <a:pt x="326847" y="64477"/>
                </a:lnTo>
                <a:lnTo>
                  <a:pt x="294843" y="33718"/>
                </a:lnTo>
                <a:lnTo>
                  <a:pt x="250558" y="0"/>
                </a:lnTo>
                <a:lnTo>
                  <a:pt x="371081" y="129374"/>
                </a:lnTo>
                <a:lnTo>
                  <a:pt x="439331" y="233553"/>
                </a:lnTo>
                <a:lnTo>
                  <a:pt x="469709" y="303047"/>
                </a:lnTo>
                <a:lnTo>
                  <a:pt x="476643" y="328320"/>
                </a:lnTo>
                <a:close/>
              </a:path>
              <a:path w="553720" h="493395">
                <a:moveTo>
                  <a:pt x="553326" y="345592"/>
                </a:moveTo>
                <a:lnTo>
                  <a:pt x="499986" y="357111"/>
                </a:lnTo>
                <a:lnTo>
                  <a:pt x="425615" y="366217"/>
                </a:lnTo>
                <a:lnTo>
                  <a:pt x="380542" y="368630"/>
                </a:lnTo>
                <a:lnTo>
                  <a:pt x="330225" y="368960"/>
                </a:lnTo>
                <a:lnTo>
                  <a:pt x="274662" y="366699"/>
                </a:lnTo>
                <a:lnTo>
                  <a:pt x="213855" y="361353"/>
                </a:lnTo>
                <a:lnTo>
                  <a:pt x="147802" y="352425"/>
                </a:lnTo>
                <a:lnTo>
                  <a:pt x="76517" y="339420"/>
                </a:lnTo>
                <a:lnTo>
                  <a:pt x="0" y="321830"/>
                </a:lnTo>
                <a:lnTo>
                  <a:pt x="17538" y="329907"/>
                </a:lnTo>
                <a:lnTo>
                  <a:pt x="82042" y="349669"/>
                </a:lnTo>
                <a:lnTo>
                  <a:pt x="125933" y="359930"/>
                </a:lnTo>
                <a:lnTo>
                  <a:pt x="175514" y="369493"/>
                </a:lnTo>
                <a:lnTo>
                  <a:pt x="229273" y="377647"/>
                </a:lnTo>
                <a:lnTo>
                  <a:pt x="285661" y="383654"/>
                </a:lnTo>
                <a:lnTo>
                  <a:pt x="343141" y="386829"/>
                </a:lnTo>
                <a:lnTo>
                  <a:pt x="400189" y="386435"/>
                </a:lnTo>
                <a:lnTo>
                  <a:pt x="455256" y="381774"/>
                </a:lnTo>
                <a:lnTo>
                  <a:pt x="506806" y="372122"/>
                </a:lnTo>
                <a:lnTo>
                  <a:pt x="516394" y="368960"/>
                </a:lnTo>
                <a:lnTo>
                  <a:pt x="553326" y="356755"/>
                </a:lnTo>
                <a:lnTo>
                  <a:pt x="553326" y="345592"/>
                </a:lnTo>
                <a:close/>
              </a:path>
              <a:path w="553720" h="493395">
                <a:moveTo>
                  <a:pt x="553326" y="112674"/>
                </a:moveTo>
                <a:lnTo>
                  <a:pt x="549808" y="101917"/>
                </a:lnTo>
                <a:lnTo>
                  <a:pt x="546252" y="93116"/>
                </a:lnTo>
                <a:lnTo>
                  <a:pt x="542785" y="86309"/>
                </a:lnTo>
                <a:lnTo>
                  <a:pt x="539280" y="81013"/>
                </a:lnTo>
                <a:lnTo>
                  <a:pt x="543623" y="93205"/>
                </a:lnTo>
                <a:lnTo>
                  <a:pt x="547382" y="105308"/>
                </a:lnTo>
                <a:lnTo>
                  <a:pt x="550621" y="116941"/>
                </a:lnTo>
                <a:lnTo>
                  <a:pt x="553326" y="127431"/>
                </a:lnTo>
                <a:lnTo>
                  <a:pt x="553326" y="112674"/>
                </a:lnTo>
                <a:close/>
              </a:path>
            </a:pathLst>
          </a:custGeom>
          <a:solidFill>
            <a:srgbClr val="B56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2514" y="2873883"/>
            <a:ext cx="597535" cy="720090"/>
          </a:xfrm>
          <a:custGeom>
            <a:avLst/>
            <a:gdLst/>
            <a:ahLst/>
            <a:cxnLst/>
            <a:rect l="l" t="t" r="r" b="b"/>
            <a:pathLst>
              <a:path w="597535" h="720089">
                <a:moveTo>
                  <a:pt x="188645" y="0"/>
                </a:moveTo>
                <a:lnTo>
                  <a:pt x="142573" y="20628"/>
                </a:lnTo>
                <a:lnTo>
                  <a:pt x="103020" y="48528"/>
                </a:lnTo>
                <a:lnTo>
                  <a:pt x="69486" y="81848"/>
                </a:lnTo>
                <a:lnTo>
                  <a:pt x="41471" y="118739"/>
                </a:lnTo>
                <a:lnTo>
                  <a:pt x="18476" y="157351"/>
                </a:lnTo>
                <a:lnTo>
                  <a:pt x="0" y="195833"/>
                </a:lnTo>
                <a:lnTo>
                  <a:pt x="0" y="600113"/>
                </a:lnTo>
                <a:lnTo>
                  <a:pt x="113860" y="695136"/>
                </a:lnTo>
                <a:lnTo>
                  <a:pt x="226401" y="719551"/>
                </a:lnTo>
                <a:lnTo>
                  <a:pt x="312412" y="708460"/>
                </a:lnTo>
                <a:lnTo>
                  <a:pt x="346684" y="696963"/>
                </a:lnTo>
                <a:lnTo>
                  <a:pt x="336093" y="693445"/>
                </a:lnTo>
                <a:lnTo>
                  <a:pt x="311361" y="682872"/>
                </a:lnTo>
                <a:lnTo>
                  <a:pt x="283049" y="665212"/>
                </a:lnTo>
                <a:lnTo>
                  <a:pt x="261721" y="640435"/>
                </a:lnTo>
                <a:lnTo>
                  <a:pt x="354446" y="639679"/>
                </a:lnTo>
                <a:lnTo>
                  <a:pt x="452435" y="608174"/>
                </a:lnTo>
                <a:lnTo>
                  <a:pt x="530039" y="570930"/>
                </a:lnTo>
                <a:lnTo>
                  <a:pt x="561606" y="552957"/>
                </a:lnTo>
                <a:lnTo>
                  <a:pt x="292684" y="451434"/>
                </a:lnTo>
                <a:lnTo>
                  <a:pt x="509837" y="259918"/>
                </a:lnTo>
                <a:lnTo>
                  <a:pt x="179285" y="259918"/>
                </a:lnTo>
                <a:lnTo>
                  <a:pt x="177103" y="231557"/>
                </a:lnTo>
                <a:lnTo>
                  <a:pt x="174245" y="162629"/>
                </a:lnTo>
                <a:lnTo>
                  <a:pt x="176248" y="77366"/>
                </a:lnTo>
                <a:lnTo>
                  <a:pt x="188645" y="0"/>
                </a:lnTo>
                <a:close/>
              </a:path>
              <a:path w="597535" h="720089">
                <a:moveTo>
                  <a:pt x="417274" y="168031"/>
                </a:moveTo>
                <a:lnTo>
                  <a:pt x="286342" y="197770"/>
                </a:lnTo>
                <a:lnTo>
                  <a:pt x="206370" y="239054"/>
                </a:lnTo>
                <a:lnTo>
                  <a:pt x="179285" y="259918"/>
                </a:lnTo>
                <a:lnTo>
                  <a:pt x="509837" y="259918"/>
                </a:lnTo>
                <a:lnTo>
                  <a:pt x="516699" y="253848"/>
                </a:lnTo>
                <a:lnTo>
                  <a:pt x="597242" y="181800"/>
                </a:lnTo>
                <a:lnTo>
                  <a:pt x="417274" y="168031"/>
                </a:lnTo>
                <a:close/>
              </a:path>
            </a:pathLst>
          </a:custGeom>
          <a:solidFill>
            <a:srgbClr val="FFF6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2514" y="2927883"/>
            <a:ext cx="541655" cy="642620"/>
          </a:xfrm>
          <a:custGeom>
            <a:avLst/>
            <a:gdLst/>
            <a:ahLst/>
            <a:cxnLst/>
            <a:rect l="l" t="t" r="r" b="b"/>
            <a:pathLst>
              <a:path w="541655" h="642620">
                <a:moveTo>
                  <a:pt x="146164" y="0"/>
                </a:moveTo>
                <a:lnTo>
                  <a:pt x="107501" y="29741"/>
                </a:lnTo>
                <a:lnTo>
                  <a:pt x="75911" y="65395"/>
                </a:lnTo>
                <a:lnTo>
                  <a:pt x="50705" y="105293"/>
                </a:lnTo>
                <a:lnTo>
                  <a:pt x="31198" y="147766"/>
                </a:lnTo>
                <a:lnTo>
                  <a:pt x="16702" y="191146"/>
                </a:lnTo>
                <a:lnTo>
                  <a:pt x="6530" y="233776"/>
                </a:lnTo>
                <a:lnTo>
                  <a:pt x="0" y="273951"/>
                </a:lnTo>
                <a:lnTo>
                  <a:pt x="0" y="496074"/>
                </a:lnTo>
                <a:lnTo>
                  <a:pt x="6559" y="501812"/>
                </a:lnTo>
                <a:lnTo>
                  <a:pt x="12242" y="507955"/>
                </a:lnTo>
                <a:lnTo>
                  <a:pt x="17116" y="514098"/>
                </a:lnTo>
                <a:lnTo>
                  <a:pt x="21247" y="519836"/>
                </a:lnTo>
                <a:lnTo>
                  <a:pt x="30607" y="527037"/>
                </a:lnTo>
                <a:lnTo>
                  <a:pt x="57303" y="551703"/>
                </a:lnTo>
                <a:lnTo>
                  <a:pt x="121867" y="602053"/>
                </a:lnTo>
                <a:lnTo>
                  <a:pt x="201012" y="642616"/>
                </a:lnTo>
                <a:lnTo>
                  <a:pt x="271449" y="637921"/>
                </a:lnTo>
                <a:lnTo>
                  <a:pt x="231622" y="613888"/>
                </a:lnTo>
                <a:lnTo>
                  <a:pt x="203674" y="584185"/>
                </a:lnTo>
                <a:lnTo>
                  <a:pt x="187201" y="558937"/>
                </a:lnTo>
                <a:lnTo>
                  <a:pt x="181800" y="548271"/>
                </a:lnTo>
                <a:lnTo>
                  <a:pt x="358668" y="548271"/>
                </a:lnTo>
                <a:lnTo>
                  <a:pt x="400045" y="543112"/>
                </a:lnTo>
                <a:lnTo>
                  <a:pt x="484200" y="500761"/>
                </a:lnTo>
                <a:lnTo>
                  <a:pt x="407235" y="475934"/>
                </a:lnTo>
                <a:lnTo>
                  <a:pt x="325307" y="442031"/>
                </a:lnTo>
                <a:lnTo>
                  <a:pt x="260186" y="412112"/>
                </a:lnTo>
                <a:lnTo>
                  <a:pt x="233641" y="399237"/>
                </a:lnTo>
                <a:lnTo>
                  <a:pt x="264063" y="370301"/>
                </a:lnTo>
                <a:lnTo>
                  <a:pt x="340385" y="300594"/>
                </a:lnTo>
                <a:lnTo>
                  <a:pt x="391221" y="257390"/>
                </a:lnTo>
                <a:lnTo>
                  <a:pt x="151206" y="257390"/>
                </a:lnTo>
                <a:lnTo>
                  <a:pt x="137965" y="217217"/>
                </a:lnTo>
                <a:lnTo>
                  <a:pt x="131756" y="162336"/>
                </a:lnTo>
                <a:lnTo>
                  <a:pt x="131662" y="101802"/>
                </a:lnTo>
                <a:lnTo>
                  <a:pt x="136770" y="44672"/>
                </a:lnTo>
                <a:lnTo>
                  <a:pt x="146164" y="0"/>
                </a:lnTo>
                <a:close/>
              </a:path>
              <a:path w="541655" h="642620">
                <a:moveTo>
                  <a:pt x="358668" y="548271"/>
                </a:moveTo>
                <a:lnTo>
                  <a:pt x="181800" y="548271"/>
                </a:lnTo>
                <a:lnTo>
                  <a:pt x="216748" y="552490"/>
                </a:lnTo>
                <a:lnTo>
                  <a:pt x="300196" y="555563"/>
                </a:lnTo>
                <a:lnTo>
                  <a:pt x="358668" y="548271"/>
                </a:lnTo>
                <a:close/>
              </a:path>
              <a:path w="541655" h="642620">
                <a:moveTo>
                  <a:pt x="494002" y="137213"/>
                </a:moveTo>
                <a:lnTo>
                  <a:pt x="442803" y="141058"/>
                </a:lnTo>
                <a:lnTo>
                  <a:pt x="389309" y="151636"/>
                </a:lnTo>
                <a:lnTo>
                  <a:pt x="335343" y="167573"/>
                </a:lnTo>
                <a:lnTo>
                  <a:pt x="282727" y="187492"/>
                </a:lnTo>
                <a:lnTo>
                  <a:pt x="233284" y="210018"/>
                </a:lnTo>
                <a:lnTo>
                  <a:pt x="188836" y="233776"/>
                </a:lnTo>
                <a:lnTo>
                  <a:pt x="151206" y="257390"/>
                </a:lnTo>
                <a:lnTo>
                  <a:pt x="391221" y="257390"/>
                </a:lnTo>
                <a:lnTo>
                  <a:pt x="440196" y="215769"/>
                </a:lnTo>
                <a:lnTo>
                  <a:pt x="541083" y="141478"/>
                </a:lnTo>
                <a:lnTo>
                  <a:pt x="494002" y="137213"/>
                </a:lnTo>
                <a:close/>
              </a:path>
            </a:pathLst>
          </a:custGeom>
          <a:solidFill>
            <a:srgbClr val="DC71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2146" y="3039478"/>
            <a:ext cx="400050" cy="408305"/>
          </a:xfrm>
          <a:custGeom>
            <a:avLst/>
            <a:gdLst/>
            <a:ahLst/>
            <a:cxnLst/>
            <a:rect l="l" t="t" r="r" b="b"/>
            <a:pathLst>
              <a:path w="400050" h="408304">
                <a:moveTo>
                  <a:pt x="30975" y="356400"/>
                </a:moveTo>
                <a:lnTo>
                  <a:pt x="28765" y="354647"/>
                </a:lnTo>
                <a:lnTo>
                  <a:pt x="22504" y="349389"/>
                </a:lnTo>
                <a:lnTo>
                  <a:pt x="12738" y="340614"/>
                </a:lnTo>
                <a:lnTo>
                  <a:pt x="0" y="328320"/>
                </a:lnTo>
                <a:lnTo>
                  <a:pt x="12" y="335165"/>
                </a:lnTo>
                <a:lnTo>
                  <a:pt x="8140" y="341426"/>
                </a:lnTo>
                <a:lnTo>
                  <a:pt x="15354" y="346595"/>
                </a:lnTo>
                <a:lnTo>
                  <a:pt x="22631" y="351370"/>
                </a:lnTo>
                <a:lnTo>
                  <a:pt x="30975" y="356400"/>
                </a:lnTo>
                <a:close/>
              </a:path>
              <a:path w="400050" h="408304">
                <a:moveTo>
                  <a:pt x="102247" y="0"/>
                </a:moveTo>
                <a:lnTo>
                  <a:pt x="89496" y="24523"/>
                </a:lnTo>
                <a:lnTo>
                  <a:pt x="75361" y="69316"/>
                </a:lnTo>
                <a:lnTo>
                  <a:pt x="63639" y="126326"/>
                </a:lnTo>
                <a:lnTo>
                  <a:pt x="58089" y="187502"/>
                </a:lnTo>
                <a:lnTo>
                  <a:pt x="62496" y="244792"/>
                </a:lnTo>
                <a:lnTo>
                  <a:pt x="80657" y="290156"/>
                </a:lnTo>
                <a:lnTo>
                  <a:pt x="75272" y="272008"/>
                </a:lnTo>
                <a:lnTo>
                  <a:pt x="68097" y="217576"/>
                </a:lnTo>
                <a:lnTo>
                  <a:pt x="72593" y="126898"/>
                </a:lnTo>
                <a:lnTo>
                  <a:pt x="102247" y="0"/>
                </a:lnTo>
                <a:close/>
              </a:path>
              <a:path w="400050" h="408304">
                <a:moveTo>
                  <a:pt x="379818" y="98996"/>
                </a:moveTo>
                <a:lnTo>
                  <a:pt x="329349" y="120497"/>
                </a:lnTo>
                <a:lnTo>
                  <a:pt x="291528" y="140982"/>
                </a:lnTo>
                <a:lnTo>
                  <a:pt x="248907" y="166903"/>
                </a:lnTo>
                <a:lnTo>
                  <a:pt x="204165" y="197459"/>
                </a:lnTo>
                <a:lnTo>
                  <a:pt x="160007" y="231876"/>
                </a:lnTo>
                <a:lnTo>
                  <a:pt x="119100" y="269328"/>
                </a:lnTo>
                <a:lnTo>
                  <a:pt x="84137" y="309041"/>
                </a:lnTo>
                <a:lnTo>
                  <a:pt x="57823" y="350202"/>
                </a:lnTo>
                <a:lnTo>
                  <a:pt x="42849" y="392036"/>
                </a:lnTo>
                <a:lnTo>
                  <a:pt x="57023" y="366153"/>
                </a:lnTo>
                <a:lnTo>
                  <a:pt x="108724" y="298577"/>
                </a:lnTo>
                <a:lnTo>
                  <a:pt x="211734" y="204482"/>
                </a:lnTo>
                <a:lnTo>
                  <a:pt x="379818" y="98996"/>
                </a:lnTo>
                <a:close/>
              </a:path>
              <a:path w="400050" h="408304">
                <a:moveTo>
                  <a:pt x="399618" y="403567"/>
                </a:moveTo>
                <a:lnTo>
                  <a:pt x="268935" y="392607"/>
                </a:lnTo>
                <a:lnTo>
                  <a:pt x="180098" y="368465"/>
                </a:lnTo>
                <a:lnTo>
                  <a:pt x="129476" y="344335"/>
                </a:lnTo>
                <a:lnTo>
                  <a:pt x="113411" y="333362"/>
                </a:lnTo>
                <a:lnTo>
                  <a:pt x="153136" y="365391"/>
                </a:lnTo>
                <a:lnTo>
                  <a:pt x="207530" y="387489"/>
                </a:lnTo>
                <a:lnTo>
                  <a:pt x="267982" y="401002"/>
                </a:lnTo>
                <a:lnTo>
                  <a:pt x="325882" y="407289"/>
                </a:lnTo>
                <a:lnTo>
                  <a:pt x="372630" y="407695"/>
                </a:lnTo>
                <a:lnTo>
                  <a:pt x="399618" y="403567"/>
                </a:lnTo>
                <a:close/>
              </a:path>
            </a:pathLst>
          </a:custGeom>
          <a:solidFill>
            <a:srgbClr val="6E401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5" name="bg object 4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356" y="3416757"/>
            <a:ext cx="191160" cy="146888"/>
          </a:xfrm>
          <a:prstGeom prst="rect">
            <a:avLst/>
          </a:prstGeom>
        </p:spPr>
      </p:pic>
      <p:sp>
        <p:nvSpPr>
          <p:cNvPr id="46" name="bg object 46"/>
          <p:cNvSpPr/>
          <p:nvPr/>
        </p:nvSpPr>
        <p:spPr>
          <a:xfrm>
            <a:off x="145795" y="61874"/>
            <a:ext cx="361315" cy="168910"/>
          </a:xfrm>
          <a:custGeom>
            <a:avLst/>
            <a:gdLst/>
            <a:ahLst/>
            <a:cxnLst/>
            <a:rect l="l" t="t" r="r" b="b"/>
            <a:pathLst>
              <a:path w="361315" h="168910">
                <a:moveTo>
                  <a:pt x="222392" y="0"/>
                </a:moveTo>
                <a:lnTo>
                  <a:pt x="111838" y="26693"/>
                </a:lnTo>
                <a:lnTo>
                  <a:pt x="0" y="129285"/>
                </a:lnTo>
                <a:lnTo>
                  <a:pt x="361" y="139572"/>
                </a:lnTo>
                <a:lnTo>
                  <a:pt x="7470" y="152728"/>
                </a:lnTo>
                <a:lnTo>
                  <a:pt x="15794" y="164063"/>
                </a:lnTo>
                <a:lnTo>
                  <a:pt x="19799" y="168884"/>
                </a:lnTo>
                <a:lnTo>
                  <a:pt x="29969" y="151886"/>
                </a:lnTo>
                <a:lnTo>
                  <a:pt x="59039" y="112007"/>
                </a:lnTo>
                <a:lnTo>
                  <a:pt x="104849" y="65918"/>
                </a:lnTo>
                <a:lnTo>
                  <a:pt x="165239" y="30289"/>
                </a:lnTo>
                <a:lnTo>
                  <a:pt x="232082" y="20572"/>
                </a:lnTo>
                <a:lnTo>
                  <a:pt x="331670" y="20572"/>
                </a:lnTo>
                <a:lnTo>
                  <a:pt x="306891" y="11578"/>
                </a:lnTo>
                <a:lnTo>
                  <a:pt x="222392" y="0"/>
                </a:lnTo>
                <a:close/>
              </a:path>
              <a:path w="361315" h="168910">
                <a:moveTo>
                  <a:pt x="331670" y="20572"/>
                </a:moveTo>
                <a:lnTo>
                  <a:pt x="232082" y="20572"/>
                </a:lnTo>
                <a:lnTo>
                  <a:pt x="295244" y="31140"/>
                </a:lnTo>
                <a:lnTo>
                  <a:pt x="342274" y="47852"/>
                </a:lnTo>
                <a:lnTo>
                  <a:pt x="360718" y="56565"/>
                </a:lnTo>
                <a:lnTo>
                  <a:pt x="340563" y="23799"/>
                </a:lnTo>
                <a:lnTo>
                  <a:pt x="331670" y="20572"/>
                </a:lnTo>
                <a:close/>
              </a:path>
            </a:pathLst>
          </a:custGeom>
          <a:solidFill>
            <a:srgbClr val="9154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354733" y="0"/>
            <a:ext cx="1167765" cy="791845"/>
          </a:xfrm>
          <a:custGeom>
            <a:avLst/>
            <a:gdLst/>
            <a:ahLst/>
            <a:cxnLst/>
            <a:rect l="l" t="t" r="r" b="b"/>
            <a:pathLst>
              <a:path w="1167765" h="791845">
                <a:moveTo>
                  <a:pt x="517880" y="479882"/>
                </a:moveTo>
                <a:lnTo>
                  <a:pt x="191392" y="479882"/>
                </a:lnTo>
                <a:lnTo>
                  <a:pt x="289017" y="657024"/>
                </a:lnTo>
                <a:lnTo>
                  <a:pt x="413240" y="749793"/>
                </a:lnTo>
                <a:lnTo>
                  <a:pt x="520049" y="785457"/>
                </a:lnTo>
                <a:lnTo>
                  <a:pt x="565432" y="791286"/>
                </a:lnTo>
                <a:lnTo>
                  <a:pt x="517880" y="479882"/>
                </a:lnTo>
                <a:close/>
              </a:path>
              <a:path w="1167765" h="791845">
                <a:moveTo>
                  <a:pt x="738322" y="0"/>
                </a:moveTo>
                <a:lnTo>
                  <a:pt x="74617" y="0"/>
                </a:lnTo>
                <a:lnTo>
                  <a:pt x="45885" y="77221"/>
                </a:lnTo>
                <a:lnTo>
                  <a:pt x="25295" y="144722"/>
                </a:lnTo>
                <a:lnTo>
                  <a:pt x="13410" y="191164"/>
                </a:lnTo>
                <a:lnTo>
                  <a:pt x="9591" y="208445"/>
                </a:lnTo>
                <a:lnTo>
                  <a:pt x="2746" y="231482"/>
                </a:lnTo>
                <a:lnTo>
                  <a:pt x="883" y="253385"/>
                </a:lnTo>
                <a:lnTo>
                  <a:pt x="0" y="309779"/>
                </a:lnTo>
                <a:lnTo>
                  <a:pt x="7150" y="386693"/>
                </a:lnTo>
                <a:lnTo>
                  <a:pt x="29390" y="470153"/>
                </a:lnTo>
                <a:lnTo>
                  <a:pt x="70901" y="541132"/>
                </a:lnTo>
                <a:lnTo>
                  <a:pt x="123615" y="594090"/>
                </a:lnTo>
                <a:lnTo>
                  <a:pt x="168904" y="627202"/>
                </a:lnTo>
                <a:lnTo>
                  <a:pt x="188140" y="638644"/>
                </a:lnTo>
                <a:lnTo>
                  <a:pt x="186320" y="622241"/>
                </a:lnTo>
                <a:lnTo>
                  <a:pt x="183556" y="581671"/>
                </a:lnTo>
                <a:lnTo>
                  <a:pt x="183897" y="529897"/>
                </a:lnTo>
                <a:lnTo>
                  <a:pt x="191392" y="479882"/>
                </a:lnTo>
                <a:lnTo>
                  <a:pt x="517880" y="479882"/>
                </a:lnTo>
                <a:lnTo>
                  <a:pt x="499189" y="357479"/>
                </a:lnTo>
                <a:lnTo>
                  <a:pt x="1039500" y="357479"/>
                </a:lnTo>
                <a:lnTo>
                  <a:pt x="1010655" y="315171"/>
                </a:lnTo>
                <a:lnTo>
                  <a:pt x="974119" y="270438"/>
                </a:lnTo>
                <a:lnTo>
                  <a:pt x="933770" y="227333"/>
                </a:lnTo>
                <a:lnTo>
                  <a:pt x="891273" y="186671"/>
                </a:lnTo>
                <a:lnTo>
                  <a:pt x="848296" y="149266"/>
                </a:lnTo>
                <a:lnTo>
                  <a:pt x="806507" y="115932"/>
                </a:lnTo>
                <a:lnTo>
                  <a:pt x="767574" y="87484"/>
                </a:lnTo>
                <a:lnTo>
                  <a:pt x="733164" y="64736"/>
                </a:lnTo>
                <a:lnTo>
                  <a:pt x="684583" y="39598"/>
                </a:lnTo>
                <a:lnTo>
                  <a:pt x="696095" y="27740"/>
                </a:lnTo>
                <a:lnTo>
                  <a:pt x="710506" y="16827"/>
                </a:lnTo>
                <a:lnTo>
                  <a:pt x="726805" y="6590"/>
                </a:lnTo>
                <a:lnTo>
                  <a:pt x="738322" y="0"/>
                </a:lnTo>
                <a:close/>
              </a:path>
              <a:path w="1167765" h="791845">
                <a:moveTo>
                  <a:pt x="1039500" y="357479"/>
                </a:moveTo>
                <a:lnTo>
                  <a:pt x="499189" y="357479"/>
                </a:lnTo>
                <a:lnTo>
                  <a:pt x="1167349" y="595795"/>
                </a:lnTo>
                <a:lnTo>
                  <a:pt x="1138008" y="534149"/>
                </a:lnTo>
                <a:lnTo>
                  <a:pt x="1099004" y="460328"/>
                </a:lnTo>
                <a:lnTo>
                  <a:pt x="1041707" y="360718"/>
                </a:lnTo>
                <a:lnTo>
                  <a:pt x="1039500" y="357479"/>
                </a:lnTo>
                <a:close/>
              </a:path>
            </a:pathLst>
          </a:custGeom>
          <a:solidFill>
            <a:srgbClr val="FFF6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409995" y="0"/>
            <a:ext cx="1017269" cy="730885"/>
          </a:xfrm>
          <a:custGeom>
            <a:avLst/>
            <a:gdLst/>
            <a:ahLst/>
            <a:cxnLst/>
            <a:rect l="l" t="t" r="r" b="b"/>
            <a:pathLst>
              <a:path w="1017269" h="730885">
                <a:moveTo>
                  <a:pt x="384834" y="343801"/>
                </a:moveTo>
                <a:lnTo>
                  <a:pt x="126045" y="343801"/>
                </a:lnTo>
                <a:lnTo>
                  <a:pt x="148681" y="396827"/>
                </a:lnTo>
                <a:lnTo>
                  <a:pt x="212896" y="517453"/>
                </a:lnTo>
                <a:lnTo>
                  <a:pt x="313156" y="648002"/>
                </a:lnTo>
                <a:lnTo>
                  <a:pt x="443926" y="730796"/>
                </a:lnTo>
                <a:lnTo>
                  <a:pt x="415855" y="602573"/>
                </a:lnTo>
                <a:lnTo>
                  <a:pt x="396222" y="459131"/>
                </a:lnTo>
                <a:lnTo>
                  <a:pt x="384834" y="343801"/>
                </a:lnTo>
                <a:close/>
              </a:path>
              <a:path w="1017269" h="730885">
                <a:moveTo>
                  <a:pt x="572467" y="0"/>
                </a:moveTo>
                <a:lnTo>
                  <a:pt x="71544" y="0"/>
                </a:lnTo>
                <a:lnTo>
                  <a:pt x="61772" y="20023"/>
                </a:lnTo>
                <a:lnTo>
                  <a:pt x="51973" y="44907"/>
                </a:lnTo>
                <a:lnTo>
                  <a:pt x="42849" y="70467"/>
                </a:lnTo>
                <a:lnTo>
                  <a:pt x="33526" y="95757"/>
                </a:lnTo>
                <a:lnTo>
                  <a:pt x="33526" y="109080"/>
                </a:lnTo>
                <a:lnTo>
                  <a:pt x="19716" y="167434"/>
                </a:lnTo>
                <a:lnTo>
                  <a:pt x="0" y="300780"/>
                </a:lnTo>
                <a:lnTo>
                  <a:pt x="6946" y="446547"/>
                </a:lnTo>
                <a:lnTo>
                  <a:pt x="73125" y="542163"/>
                </a:lnTo>
                <a:lnTo>
                  <a:pt x="73041" y="467883"/>
                </a:lnTo>
                <a:lnTo>
                  <a:pt x="92160" y="404506"/>
                </a:lnTo>
                <a:lnTo>
                  <a:pt x="114992" y="360367"/>
                </a:lnTo>
                <a:lnTo>
                  <a:pt x="126045" y="343801"/>
                </a:lnTo>
                <a:lnTo>
                  <a:pt x="384834" y="343801"/>
                </a:lnTo>
                <a:lnTo>
                  <a:pt x="384690" y="342352"/>
                </a:lnTo>
                <a:lnTo>
                  <a:pt x="380922" y="294119"/>
                </a:lnTo>
                <a:lnTo>
                  <a:pt x="855655" y="294119"/>
                </a:lnTo>
                <a:lnTo>
                  <a:pt x="840233" y="278829"/>
                </a:lnTo>
                <a:lnTo>
                  <a:pt x="800550" y="242909"/>
                </a:lnTo>
                <a:lnTo>
                  <a:pt x="759551" y="208807"/>
                </a:lnTo>
                <a:lnTo>
                  <a:pt x="717841" y="176828"/>
                </a:lnTo>
                <a:lnTo>
                  <a:pt x="676028" y="147274"/>
                </a:lnTo>
                <a:lnTo>
                  <a:pt x="634719" y="120451"/>
                </a:lnTo>
                <a:lnTo>
                  <a:pt x="594521" y="96661"/>
                </a:lnTo>
                <a:lnTo>
                  <a:pt x="556041" y="76208"/>
                </a:lnTo>
                <a:lnTo>
                  <a:pt x="519885" y="59397"/>
                </a:lnTo>
                <a:lnTo>
                  <a:pt x="529225" y="44042"/>
                </a:lnTo>
                <a:lnTo>
                  <a:pt x="541937" y="28079"/>
                </a:lnTo>
                <a:lnTo>
                  <a:pt x="557752" y="12116"/>
                </a:lnTo>
                <a:lnTo>
                  <a:pt x="572467" y="0"/>
                </a:lnTo>
                <a:close/>
              </a:path>
              <a:path w="1017269" h="730885">
                <a:moveTo>
                  <a:pt x="855655" y="294119"/>
                </a:moveTo>
                <a:lnTo>
                  <a:pt x="380922" y="294119"/>
                </a:lnTo>
                <a:lnTo>
                  <a:pt x="448568" y="313373"/>
                </a:lnTo>
                <a:lnTo>
                  <a:pt x="614292" y="363913"/>
                </a:lnTo>
                <a:lnTo>
                  <a:pt x="822272" y="434906"/>
                </a:lnTo>
                <a:lnTo>
                  <a:pt x="1016684" y="515518"/>
                </a:lnTo>
                <a:lnTo>
                  <a:pt x="997649" y="475069"/>
                </a:lnTo>
                <a:lnTo>
                  <a:pt x="973655" y="434615"/>
                </a:lnTo>
                <a:lnTo>
                  <a:pt x="945310" y="394461"/>
                </a:lnTo>
                <a:lnTo>
                  <a:pt x="913220" y="354909"/>
                </a:lnTo>
                <a:lnTo>
                  <a:pt x="877992" y="316264"/>
                </a:lnTo>
                <a:lnTo>
                  <a:pt x="855655" y="294119"/>
                </a:lnTo>
                <a:close/>
              </a:path>
            </a:pathLst>
          </a:custGeom>
          <a:solidFill>
            <a:srgbClr val="AEAE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486714" y="88885"/>
            <a:ext cx="697865" cy="255270"/>
          </a:xfrm>
          <a:custGeom>
            <a:avLst/>
            <a:gdLst/>
            <a:ahLst/>
            <a:cxnLst/>
            <a:rect l="l" t="t" r="r" b="b"/>
            <a:pathLst>
              <a:path w="697865" h="255270">
                <a:moveTo>
                  <a:pt x="92306" y="0"/>
                </a:moveTo>
                <a:lnTo>
                  <a:pt x="44275" y="2793"/>
                </a:lnTo>
                <a:lnTo>
                  <a:pt x="0" y="12638"/>
                </a:lnTo>
                <a:lnTo>
                  <a:pt x="48511" y="12732"/>
                </a:lnTo>
                <a:lnTo>
                  <a:pt x="187472" y="33108"/>
                </a:lnTo>
                <a:lnTo>
                  <a:pt x="407027" y="103908"/>
                </a:lnTo>
                <a:lnTo>
                  <a:pt x="697318" y="255271"/>
                </a:lnTo>
                <a:lnTo>
                  <a:pt x="683295" y="242968"/>
                </a:lnTo>
                <a:lnTo>
                  <a:pt x="632702" y="206864"/>
                </a:lnTo>
                <a:lnTo>
                  <a:pt x="597783" y="184657"/>
                </a:lnTo>
                <a:lnTo>
                  <a:pt x="557548" y="160742"/>
                </a:lnTo>
                <a:lnTo>
                  <a:pt x="512822" y="135914"/>
                </a:lnTo>
                <a:lnTo>
                  <a:pt x="464430" y="110970"/>
                </a:lnTo>
                <a:lnTo>
                  <a:pt x="413196" y="86706"/>
                </a:lnTo>
                <a:lnTo>
                  <a:pt x="359945" y="63918"/>
                </a:lnTo>
                <a:lnTo>
                  <a:pt x="305502" y="43404"/>
                </a:lnTo>
                <a:lnTo>
                  <a:pt x="250692" y="25958"/>
                </a:lnTo>
                <a:lnTo>
                  <a:pt x="196340" y="12378"/>
                </a:lnTo>
                <a:lnTo>
                  <a:pt x="143269" y="3460"/>
                </a:lnTo>
                <a:lnTo>
                  <a:pt x="92306" y="0"/>
                </a:lnTo>
                <a:close/>
              </a:path>
            </a:pathLst>
          </a:custGeom>
          <a:solidFill>
            <a:srgbClr val="6F863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0" name="bg object 5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8799" y="0"/>
            <a:ext cx="94083" cy="74879"/>
          </a:xfrm>
          <a:prstGeom prst="rect">
            <a:avLst/>
          </a:prstGeom>
        </p:spPr>
      </p:pic>
      <p:sp>
        <p:nvSpPr>
          <p:cNvPr id="51" name="bg object 51"/>
          <p:cNvSpPr/>
          <p:nvPr/>
        </p:nvSpPr>
        <p:spPr>
          <a:xfrm>
            <a:off x="453669" y="0"/>
            <a:ext cx="311150" cy="631825"/>
          </a:xfrm>
          <a:custGeom>
            <a:avLst/>
            <a:gdLst/>
            <a:ahLst/>
            <a:cxnLst/>
            <a:rect l="l" t="t" r="r" b="b"/>
            <a:pathLst>
              <a:path w="311150" h="631825">
                <a:moveTo>
                  <a:pt x="69405" y="125641"/>
                </a:moveTo>
                <a:lnTo>
                  <a:pt x="38722" y="168236"/>
                </a:lnTo>
                <a:lnTo>
                  <a:pt x="18008" y="224536"/>
                </a:lnTo>
                <a:lnTo>
                  <a:pt x="5689" y="286207"/>
                </a:lnTo>
                <a:lnTo>
                  <a:pt x="203" y="344868"/>
                </a:lnTo>
                <a:lnTo>
                  <a:pt x="0" y="392176"/>
                </a:lnTo>
                <a:lnTo>
                  <a:pt x="3530" y="419760"/>
                </a:lnTo>
                <a:lnTo>
                  <a:pt x="13817" y="285877"/>
                </a:lnTo>
                <a:lnTo>
                  <a:pt x="36461" y="194538"/>
                </a:lnTo>
                <a:lnTo>
                  <a:pt x="59105" y="142290"/>
                </a:lnTo>
                <a:lnTo>
                  <a:pt x="69405" y="125641"/>
                </a:lnTo>
                <a:close/>
              </a:path>
              <a:path w="311150" h="631825">
                <a:moveTo>
                  <a:pt x="88036" y="0"/>
                </a:moveTo>
                <a:lnTo>
                  <a:pt x="78943" y="0"/>
                </a:lnTo>
                <a:lnTo>
                  <a:pt x="77863" y="6489"/>
                </a:lnTo>
                <a:lnTo>
                  <a:pt x="77317" y="16256"/>
                </a:lnTo>
                <a:lnTo>
                  <a:pt x="77863" y="26085"/>
                </a:lnTo>
                <a:lnTo>
                  <a:pt x="79489" y="36004"/>
                </a:lnTo>
                <a:lnTo>
                  <a:pt x="79629" y="33070"/>
                </a:lnTo>
                <a:lnTo>
                  <a:pt x="80695" y="24892"/>
                </a:lnTo>
                <a:lnTo>
                  <a:pt x="83578" y="12471"/>
                </a:lnTo>
                <a:lnTo>
                  <a:pt x="88036" y="0"/>
                </a:lnTo>
                <a:close/>
              </a:path>
              <a:path w="311150" h="631825">
                <a:moveTo>
                  <a:pt x="310616" y="631444"/>
                </a:moveTo>
                <a:lnTo>
                  <a:pt x="217309" y="431431"/>
                </a:lnTo>
                <a:lnTo>
                  <a:pt x="176326" y="281660"/>
                </a:lnTo>
                <a:lnTo>
                  <a:pt x="166928" y="187718"/>
                </a:lnTo>
                <a:lnTo>
                  <a:pt x="168414" y="155155"/>
                </a:lnTo>
                <a:lnTo>
                  <a:pt x="158965" y="198932"/>
                </a:lnTo>
                <a:lnTo>
                  <a:pt x="158369" y="247980"/>
                </a:lnTo>
                <a:lnTo>
                  <a:pt x="165138" y="300494"/>
                </a:lnTo>
                <a:lnTo>
                  <a:pt x="177838" y="354711"/>
                </a:lnTo>
                <a:lnTo>
                  <a:pt x="194995" y="408825"/>
                </a:lnTo>
                <a:lnTo>
                  <a:pt x="215188" y="461060"/>
                </a:lnTo>
                <a:lnTo>
                  <a:pt x="236943" y="509625"/>
                </a:lnTo>
                <a:lnTo>
                  <a:pt x="258826" y="552729"/>
                </a:lnTo>
                <a:lnTo>
                  <a:pt x="279361" y="588594"/>
                </a:lnTo>
                <a:lnTo>
                  <a:pt x="297103" y="615429"/>
                </a:lnTo>
                <a:lnTo>
                  <a:pt x="310616" y="631444"/>
                </a:lnTo>
                <a:close/>
              </a:path>
            </a:pathLst>
          </a:custGeom>
          <a:solidFill>
            <a:srgbClr val="6F86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0" y="5007597"/>
            <a:ext cx="673100" cy="974725"/>
          </a:xfrm>
          <a:custGeom>
            <a:avLst/>
            <a:gdLst/>
            <a:ahLst/>
            <a:cxnLst/>
            <a:rect l="l" t="t" r="r" b="b"/>
            <a:pathLst>
              <a:path w="673100" h="974725">
                <a:moveTo>
                  <a:pt x="0" y="423367"/>
                </a:moveTo>
                <a:lnTo>
                  <a:pt x="0" y="919086"/>
                </a:lnTo>
                <a:lnTo>
                  <a:pt x="26318" y="926834"/>
                </a:lnTo>
                <a:lnTo>
                  <a:pt x="55035" y="933572"/>
                </a:lnTo>
                <a:lnTo>
                  <a:pt x="86114" y="938826"/>
                </a:lnTo>
                <a:lnTo>
                  <a:pt x="119519" y="942124"/>
                </a:lnTo>
                <a:lnTo>
                  <a:pt x="167185" y="957710"/>
                </a:lnTo>
                <a:lnTo>
                  <a:pt x="283229" y="974477"/>
                </a:lnTo>
                <a:lnTo>
                  <a:pt x="427218" y="947439"/>
                </a:lnTo>
                <a:lnTo>
                  <a:pt x="539006" y="848975"/>
                </a:lnTo>
                <a:lnTo>
                  <a:pt x="445276" y="848975"/>
                </a:lnTo>
                <a:lnTo>
                  <a:pt x="398291" y="844263"/>
                </a:lnTo>
                <a:lnTo>
                  <a:pt x="379082" y="840968"/>
                </a:lnTo>
                <a:lnTo>
                  <a:pt x="427102" y="811801"/>
                </a:lnTo>
                <a:lnTo>
                  <a:pt x="531585" y="727249"/>
                </a:lnTo>
                <a:lnTo>
                  <a:pt x="633165" y="591733"/>
                </a:lnTo>
                <a:lnTo>
                  <a:pt x="642004" y="550799"/>
                </a:lnTo>
                <a:lnTo>
                  <a:pt x="357479" y="550799"/>
                </a:lnTo>
                <a:lnTo>
                  <a:pt x="370102" y="506604"/>
                </a:lnTo>
                <a:lnTo>
                  <a:pt x="371067" y="497166"/>
                </a:lnTo>
                <a:lnTo>
                  <a:pt x="70561" y="497166"/>
                </a:lnTo>
                <a:lnTo>
                  <a:pt x="52042" y="476975"/>
                </a:lnTo>
                <a:lnTo>
                  <a:pt x="33928" y="457966"/>
                </a:lnTo>
                <a:lnTo>
                  <a:pt x="0" y="423367"/>
                </a:lnTo>
                <a:close/>
              </a:path>
              <a:path w="673100" h="974725">
                <a:moveTo>
                  <a:pt x="558723" y="831608"/>
                </a:moveTo>
                <a:lnTo>
                  <a:pt x="504074" y="847344"/>
                </a:lnTo>
                <a:lnTo>
                  <a:pt x="445276" y="848975"/>
                </a:lnTo>
                <a:lnTo>
                  <a:pt x="539006" y="848975"/>
                </a:lnTo>
                <a:lnTo>
                  <a:pt x="558723" y="831608"/>
                </a:lnTo>
                <a:close/>
              </a:path>
              <a:path w="673100" h="974725">
                <a:moveTo>
                  <a:pt x="672477" y="409676"/>
                </a:moveTo>
                <a:lnTo>
                  <a:pt x="583772" y="463472"/>
                </a:lnTo>
                <a:lnTo>
                  <a:pt x="479879" y="508455"/>
                </a:lnTo>
                <a:lnTo>
                  <a:pt x="393535" y="539330"/>
                </a:lnTo>
                <a:lnTo>
                  <a:pt x="357479" y="550799"/>
                </a:lnTo>
                <a:lnTo>
                  <a:pt x="642004" y="550799"/>
                </a:lnTo>
                <a:lnTo>
                  <a:pt x="672477" y="409676"/>
                </a:lnTo>
                <a:close/>
              </a:path>
              <a:path w="673100" h="974725">
                <a:moveTo>
                  <a:pt x="251637" y="0"/>
                </a:moveTo>
                <a:lnTo>
                  <a:pt x="70561" y="497166"/>
                </a:lnTo>
                <a:lnTo>
                  <a:pt x="371067" y="497166"/>
                </a:lnTo>
                <a:lnTo>
                  <a:pt x="382320" y="387046"/>
                </a:lnTo>
                <a:lnTo>
                  <a:pt x="355657" y="211665"/>
                </a:lnTo>
                <a:lnTo>
                  <a:pt x="251637" y="0"/>
                </a:lnTo>
                <a:close/>
              </a:path>
            </a:pathLst>
          </a:custGeom>
          <a:solidFill>
            <a:srgbClr val="FFF6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-355" y="5082844"/>
            <a:ext cx="618490" cy="857885"/>
          </a:xfrm>
          <a:custGeom>
            <a:avLst/>
            <a:gdLst/>
            <a:ahLst/>
            <a:cxnLst/>
            <a:rect l="l" t="t" r="r" b="b"/>
            <a:pathLst>
              <a:path w="618490" h="857885">
                <a:moveTo>
                  <a:pt x="0" y="415429"/>
                </a:moveTo>
                <a:lnTo>
                  <a:pt x="0" y="791273"/>
                </a:lnTo>
                <a:lnTo>
                  <a:pt x="36715" y="808189"/>
                </a:lnTo>
                <a:lnTo>
                  <a:pt x="47510" y="814311"/>
                </a:lnTo>
                <a:lnTo>
                  <a:pt x="92037" y="829191"/>
                </a:lnTo>
                <a:lnTo>
                  <a:pt x="139946" y="841665"/>
                </a:lnTo>
                <a:lnTo>
                  <a:pt x="189821" y="851007"/>
                </a:lnTo>
                <a:lnTo>
                  <a:pt x="240248" y="856491"/>
                </a:lnTo>
                <a:lnTo>
                  <a:pt x="289809" y="857391"/>
                </a:lnTo>
                <a:lnTo>
                  <a:pt x="337088" y="852981"/>
                </a:lnTo>
                <a:lnTo>
                  <a:pt x="380670" y="842535"/>
                </a:lnTo>
                <a:lnTo>
                  <a:pt x="419139" y="825328"/>
                </a:lnTo>
                <a:lnTo>
                  <a:pt x="443019" y="806864"/>
                </a:lnTo>
                <a:lnTo>
                  <a:pt x="397104" y="806864"/>
                </a:lnTo>
                <a:lnTo>
                  <a:pt x="344651" y="806713"/>
                </a:lnTo>
                <a:lnTo>
                  <a:pt x="295100" y="796232"/>
                </a:lnTo>
                <a:lnTo>
                  <a:pt x="249834" y="771474"/>
                </a:lnTo>
                <a:lnTo>
                  <a:pt x="262856" y="767914"/>
                </a:lnTo>
                <a:lnTo>
                  <a:pt x="285217" y="759578"/>
                </a:lnTo>
                <a:lnTo>
                  <a:pt x="350609" y="728611"/>
                </a:lnTo>
                <a:lnTo>
                  <a:pt x="389969" y="705998"/>
                </a:lnTo>
                <a:lnTo>
                  <a:pt x="431322" y="678643"/>
                </a:lnTo>
                <a:lnTo>
                  <a:pt x="472832" y="646555"/>
                </a:lnTo>
                <a:lnTo>
                  <a:pt x="512664" y="609743"/>
                </a:lnTo>
                <a:lnTo>
                  <a:pt x="548980" y="568216"/>
                </a:lnTo>
                <a:lnTo>
                  <a:pt x="573183" y="532079"/>
                </a:lnTo>
                <a:lnTo>
                  <a:pt x="302031" y="532079"/>
                </a:lnTo>
                <a:lnTo>
                  <a:pt x="309227" y="500037"/>
                </a:lnTo>
                <a:lnTo>
                  <a:pt x="91795" y="500037"/>
                </a:lnTo>
                <a:lnTo>
                  <a:pt x="64795" y="475554"/>
                </a:lnTo>
                <a:lnTo>
                  <a:pt x="35602" y="448698"/>
                </a:lnTo>
                <a:lnTo>
                  <a:pt x="0" y="415429"/>
                </a:lnTo>
                <a:close/>
              </a:path>
              <a:path w="618490" h="857885">
                <a:moveTo>
                  <a:pt x="451078" y="800633"/>
                </a:moveTo>
                <a:lnTo>
                  <a:pt x="397104" y="806864"/>
                </a:lnTo>
                <a:lnTo>
                  <a:pt x="443019" y="806864"/>
                </a:lnTo>
                <a:lnTo>
                  <a:pt x="451078" y="800633"/>
                </a:lnTo>
                <a:close/>
              </a:path>
              <a:path w="618490" h="857885">
                <a:moveTo>
                  <a:pt x="618477" y="415429"/>
                </a:moveTo>
                <a:lnTo>
                  <a:pt x="585590" y="438821"/>
                </a:lnTo>
                <a:lnTo>
                  <a:pt x="542235" y="463025"/>
                </a:lnTo>
                <a:lnTo>
                  <a:pt x="492230" y="486207"/>
                </a:lnTo>
                <a:lnTo>
                  <a:pt x="439391" y="506536"/>
                </a:lnTo>
                <a:lnTo>
                  <a:pt x="387533" y="522179"/>
                </a:lnTo>
                <a:lnTo>
                  <a:pt x="340475" y="531304"/>
                </a:lnTo>
                <a:lnTo>
                  <a:pt x="302031" y="532079"/>
                </a:lnTo>
                <a:lnTo>
                  <a:pt x="573183" y="532079"/>
                </a:lnTo>
                <a:lnTo>
                  <a:pt x="579945" y="521982"/>
                </a:lnTo>
                <a:lnTo>
                  <a:pt x="603723" y="471050"/>
                </a:lnTo>
                <a:lnTo>
                  <a:pt x="618477" y="415429"/>
                </a:lnTo>
                <a:close/>
              </a:path>
              <a:path w="618490" h="857885">
                <a:moveTo>
                  <a:pt x="262077" y="0"/>
                </a:moveTo>
                <a:lnTo>
                  <a:pt x="218004" y="158926"/>
                </a:lnTo>
                <a:lnTo>
                  <a:pt x="161410" y="321837"/>
                </a:lnTo>
                <a:lnTo>
                  <a:pt x="112579" y="448838"/>
                </a:lnTo>
                <a:lnTo>
                  <a:pt x="91795" y="500037"/>
                </a:lnTo>
                <a:lnTo>
                  <a:pt x="309227" y="500037"/>
                </a:lnTo>
                <a:lnTo>
                  <a:pt x="318575" y="445365"/>
                </a:lnTo>
                <a:lnTo>
                  <a:pt x="323755" y="396240"/>
                </a:lnTo>
                <a:lnTo>
                  <a:pt x="326582" y="344635"/>
                </a:lnTo>
                <a:lnTo>
                  <a:pt x="326836" y="291576"/>
                </a:lnTo>
                <a:lnTo>
                  <a:pt x="324300" y="238084"/>
                </a:lnTo>
                <a:lnTo>
                  <a:pt x="318753" y="185186"/>
                </a:lnTo>
                <a:lnTo>
                  <a:pt x="309976" y="133904"/>
                </a:lnTo>
                <a:lnTo>
                  <a:pt x="297750" y="85263"/>
                </a:lnTo>
                <a:lnTo>
                  <a:pt x="281857" y="40287"/>
                </a:lnTo>
                <a:lnTo>
                  <a:pt x="262077" y="0"/>
                </a:lnTo>
                <a:close/>
              </a:path>
            </a:pathLst>
          </a:custGeom>
          <a:solidFill>
            <a:srgbClr val="ED90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59753" y="5316118"/>
            <a:ext cx="454659" cy="600710"/>
          </a:xfrm>
          <a:custGeom>
            <a:avLst/>
            <a:gdLst/>
            <a:ahLst/>
            <a:cxnLst/>
            <a:rect l="l" t="t" r="r" b="b"/>
            <a:pathLst>
              <a:path w="454659" h="600710">
                <a:moveTo>
                  <a:pt x="193306" y="19380"/>
                </a:moveTo>
                <a:lnTo>
                  <a:pt x="191528" y="0"/>
                </a:lnTo>
                <a:lnTo>
                  <a:pt x="144132" y="255460"/>
                </a:lnTo>
                <a:lnTo>
                  <a:pt x="80238" y="427139"/>
                </a:lnTo>
                <a:lnTo>
                  <a:pt x="24104" y="523773"/>
                </a:lnTo>
                <a:lnTo>
                  <a:pt x="0" y="554037"/>
                </a:lnTo>
                <a:lnTo>
                  <a:pt x="33870" y="525170"/>
                </a:lnTo>
                <a:lnTo>
                  <a:pt x="64122" y="487832"/>
                </a:lnTo>
                <a:lnTo>
                  <a:pt x="90855" y="443725"/>
                </a:lnTo>
                <a:lnTo>
                  <a:pt x="114198" y="394525"/>
                </a:lnTo>
                <a:lnTo>
                  <a:pt x="134277" y="341922"/>
                </a:lnTo>
                <a:lnTo>
                  <a:pt x="151218" y="287578"/>
                </a:lnTo>
                <a:lnTo>
                  <a:pt x="165112" y="233197"/>
                </a:lnTo>
                <a:lnTo>
                  <a:pt x="176098" y="180441"/>
                </a:lnTo>
                <a:lnTo>
                  <a:pt x="184289" y="131000"/>
                </a:lnTo>
                <a:lnTo>
                  <a:pt x="189814" y="86563"/>
                </a:lnTo>
                <a:lnTo>
                  <a:pt x="192786" y="48793"/>
                </a:lnTo>
                <a:lnTo>
                  <a:pt x="193306" y="19380"/>
                </a:lnTo>
                <a:close/>
              </a:path>
              <a:path w="454659" h="600710">
                <a:moveTo>
                  <a:pt x="283692" y="596519"/>
                </a:moveTo>
                <a:lnTo>
                  <a:pt x="177825" y="591134"/>
                </a:lnTo>
                <a:lnTo>
                  <a:pt x="105346" y="574700"/>
                </a:lnTo>
                <a:lnTo>
                  <a:pt x="63715" y="557403"/>
                </a:lnTo>
                <a:lnTo>
                  <a:pt x="50406" y="549363"/>
                </a:lnTo>
                <a:lnTo>
                  <a:pt x="91630" y="576872"/>
                </a:lnTo>
                <a:lnTo>
                  <a:pt x="147142" y="593077"/>
                </a:lnTo>
                <a:lnTo>
                  <a:pt x="205359" y="600252"/>
                </a:lnTo>
                <a:lnTo>
                  <a:pt x="254723" y="600646"/>
                </a:lnTo>
                <a:lnTo>
                  <a:pt x="283692" y="596519"/>
                </a:lnTo>
                <a:close/>
              </a:path>
              <a:path w="454659" h="600710">
                <a:moveTo>
                  <a:pt x="454329" y="294843"/>
                </a:moveTo>
                <a:lnTo>
                  <a:pt x="310311" y="388886"/>
                </a:lnTo>
                <a:lnTo>
                  <a:pt x="199174" y="436410"/>
                </a:lnTo>
                <a:lnTo>
                  <a:pt x="127584" y="453301"/>
                </a:lnTo>
                <a:lnTo>
                  <a:pt x="102247" y="455396"/>
                </a:lnTo>
                <a:lnTo>
                  <a:pt x="151244" y="457835"/>
                </a:lnTo>
                <a:lnTo>
                  <a:pt x="205143" y="446722"/>
                </a:lnTo>
                <a:lnTo>
                  <a:pt x="260781" y="425615"/>
                </a:lnTo>
                <a:lnTo>
                  <a:pt x="314998" y="398081"/>
                </a:lnTo>
                <a:lnTo>
                  <a:pt x="364629" y="367677"/>
                </a:lnTo>
                <a:lnTo>
                  <a:pt x="406501" y="337959"/>
                </a:lnTo>
                <a:lnTo>
                  <a:pt x="437451" y="312496"/>
                </a:lnTo>
                <a:lnTo>
                  <a:pt x="454329" y="294843"/>
                </a:lnTo>
                <a:close/>
              </a:path>
            </a:pathLst>
          </a:custGeom>
          <a:solidFill>
            <a:srgbClr val="9B552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5" name="bg object 5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-355" y="5666041"/>
            <a:ext cx="93598" cy="88912"/>
          </a:xfrm>
          <a:prstGeom prst="rect">
            <a:avLst/>
          </a:prstGeom>
        </p:spPr>
      </p:pic>
      <p:sp>
        <p:nvSpPr>
          <p:cNvPr id="56" name="bg object 56"/>
          <p:cNvSpPr/>
          <p:nvPr/>
        </p:nvSpPr>
        <p:spPr>
          <a:xfrm>
            <a:off x="-355" y="5824804"/>
            <a:ext cx="73660" cy="23495"/>
          </a:xfrm>
          <a:custGeom>
            <a:avLst/>
            <a:gdLst/>
            <a:ahLst/>
            <a:cxnLst/>
            <a:rect l="l" t="t" r="r" b="b"/>
            <a:pathLst>
              <a:path w="73660" h="23495">
                <a:moveTo>
                  <a:pt x="0" y="0"/>
                </a:moveTo>
                <a:lnTo>
                  <a:pt x="0" y="8991"/>
                </a:lnTo>
                <a:lnTo>
                  <a:pt x="19978" y="16145"/>
                </a:lnTo>
                <a:lnTo>
                  <a:pt x="38877" y="21102"/>
                </a:lnTo>
                <a:lnTo>
                  <a:pt x="56696" y="23423"/>
                </a:lnTo>
                <a:lnTo>
                  <a:pt x="73431" y="22669"/>
                </a:lnTo>
                <a:lnTo>
                  <a:pt x="68588" y="21911"/>
                </a:lnTo>
                <a:lnTo>
                  <a:pt x="54398" y="18759"/>
                </a:lnTo>
                <a:lnTo>
                  <a:pt x="31367" y="11894"/>
                </a:lnTo>
                <a:lnTo>
                  <a:pt x="0" y="0"/>
                </a:lnTo>
                <a:close/>
              </a:path>
            </a:pathLst>
          </a:custGeom>
          <a:solidFill>
            <a:srgbClr val="9B552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7" name="bg object 5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843" y="5938913"/>
            <a:ext cx="72680" cy="213314"/>
          </a:xfrm>
          <a:prstGeom prst="rect">
            <a:avLst/>
          </a:prstGeom>
        </p:spPr>
      </p:pic>
      <p:sp>
        <p:nvSpPr>
          <p:cNvPr id="58" name="bg object 58"/>
          <p:cNvSpPr/>
          <p:nvPr/>
        </p:nvSpPr>
        <p:spPr>
          <a:xfrm>
            <a:off x="11143081" y="93598"/>
            <a:ext cx="651510" cy="673735"/>
          </a:xfrm>
          <a:custGeom>
            <a:avLst/>
            <a:gdLst/>
            <a:ahLst/>
            <a:cxnLst/>
            <a:rect l="l" t="t" r="r" b="b"/>
            <a:pathLst>
              <a:path w="651509" h="673735">
                <a:moveTo>
                  <a:pt x="104762" y="592924"/>
                </a:moveTo>
                <a:lnTo>
                  <a:pt x="203117" y="663790"/>
                </a:lnTo>
                <a:lnTo>
                  <a:pt x="304379" y="673334"/>
                </a:lnTo>
                <a:lnTo>
                  <a:pt x="383502" y="654732"/>
                </a:lnTo>
                <a:lnTo>
                  <a:pt x="415442" y="641159"/>
                </a:lnTo>
                <a:lnTo>
                  <a:pt x="508242" y="599216"/>
                </a:lnTo>
                <a:lnTo>
                  <a:pt x="144605" y="599216"/>
                </a:lnTo>
                <a:lnTo>
                  <a:pt x="104762" y="592924"/>
                </a:lnTo>
                <a:close/>
              </a:path>
              <a:path w="651509" h="673735">
                <a:moveTo>
                  <a:pt x="0" y="309245"/>
                </a:moveTo>
                <a:lnTo>
                  <a:pt x="39662" y="431848"/>
                </a:lnTo>
                <a:lnTo>
                  <a:pt x="118846" y="518712"/>
                </a:lnTo>
                <a:lnTo>
                  <a:pt x="196478" y="570409"/>
                </a:lnTo>
                <a:lnTo>
                  <a:pt x="231482" y="587514"/>
                </a:lnTo>
                <a:lnTo>
                  <a:pt x="218363" y="590738"/>
                </a:lnTo>
                <a:lnTo>
                  <a:pt x="185939" y="596563"/>
                </a:lnTo>
                <a:lnTo>
                  <a:pt x="144605" y="599216"/>
                </a:lnTo>
                <a:lnTo>
                  <a:pt x="508242" y="599216"/>
                </a:lnTo>
                <a:lnTo>
                  <a:pt x="565719" y="573238"/>
                </a:lnTo>
                <a:lnTo>
                  <a:pt x="633782" y="474703"/>
                </a:lnTo>
                <a:lnTo>
                  <a:pt x="647013" y="407885"/>
                </a:lnTo>
                <a:lnTo>
                  <a:pt x="578154" y="407885"/>
                </a:lnTo>
                <a:lnTo>
                  <a:pt x="584609" y="385559"/>
                </a:lnTo>
                <a:lnTo>
                  <a:pt x="226796" y="385559"/>
                </a:lnTo>
                <a:lnTo>
                  <a:pt x="201028" y="380164"/>
                </a:lnTo>
                <a:lnTo>
                  <a:pt x="139182" y="364813"/>
                </a:lnTo>
                <a:lnTo>
                  <a:pt x="64444" y="340757"/>
                </a:lnTo>
                <a:lnTo>
                  <a:pt x="0" y="309245"/>
                </a:lnTo>
                <a:close/>
              </a:path>
              <a:path w="651509" h="673735">
                <a:moveTo>
                  <a:pt x="650163" y="347395"/>
                </a:moveTo>
                <a:lnTo>
                  <a:pt x="644424" y="356146"/>
                </a:lnTo>
                <a:lnTo>
                  <a:pt x="628875" y="375750"/>
                </a:lnTo>
                <a:lnTo>
                  <a:pt x="605961" y="396307"/>
                </a:lnTo>
                <a:lnTo>
                  <a:pt x="578154" y="407885"/>
                </a:lnTo>
                <a:lnTo>
                  <a:pt x="647013" y="407885"/>
                </a:lnTo>
                <a:lnTo>
                  <a:pt x="651355" y="385956"/>
                </a:lnTo>
                <a:lnTo>
                  <a:pt x="650163" y="347395"/>
                </a:lnTo>
                <a:close/>
              </a:path>
              <a:path w="651509" h="673735">
                <a:moveTo>
                  <a:pt x="264960" y="0"/>
                </a:moveTo>
                <a:lnTo>
                  <a:pt x="206297" y="152735"/>
                </a:lnTo>
                <a:lnTo>
                  <a:pt x="199034" y="274994"/>
                </a:lnTo>
                <a:lnTo>
                  <a:pt x="215193" y="356146"/>
                </a:lnTo>
                <a:lnTo>
                  <a:pt x="226796" y="385559"/>
                </a:lnTo>
                <a:lnTo>
                  <a:pt x="584609" y="385559"/>
                </a:lnTo>
                <a:lnTo>
                  <a:pt x="600221" y="331558"/>
                </a:lnTo>
                <a:lnTo>
                  <a:pt x="419392" y="331558"/>
                </a:lnTo>
                <a:lnTo>
                  <a:pt x="357430" y="199393"/>
                </a:lnTo>
                <a:lnTo>
                  <a:pt x="306251" y="89621"/>
                </a:lnTo>
                <a:lnTo>
                  <a:pt x="264960" y="0"/>
                </a:lnTo>
                <a:close/>
              </a:path>
              <a:path w="651509" h="673735">
                <a:moveTo>
                  <a:pt x="576719" y="126365"/>
                </a:moveTo>
                <a:lnTo>
                  <a:pt x="419392" y="331558"/>
                </a:lnTo>
                <a:lnTo>
                  <a:pt x="600221" y="331558"/>
                </a:lnTo>
                <a:lnTo>
                  <a:pt x="601322" y="327749"/>
                </a:lnTo>
                <a:lnTo>
                  <a:pt x="598230" y="234992"/>
                </a:lnTo>
                <a:lnTo>
                  <a:pt x="584741" y="158302"/>
                </a:lnTo>
                <a:lnTo>
                  <a:pt x="576719" y="126365"/>
                </a:lnTo>
                <a:close/>
              </a:path>
            </a:pathLst>
          </a:custGeom>
          <a:solidFill>
            <a:srgbClr val="FFF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11183759" y="144716"/>
            <a:ext cx="584200" cy="594995"/>
          </a:xfrm>
          <a:custGeom>
            <a:avLst/>
            <a:gdLst/>
            <a:ahLst/>
            <a:cxnLst/>
            <a:rect l="l" t="t" r="r" b="b"/>
            <a:pathLst>
              <a:path w="584200" h="594995">
                <a:moveTo>
                  <a:pt x="140754" y="564845"/>
                </a:moveTo>
                <a:lnTo>
                  <a:pt x="177907" y="585603"/>
                </a:lnTo>
                <a:lnTo>
                  <a:pt x="223170" y="594459"/>
                </a:lnTo>
                <a:lnTo>
                  <a:pt x="273373" y="593375"/>
                </a:lnTo>
                <a:lnTo>
                  <a:pt x="325346" y="584311"/>
                </a:lnTo>
                <a:lnTo>
                  <a:pt x="375918" y="569229"/>
                </a:lnTo>
                <a:lnTo>
                  <a:pt x="384360" y="565716"/>
                </a:lnTo>
                <a:lnTo>
                  <a:pt x="177993" y="565716"/>
                </a:lnTo>
                <a:lnTo>
                  <a:pt x="140754" y="564845"/>
                </a:lnTo>
                <a:close/>
              </a:path>
              <a:path w="584200" h="594995">
                <a:moveTo>
                  <a:pt x="0" y="309245"/>
                </a:moveTo>
                <a:lnTo>
                  <a:pt x="23680" y="364078"/>
                </a:lnTo>
                <a:lnTo>
                  <a:pt x="58976" y="410348"/>
                </a:lnTo>
                <a:lnTo>
                  <a:pt x="101672" y="448501"/>
                </a:lnTo>
                <a:lnTo>
                  <a:pt x="147553" y="478985"/>
                </a:lnTo>
                <a:lnTo>
                  <a:pt x="192405" y="502245"/>
                </a:lnTo>
                <a:lnTo>
                  <a:pt x="232012" y="518730"/>
                </a:lnTo>
                <a:lnTo>
                  <a:pt x="278638" y="533158"/>
                </a:lnTo>
                <a:lnTo>
                  <a:pt x="248285" y="551932"/>
                </a:lnTo>
                <a:lnTo>
                  <a:pt x="214287" y="562098"/>
                </a:lnTo>
                <a:lnTo>
                  <a:pt x="177993" y="565716"/>
                </a:lnTo>
                <a:lnTo>
                  <a:pt x="384360" y="565716"/>
                </a:lnTo>
                <a:lnTo>
                  <a:pt x="421919" y="550087"/>
                </a:lnTo>
                <a:lnTo>
                  <a:pt x="427685" y="543598"/>
                </a:lnTo>
                <a:lnTo>
                  <a:pt x="455893" y="527365"/>
                </a:lnTo>
                <a:lnTo>
                  <a:pt x="515927" y="485282"/>
                </a:lnTo>
                <a:lnTo>
                  <a:pt x="570899" y="427269"/>
                </a:lnTo>
                <a:lnTo>
                  <a:pt x="573012" y="416877"/>
                </a:lnTo>
                <a:lnTo>
                  <a:pt x="486714" y="416877"/>
                </a:lnTo>
                <a:lnTo>
                  <a:pt x="499085" y="387842"/>
                </a:lnTo>
                <a:lnTo>
                  <a:pt x="504138" y="372530"/>
                </a:lnTo>
                <a:lnTo>
                  <a:pt x="186674" y="372530"/>
                </a:lnTo>
                <a:lnTo>
                  <a:pt x="137561" y="363983"/>
                </a:lnTo>
                <a:lnTo>
                  <a:pt x="85112" y="348559"/>
                </a:lnTo>
                <a:lnTo>
                  <a:pt x="36776" y="329299"/>
                </a:lnTo>
                <a:lnTo>
                  <a:pt x="0" y="309245"/>
                </a:lnTo>
                <a:close/>
              </a:path>
              <a:path w="584200" h="594995">
                <a:moveTo>
                  <a:pt x="583920" y="363245"/>
                </a:moveTo>
                <a:lnTo>
                  <a:pt x="554453" y="391974"/>
                </a:lnTo>
                <a:lnTo>
                  <a:pt x="522625" y="408149"/>
                </a:lnTo>
                <a:lnTo>
                  <a:pt x="497143" y="415280"/>
                </a:lnTo>
                <a:lnTo>
                  <a:pt x="486714" y="416877"/>
                </a:lnTo>
                <a:lnTo>
                  <a:pt x="573012" y="416877"/>
                </a:lnTo>
                <a:lnTo>
                  <a:pt x="583920" y="363245"/>
                </a:lnTo>
                <a:close/>
              </a:path>
              <a:path w="584200" h="594995">
                <a:moveTo>
                  <a:pt x="219964" y="0"/>
                </a:moveTo>
                <a:lnTo>
                  <a:pt x="205604" y="41066"/>
                </a:lnTo>
                <a:lnTo>
                  <a:pt x="196700" y="87207"/>
                </a:lnTo>
                <a:lnTo>
                  <a:pt x="192666" y="136646"/>
                </a:lnTo>
                <a:lnTo>
                  <a:pt x="192914" y="187607"/>
                </a:lnTo>
                <a:lnTo>
                  <a:pt x="196859" y="238315"/>
                </a:lnTo>
                <a:lnTo>
                  <a:pt x="203913" y="286993"/>
                </a:lnTo>
                <a:lnTo>
                  <a:pt x="213491" y="331865"/>
                </a:lnTo>
                <a:lnTo>
                  <a:pt x="225005" y="371157"/>
                </a:lnTo>
                <a:lnTo>
                  <a:pt x="186674" y="372530"/>
                </a:lnTo>
                <a:lnTo>
                  <a:pt x="504138" y="372530"/>
                </a:lnTo>
                <a:lnTo>
                  <a:pt x="516110" y="336245"/>
                </a:lnTo>
                <a:lnTo>
                  <a:pt x="368998" y="336245"/>
                </a:lnTo>
                <a:lnTo>
                  <a:pt x="351382" y="302034"/>
                </a:lnTo>
                <a:lnTo>
                  <a:pt x="309602" y="216995"/>
                </a:lnTo>
                <a:lnTo>
                  <a:pt x="260261" y="107520"/>
                </a:lnTo>
                <a:lnTo>
                  <a:pt x="219964" y="0"/>
                </a:lnTo>
                <a:close/>
              </a:path>
              <a:path w="584200" h="594995">
                <a:moveTo>
                  <a:pt x="520204" y="146164"/>
                </a:moveTo>
                <a:lnTo>
                  <a:pt x="478956" y="205782"/>
                </a:lnTo>
                <a:lnTo>
                  <a:pt x="428937" y="267798"/>
                </a:lnTo>
                <a:lnTo>
                  <a:pt x="386750" y="316517"/>
                </a:lnTo>
                <a:lnTo>
                  <a:pt x="368998" y="336245"/>
                </a:lnTo>
                <a:lnTo>
                  <a:pt x="516110" y="336245"/>
                </a:lnTo>
                <a:lnTo>
                  <a:pt x="522495" y="316891"/>
                </a:lnTo>
                <a:lnTo>
                  <a:pt x="536387" y="228255"/>
                </a:lnTo>
                <a:lnTo>
                  <a:pt x="520204" y="146164"/>
                </a:lnTo>
                <a:close/>
              </a:path>
            </a:pathLst>
          </a:custGeom>
          <a:solidFill>
            <a:srgbClr val="DC7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11426761" y="305993"/>
            <a:ext cx="167640" cy="368300"/>
          </a:xfrm>
          <a:custGeom>
            <a:avLst/>
            <a:gdLst/>
            <a:ahLst/>
            <a:cxnLst/>
            <a:rect l="l" t="t" r="r" b="b"/>
            <a:pathLst>
              <a:path w="167640" h="368300">
                <a:moveTo>
                  <a:pt x="0" y="0"/>
                </a:moveTo>
                <a:lnTo>
                  <a:pt x="6230" y="56415"/>
                </a:lnTo>
                <a:lnTo>
                  <a:pt x="16106" y="100604"/>
                </a:lnTo>
                <a:lnTo>
                  <a:pt x="30427" y="150766"/>
                </a:lnTo>
                <a:lnTo>
                  <a:pt x="49145" y="203390"/>
                </a:lnTo>
                <a:lnTo>
                  <a:pt x="72213" y="254966"/>
                </a:lnTo>
                <a:lnTo>
                  <a:pt x="99583" y="301981"/>
                </a:lnTo>
                <a:lnTo>
                  <a:pt x="131209" y="340925"/>
                </a:lnTo>
                <a:lnTo>
                  <a:pt x="167043" y="368287"/>
                </a:lnTo>
                <a:lnTo>
                  <a:pt x="148486" y="349116"/>
                </a:lnTo>
                <a:lnTo>
                  <a:pt x="103638" y="286475"/>
                </a:lnTo>
                <a:lnTo>
                  <a:pt x="48731" y="172668"/>
                </a:lnTo>
                <a:lnTo>
                  <a:pt x="0" y="0"/>
                </a:lnTo>
                <a:close/>
              </a:path>
            </a:pathLst>
          </a:custGeom>
          <a:solidFill>
            <a:srgbClr val="6D3F1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1" name="bg object 6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264404" y="525233"/>
            <a:ext cx="253796" cy="93164"/>
          </a:xfrm>
          <a:prstGeom prst="rect">
            <a:avLst/>
          </a:prstGeom>
        </p:spPr>
      </p:pic>
      <p:sp>
        <p:nvSpPr>
          <p:cNvPr id="62" name="bg object 62"/>
          <p:cNvSpPr/>
          <p:nvPr/>
        </p:nvSpPr>
        <p:spPr>
          <a:xfrm>
            <a:off x="11401920" y="674636"/>
            <a:ext cx="156845" cy="48260"/>
          </a:xfrm>
          <a:custGeom>
            <a:avLst/>
            <a:gdLst/>
            <a:ahLst/>
            <a:cxnLst/>
            <a:rect l="l" t="t" r="r" b="b"/>
            <a:pathLst>
              <a:path w="156845" h="48259">
                <a:moveTo>
                  <a:pt x="147276" y="6778"/>
                </a:moveTo>
                <a:lnTo>
                  <a:pt x="120370" y="21466"/>
                </a:lnTo>
                <a:lnTo>
                  <a:pt x="71946" y="37515"/>
                </a:lnTo>
                <a:lnTo>
                  <a:pt x="0" y="47523"/>
                </a:lnTo>
                <a:lnTo>
                  <a:pt x="26740" y="47997"/>
                </a:lnTo>
                <a:lnTo>
                  <a:pt x="72450" y="41854"/>
                </a:lnTo>
                <a:lnTo>
                  <a:pt x="120993" y="26665"/>
                </a:lnTo>
                <a:lnTo>
                  <a:pt x="147276" y="6778"/>
                </a:lnTo>
                <a:close/>
              </a:path>
              <a:path w="156845" h="48259">
                <a:moveTo>
                  <a:pt x="156235" y="0"/>
                </a:moveTo>
                <a:lnTo>
                  <a:pt x="147276" y="6778"/>
                </a:lnTo>
                <a:lnTo>
                  <a:pt x="147668" y="6564"/>
                </a:lnTo>
                <a:lnTo>
                  <a:pt x="156235" y="0"/>
                </a:lnTo>
                <a:close/>
              </a:path>
            </a:pathLst>
          </a:custGeom>
          <a:solidFill>
            <a:srgbClr val="6D3F1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3" name="bg object 6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562842" y="366839"/>
            <a:ext cx="196202" cy="294119"/>
          </a:xfrm>
          <a:prstGeom prst="rect">
            <a:avLst/>
          </a:prstGeom>
        </p:spPr>
      </p:pic>
      <p:sp>
        <p:nvSpPr>
          <p:cNvPr id="64" name="bg object 64"/>
          <p:cNvSpPr/>
          <p:nvPr/>
        </p:nvSpPr>
        <p:spPr>
          <a:xfrm>
            <a:off x="11563921" y="725043"/>
            <a:ext cx="45720" cy="151130"/>
          </a:xfrm>
          <a:custGeom>
            <a:avLst/>
            <a:gdLst/>
            <a:ahLst/>
            <a:cxnLst/>
            <a:rect l="l" t="t" r="r" b="b"/>
            <a:pathLst>
              <a:path w="45720" h="151130">
                <a:moveTo>
                  <a:pt x="5041" y="0"/>
                </a:moveTo>
                <a:lnTo>
                  <a:pt x="10363" y="5736"/>
                </a:lnTo>
                <a:lnTo>
                  <a:pt x="21961" y="21326"/>
                </a:lnTo>
                <a:lnTo>
                  <a:pt x="33288" y="44341"/>
                </a:lnTo>
                <a:lnTo>
                  <a:pt x="37795" y="72351"/>
                </a:lnTo>
                <a:lnTo>
                  <a:pt x="30673" y="99853"/>
                </a:lnTo>
                <a:lnTo>
                  <a:pt x="17816" y="122801"/>
                </a:lnTo>
                <a:lnTo>
                  <a:pt x="5500" y="138526"/>
                </a:lnTo>
                <a:lnTo>
                  <a:pt x="0" y="144360"/>
                </a:lnTo>
                <a:lnTo>
                  <a:pt x="15481" y="150837"/>
                </a:lnTo>
                <a:lnTo>
                  <a:pt x="19075" y="149034"/>
                </a:lnTo>
                <a:lnTo>
                  <a:pt x="45623" y="92274"/>
                </a:lnTo>
                <a:lnTo>
                  <a:pt x="41894" y="45670"/>
                </a:lnTo>
                <a:lnTo>
                  <a:pt x="26215" y="14119"/>
                </a:lnTo>
                <a:lnTo>
                  <a:pt x="16916" y="2514"/>
                </a:lnTo>
                <a:lnTo>
                  <a:pt x="5041" y="0"/>
                </a:lnTo>
                <a:close/>
              </a:path>
            </a:pathLst>
          </a:custGeom>
          <a:solidFill>
            <a:srgbClr val="9154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11171743" y="3790073"/>
            <a:ext cx="132715" cy="306070"/>
          </a:xfrm>
          <a:custGeom>
            <a:avLst/>
            <a:gdLst/>
            <a:ahLst/>
            <a:cxnLst/>
            <a:rect l="l" t="t" r="r" b="b"/>
            <a:pathLst>
              <a:path w="132715" h="306070">
                <a:moveTo>
                  <a:pt x="57011" y="0"/>
                </a:moveTo>
                <a:lnTo>
                  <a:pt x="28576" y="12611"/>
                </a:lnTo>
                <a:lnTo>
                  <a:pt x="15790" y="40228"/>
                </a:lnTo>
                <a:lnTo>
                  <a:pt x="0" y="110707"/>
                </a:lnTo>
                <a:lnTo>
                  <a:pt x="15058" y="205486"/>
                </a:lnTo>
                <a:lnTo>
                  <a:pt x="94819" y="306006"/>
                </a:lnTo>
                <a:lnTo>
                  <a:pt x="104673" y="304898"/>
                </a:lnTo>
                <a:lnTo>
                  <a:pt x="117227" y="299302"/>
                </a:lnTo>
                <a:lnTo>
                  <a:pt x="128025" y="293099"/>
                </a:lnTo>
                <a:lnTo>
                  <a:pt x="132614" y="290169"/>
                </a:lnTo>
                <a:lnTo>
                  <a:pt x="118484" y="281061"/>
                </a:lnTo>
                <a:lnTo>
                  <a:pt x="85724" y="255111"/>
                </a:lnTo>
                <a:lnTo>
                  <a:pt x="48781" y="214377"/>
                </a:lnTo>
                <a:lnTo>
                  <a:pt x="22099" y="160921"/>
                </a:lnTo>
                <a:lnTo>
                  <a:pt x="18290" y="105098"/>
                </a:lnTo>
                <a:lnTo>
                  <a:pt x="31321" y="53190"/>
                </a:lnTo>
                <a:lnTo>
                  <a:pt x="48468" y="14917"/>
                </a:lnTo>
                <a:lnTo>
                  <a:pt x="57011" y="0"/>
                </a:lnTo>
                <a:close/>
              </a:path>
            </a:pathLst>
          </a:custGeom>
          <a:solidFill>
            <a:srgbClr val="9154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10828749" y="2958845"/>
            <a:ext cx="981710" cy="963294"/>
          </a:xfrm>
          <a:custGeom>
            <a:avLst/>
            <a:gdLst/>
            <a:ahLst/>
            <a:cxnLst/>
            <a:rect l="l" t="t" r="r" b="b"/>
            <a:pathLst>
              <a:path w="981709" h="963295">
                <a:moveTo>
                  <a:pt x="19843" y="479869"/>
                </a:moveTo>
                <a:lnTo>
                  <a:pt x="11119" y="491828"/>
                </a:lnTo>
                <a:lnTo>
                  <a:pt x="0" y="530450"/>
                </a:lnTo>
                <a:lnTo>
                  <a:pt x="9063" y="599852"/>
                </a:lnTo>
                <a:lnTo>
                  <a:pt x="60890" y="704151"/>
                </a:lnTo>
                <a:lnTo>
                  <a:pt x="168719" y="811881"/>
                </a:lnTo>
                <a:lnTo>
                  <a:pt x="304158" y="888831"/>
                </a:lnTo>
                <a:lnTo>
                  <a:pt x="420024" y="935001"/>
                </a:lnTo>
                <a:lnTo>
                  <a:pt x="469131" y="950391"/>
                </a:lnTo>
                <a:lnTo>
                  <a:pt x="484968" y="956868"/>
                </a:lnTo>
                <a:lnTo>
                  <a:pt x="503620" y="959406"/>
                </a:lnTo>
                <a:lnTo>
                  <a:pt x="551297" y="962856"/>
                </a:lnTo>
                <a:lnTo>
                  <a:pt x="615581" y="960972"/>
                </a:lnTo>
                <a:lnTo>
                  <a:pt x="684053" y="947508"/>
                </a:lnTo>
                <a:lnTo>
                  <a:pt x="747883" y="914854"/>
                </a:lnTo>
                <a:lnTo>
                  <a:pt x="795650" y="873896"/>
                </a:lnTo>
                <a:lnTo>
                  <a:pt x="825598" y="838877"/>
                </a:lnTo>
                <a:lnTo>
                  <a:pt x="835790" y="824297"/>
                </a:lnTo>
                <a:lnTo>
                  <a:pt x="822858" y="824297"/>
                </a:lnTo>
                <a:lnTo>
                  <a:pt x="790205" y="823677"/>
                </a:lnTo>
                <a:lnTo>
                  <a:pt x="748033" y="820085"/>
                </a:lnTo>
                <a:lnTo>
                  <a:pt x="706367" y="811428"/>
                </a:lnTo>
                <a:lnTo>
                  <a:pt x="858846" y="737998"/>
                </a:lnTo>
                <a:lnTo>
                  <a:pt x="928154" y="653757"/>
                </a:lnTo>
                <a:lnTo>
                  <a:pt x="193732" y="653757"/>
                </a:lnTo>
                <a:lnTo>
                  <a:pt x="19843" y="479869"/>
                </a:lnTo>
                <a:close/>
              </a:path>
              <a:path w="981709" h="963295">
                <a:moveTo>
                  <a:pt x="835971" y="824039"/>
                </a:moveTo>
                <a:lnTo>
                  <a:pt x="822858" y="824297"/>
                </a:lnTo>
                <a:lnTo>
                  <a:pt x="835790" y="824297"/>
                </a:lnTo>
                <a:lnTo>
                  <a:pt x="835971" y="824039"/>
                </a:lnTo>
                <a:close/>
              </a:path>
              <a:path w="981709" h="963295">
                <a:moveTo>
                  <a:pt x="212807" y="84950"/>
                </a:moveTo>
                <a:lnTo>
                  <a:pt x="167400" y="130368"/>
                </a:lnTo>
                <a:lnTo>
                  <a:pt x="133610" y="182879"/>
                </a:lnTo>
                <a:lnTo>
                  <a:pt x="104428" y="325859"/>
                </a:lnTo>
                <a:lnTo>
                  <a:pt x="129381" y="480012"/>
                </a:lnTo>
                <a:lnTo>
                  <a:pt x="171479" y="603318"/>
                </a:lnTo>
                <a:lnTo>
                  <a:pt x="193732" y="653757"/>
                </a:lnTo>
                <a:lnTo>
                  <a:pt x="928154" y="653757"/>
                </a:lnTo>
                <a:lnTo>
                  <a:pt x="941225" y="637870"/>
                </a:lnTo>
                <a:lnTo>
                  <a:pt x="974936" y="549552"/>
                </a:lnTo>
                <a:lnTo>
                  <a:pt x="975523" y="546112"/>
                </a:lnTo>
                <a:lnTo>
                  <a:pt x="614572" y="546112"/>
                </a:lnTo>
                <a:lnTo>
                  <a:pt x="686298" y="378713"/>
                </a:lnTo>
                <a:lnTo>
                  <a:pt x="358247" y="378713"/>
                </a:lnTo>
                <a:lnTo>
                  <a:pt x="310159" y="296819"/>
                </a:lnTo>
                <a:lnTo>
                  <a:pt x="262982" y="199837"/>
                </a:lnTo>
                <a:lnTo>
                  <a:pt x="227077" y="118852"/>
                </a:lnTo>
                <a:lnTo>
                  <a:pt x="212807" y="84950"/>
                </a:lnTo>
                <a:close/>
              </a:path>
              <a:path w="981709" h="963295">
                <a:moveTo>
                  <a:pt x="981411" y="511555"/>
                </a:moveTo>
                <a:lnTo>
                  <a:pt x="614572" y="546112"/>
                </a:lnTo>
                <a:lnTo>
                  <a:pt x="975523" y="546112"/>
                </a:lnTo>
                <a:lnTo>
                  <a:pt x="981411" y="511555"/>
                </a:lnTo>
                <a:close/>
              </a:path>
              <a:path w="981709" h="963295">
                <a:moveTo>
                  <a:pt x="848569" y="0"/>
                </a:moveTo>
                <a:lnTo>
                  <a:pt x="794118" y="21283"/>
                </a:lnTo>
                <a:lnTo>
                  <a:pt x="728586" y="50572"/>
                </a:lnTo>
                <a:lnTo>
                  <a:pt x="639768" y="94678"/>
                </a:lnTo>
                <a:lnTo>
                  <a:pt x="592041" y="124082"/>
                </a:lnTo>
                <a:lnTo>
                  <a:pt x="544698" y="160772"/>
                </a:lnTo>
                <a:lnTo>
                  <a:pt x="499338" y="201977"/>
                </a:lnTo>
                <a:lnTo>
                  <a:pt x="457560" y="244925"/>
                </a:lnTo>
                <a:lnTo>
                  <a:pt x="420963" y="286845"/>
                </a:lnTo>
                <a:lnTo>
                  <a:pt x="391146" y="324964"/>
                </a:lnTo>
                <a:lnTo>
                  <a:pt x="369708" y="356511"/>
                </a:lnTo>
                <a:lnTo>
                  <a:pt x="358247" y="378713"/>
                </a:lnTo>
                <a:lnTo>
                  <a:pt x="686298" y="378713"/>
                </a:lnTo>
                <a:lnTo>
                  <a:pt x="848569" y="0"/>
                </a:lnTo>
                <a:close/>
              </a:path>
            </a:pathLst>
          </a:custGeom>
          <a:solidFill>
            <a:srgbClr val="FFF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10889284" y="3037319"/>
            <a:ext cx="870585" cy="839469"/>
          </a:xfrm>
          <a:custGeom>
            <a:avLst/>
            <a:gdLst/>
            <a:ahLst/>
            <a:cxnLst/>
            <a:rect l="l" t="t" r="r" b="b"/>
            <a:pathLst>
              <a:path w="870584" h="839470">
                <a:moveTo>
                  <a:pt x="0" y="505078"/>
                </a:moveTo>
                <a:lnTo>
                  <a:pt x="7978" y="546779"/>
                </a:lnTo>
                <a:lnTo>
                  <a:pt x="26502" y="587341"/>
                </a:lnTo>
                <a:lnTo>
                  <a:pt x="53929" y="626320"/>
                </a:lnTo>
                <a:lnTo>
                  <a:pt x="88618" y="663272"/>
                </a:lnTo>
                <a:lnTo>
                  <a:pt x="128928" y="697754"/>
                </a:lnTo>
                <a:lnTo>
                  <a:pt x="173218" y="729319"/>
                </a:lnTo>
                <a:lnTo>
                  <a:pt x="219846" y="757525"/>
                </a:lnTo>
                <a:lnTo>
                  <a:pt x="267170" y="781927"/>
                </a:lnTo>
                <a:lnTo>
                  <a:pt x="313550" y="802081"/>
                </a:lnTo>
                <a:lnTo>
                  <a:pt x="326161" y="802081"/>
                </a:lnTo>
                <a:lnTo>
                  <a:pt x="374215" y="816514"/>
                </a:lnTo>
                <a:lnTo>
                  <a:pt x="485144" y="839249"/>
                </a:lnTo>
                <a:lnTo>
                  <a:pt x="609102" y="839441"/>
                </a:lnTo>
                <a:lnTo>
                  <a:pt x="696239" y="786244"/>
                </a:lnTo>
                <a:lnTo>
                  <a:pt x="631294" y="784543"/>
                </a:lnTo>
                <a:lnTo>
                  <a:pt x="577927" y="765360"/>
                </a:lnTo>
                <a:lnTo>
                  <a:pt x="541775" y="743208"/>
                </a:lnTo>
                <a:lnTo>
                  <a:pt x="528472" y="732599"/>
                </a:lnTo>
                <a:lnTo>
                  <a:pt x="574310" y="716394"/>
                </a:lnTo>
                <a:lnTo>
                  <a:pt x="679176" y="669375"/>
                </a:lnTo>
                <a:lnTo>
                  <a:pt x="751224" y="622084"/>
                </a:lnTo>
                <a:lnTo>
                  <a:pt x="180352" y="622084"/>
                </a:lnTo>
                <a:lnTo>
                  <a:pt x="127414" y="609063"/>
                </a:lnTo>
                <a:lnTo>
                  <a:pt x="80856" y="582479"/>
                </a:lnTo>
                <a:lnTo>
                  <a:pt x="38958" y="546446"/>
                </a:lnTo>
                <a:lnTo>
                  <a:pt x="0" y="505078"/>
                </a:lnTo>
                <a:close/>
              </a:path>
              <a:path w="870584" h="839470">
                <a:moveTo>
                  <a:pt x="136080" y="78841"/>
                </a:moveTo>
                <a:lnTo>
                  <a:pt x="109368" y="134120"/>
                </a:lnTo>
                <a:lnTo>
                  <a:pt x="93058" y="191828"/>
                </a:lnTo>
                <a:lnTo>
                  <a:pt x="85689" y="250693"/>
                </a:lnTo>
                <a:lnTo>
                  <a:pt x="85796" y="309437"/>
                </a:lnTo>
                <a:lnTo>
                  <a:pt x="91919" y="366787"/>
                </a:lnTo>
                <a:lnTo>
                  <a:pt x="102595" y="421466"/>
                </a:lnTo>
                <a:lnTo>
                  <a:pt x="116360" y="472202"/>
                </a:lnTo>
                <a:lnTo>
                  <a:pt x="131754" y="517717"/>
                </a:lnTo>
                <a:lnTo>
                  <a:pt x="147312" y="556738"/>
                </a:lnTo>
                <a:lnTo>
                  <a:pt x="173074" y="610196"/>
                </a:lnTo>
                <a:lnTo>
                  <a:pt x="180352" y="622084"/>
                </a:lnTo>
                <a:lnTo>
                  <a:pt x="751224" y="622084"/>
                </a:lnTo>
                <a:lnTo>
                  <a:pt x="794102" y="593939"/>
                </a:lnTo>
                <a:lnTo>
                  <a:pt x="851237" y="517677"/>
                </a:lnTo>
                <a:lnTo>
                  <a:pt x="500037" y="517677"/>
                </a:lnTo>
                <a:lnTo>
                  <a:pt x="519449" y="462507"/>
                </a:lnTo>
                <a:lnTo>
                  <a:pt x="544744" y="394563"/>
                </a:lnTo>
                <a:lnTo>
                  <a:pt x="307073" y="394563"/>
                </a:lnTo>
                <a:lnTo>
                  <a:pt x="276554" y="367608"/>
                </a:lnTo>
                <a:lnTo>
                  <a:pt x="245558" y="327529"/>
                </a:lnTo>
                <a:lnTo>
                  <a:pt x="215589" y="278572"/>
                </a:lnTo>
                <a:lnTo>
                  <a:pt x="188151" y="224980"/>
                </a:lnTo>
                <a:lnTo>
                  <a:pt x="164751" y="170998"/>
                </a:lnTo>
                <a:lnTo>
                  <a:pt x="146892" y="120870"/>
                </a:lnTo>
                <a:lnTo>
                  <a:pt x="136080" y="78841"/>
                </a:lnTo>
                <a:close/>
              </a:path>
              <a:path w="870584" h="839470">
                <a:moveTo>
                  <a:pt x="870115" y="492480"/>
                </a:moveTo>
                <a:lnTo>
                  <a:pt x="760351" y="505831"/>
                </a:lnTo>
                <a:lnTo>
                  <a:pt x="638908" y="513446"/>
                </a:lnTo>
                <a:lnTo>
                  <a:pt x="540548" y="516878"/>
                </a:lnTo>
                <a:lnTo>
                  <a:pt x="500037" y="517677"/>
                </a:lnTo>
                <a:lnTo>
                  <a:pt x="851237" y="517677"/>
                </a:lnTo>
                <a:lnTo>
                  <a:pt x="870115" y="492480"/>
                </a:lnTo>
                <a:close/>
              </a:path>
              <a:path w="870584" h="839470">
                <a:moveTo>
                  <a:pt x="715314" y="0"/>
                </a:moveTo>
                <a:lnTo>
                  <a:pt x="675335" y="16378"/>
                </a:lnTo>
                <a:lnTo>
                  <a:pt x="634901" y="38203"/>
                </a:lnTo>
                <a:lnTo>
                  <a:pt x="594475" y="64740"/>
                </a:lnTo>
                <a:lnTo>
                  <a:pt x="554517" y="95255"/>
                </a:lnTo>
                <a:lnTo>
                  <a:pt x="515489" y="129015"/>
                </a:lnTo>
                <a:lnTo>
                  <a:pt x="477851" y="165287"/>
                </a:lnTo>
                <a:lnTo>
                  <a:pt x="442066" y="203336"/>
                </a:lnTo>
                <a:lnTo>
                  <a:pt x="408595" y="242428"/>
                </a:lnTo>
                <a:lnTo>
                  <a:pt x="377899" y="281831"/>
                </a:lnTo>
                <a:lnTo>
                  <a:pt x="350439" y="320810"/>
                </a:lnTo>
                <a:lnTo>
                  <a:pt x="326676" y="358632"/>
                </a:lnTo>
                <a:lnTo>
                  <a:pt x="307073" y="394563"/>
                </a:lnTo>
                <a:lnTo>
                  <a:pt x="544744" y="394563"/>
                </a:lnTo>
                <a:lnTo>
                  <a:pt x="569742" y="327418"/>
                </a:lnTo>
                <a:lnTo>
                  <a:pt x="639002" y="158039"/>
                </a:lnTo>
                <a:lnTo>
                  <a:pt x="715314" y="0"/>
                </a:lnTo>
                <a:close/>
              </a:path>
            </a:pathLst>
          </a:custGeom>
          <a:solidFill>
            <a:srgbClr val="AEAE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11034725" y="3230638"/>
            <a:ext cx="414020" cy="574675"/>
          </a:xfrm>
          <a:custGeom>
            <a:avLst/>
            <a:gdLst/>
            <a:ahLst/>
            <a:cxnLst/>
            <a:rect l="l" t="t" r="r" b="b"/>
            <a:pathLst>
              <a:path w="414020" h="574675">
                <a:moveTo>
                  <a:pt x="164871" y="425526"/>
                </a:moveTo>
                <a:lnTo>
                  <a:pt x="146240" y="405828"/>
                </a:lnTo>
                <a:lnTo>
                  <a:pt x="101460" y="341655"/>
                </a:lnTo>
                <a:lnTo>
                  <a:pt x="47167" y="225361"/>
                </a:lnTo>
                <a:lnTo>
                  <a:pt x="0" y="49326"/>
                </a:lnTo>
                <a:lnTo>
                  <a:pt x="177" y="71716"/>
                </a:lnTo>
                <a:lnTo>
                  <a:pt x="14490" y="152298"/>
                </a:lnTo>
                <a:lnTo>
                  <a:pt x="28498" y="203428"/>
                </a:lnTo>
                <a:lnTo>
                  <a:pt x="47015" y="257035"/>
                </a:lnTo>
                <a:lnTo>
                  <a:pt x="69951" y="309600"/>
                </a:lnTo>
                <a:lnTo>
                  <a:pt x="97282" y="357568"/>
                </a:lnTo>
                <a:lnTo>
                  <a:pt x="128943" y="397395"/>
                </a:lnTo>
                <a:lnTo>
                  <a:pt x="164871" y="425526"/>
                </a:lnTo>
                <a:close/>
              </a:path>
              <a:path w="414020" h="574675">
                <a:moveTo>
                  <a:pt x="413639" y="0"/>
                </a:moveTo>
                <a:lnTo>
                  <a:pt x="379069" y="37515"/>
                </a:lnTo>
                <a:lnTo>
                  <a:pt x="355219" y="69443"/>
                </a:lnTo>
                <a:lnTo>
                  <a:pt x="328676" y="108483"/>
                </a:lnTo>
                <a:lnTo>
                  <a:pt x="300697" y="153403"/>
                </a:lnTo>
                <a:lnTo>
                  <a:pt x="272567" y="202946"/>
                </a:lnTo>
                <a:lnTo>
                  <a:pt x="245529" y="255854"/>
                </a:lnTo>
                <a:lnTo>
                  <a:pt x="220865" y="310883"/>
                </a:lnTo>
                <a:lnTo>
                  <a:pt x="199847" y="366801"/>
                </a:lnTo>
                <a:lnTo>
                  <a:pt x="183730" y="422325"/>
                </a:lnTo>
                <a:lnTo>
                  <a:pt x="173786" y="476250"/>
                </a:lnTo>
                <a:lnTo>
                  <a:pt x="171272" y="527291"/>
                </a:lnTo>
                <a:lnTo>
                  <a:pt x="177469" y="574205"/>
                </a:lnTo>
                <a:lnTo>
                  <a:pt x="179387" y="533704"/>
                </a:lnTo>
                <a:lnTo>
                  <a:pt x="202260" y="418325"/>
                </a:lnTo>
                <a:lnTo>
                  <a:pt x="271780" y="237350"/>
                </a:lnTo>
                <a:lnTo>
                  <a:pt x="413639" y="0"/>
                </a:lnTo>
                <a:close/>
              </a:path>
            </a:pathLst>
          </a:custGeom>
          <a:solidFill>
            <a:srgbClr val="6F863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9" name="bg object 6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940033" y="3634562"/>
            <a:ext cx="218160" cy="125641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237035" y="3774236"/>
            <a:ext cx="236880" cy="73651"/>
          </a:xfrm>
          <a:prstGeom prst="rect">
            <a:avLst/>
          </a:prstGeom>
        </p:spPr>
      </p:pic>
      <p:sp>
        <p:nvSpPr>
          <p:cNvPr id="71" name="bg object 71"/>
          <p:cNvSpPr/>
          <p:nvPr/>
        </p:nvSpPr>
        <p:spPr>
          <a:xfrm>
            <a:off x="11262600" y="3597478"/>
            <a:ext cx="401955" cy="108585"/>
          </a:xfrm>
          <a:custGeom>
            <a:avLst/>
            <a:gdLst/>
            <a:ahLst/>
            <a:cxnLst/>
            <a:rect l="l" t="t" r="r" b="b"/>
            <a:pathLst>
              <a:path w="401954" h="108585">
                <a:moveTo>
                  <a:pt x="0" y="94678"/>
                </a:moveTo>
                <a:lnTo>
                  <a:pt x="45363" y="106685"/>
                </a:lnTo>
                <a:lnTo>
                  <a:pt x="97224" y="108116"/>
                </a:lnTo>
                <a:lnTo>
                  <a:pt x="152720" y="101092"/>
                </a:lnTo>
                <a:lnTo>
                  <a:pt x="169111" y="97199"/>
                </a:lnTo>
                <a:lnTo>
                  <a:pt x="27235" y="97199"/>
                </a:lnTo>
                <a:lnTo>
                  <a:pt x="0" y="94678"/>
                </a:lnTo>
                <a:close/>
              </a:path>
              <a:path w="401954" h="108585">
                <a:moveTo>
                  <a:pt x="401764" y="0"/>
                </a:moveTo>
                <a:lnTo>
                  <a:pt x="232368" y="66737"/>
                </a:lnTo>
                <a:lnTo>
                  <a:pt x="106108" y="93511"/>
                </a:lnTo>
                <a:lnTo>
                  <a:pt x="27235" y="97199"/>
                </a:lnTo>
                <a:lnTo>
                  <a:pt x="169111" y="97199"/>
                </a:lnTo>
                <a:lnTo>
                  <a:pt x="208989" y="87729"/>
                </a:lnTo>
                <a:lnTo>
                  <a:pt x="263170" y="70147"/>
                </a:lnTo>
                <a:lnTo>
                  <a:pt x="312400" y="50465"/>
                </a:lnTo>
                <a:lnTo>
                  <a:pt x="353817" y="30801"/>
                </a:lnTo>
                <a:lnTo>
                  <a:pt x="384559" y="13273"/>
                </a:lnTo>
                <a:lnTo>
                  <a:pt x="401764" y="0"/>
                </a:lnTo>
                <a:close/>
              </a:path>
            </a:pathLst>
          </a:custGeom>
          <a:solidFill>
            <a:srgbClr val="6F86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10979645" y="6148082"/>
            <a:ext cx="790575" cy="429895"/>
          </a:xfrm>
          <a:custGeom>
            <a:avLst/>
            <a:gdLst/>
            <a:ahLst/>
            <a:cxnLst/>
            <a:rect l="l" t="t" r="r" b="b"/>
            <a:pathLst>
              <a:path w="790575" h="429895">
                <a:moveTo>
                  <a:pt x="71996" y="0"/>
                </a:moveTo>
                <a:lnTo>
                  <a:pt x="28248" y="14835"/>
                </a:lnTo>
                <a:lnTo>
                  <a:pt x="2784" y="53144"/>
                </a:lnTo>
                <a:lnTo>
                  <a:pt x="0" y="358203"/>
                </a:lnTo>
                <a:lnTo>
                  <a:pt x="607" y="367572"/>
                </a:lnTo>
                <a:lnTo>
                  <a:pt x="20962" y="408913"/>
                </a:lnTo>
                <a:lnTo>
                  <a:pt x="62270" y="429224"/>
                </a:lnTo>
                <a:lnTo>
                  <a:pt x="71640" y="429831"/>
                </a:lnTo>
                <a:lnTo>
                  <a:pt x="718908" y="429831"/>
                </a:lnTo>
                <a:lnTo>
                  <a:pt x="762656" y="414997"/>
                </a:lnTo>
                <a:lnTo>
                  <a:pt x="788120" y="376693"/>
                </a:lnTo>
                <a:lnTo>
                  <a:pt x="790549" y="358203"/>
                </a:lnTo>
                <a:lnTo>
                  <a:pt x="790526" y="71640"/>
                </a:lnTo>
                <a:lnTo>
                  <a:pt x="775714" y="28248"/>
                </a:lnTo>
                <a:lnTo>
                  <a:pt x="737409" y="2784"/>
                </a:lnTo>
                <a:lnTo>
                  <a:pt x="71996" y="0"/>
                </a:lnTo>
                <a:close/>
              </a:path>
            </a:pathLst>
          </a:custGeom>
          <a:solidFill>
            <a:srgbClr val="FFF6D2">
              <a:alpha val="86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10979645" y="6148082"/>
            <a:ext cx="790575" cy="429895"/>
          </a:xfrm>
          <a:custGeom>
            <a:avLst/>
            <a:gdLst/>
            <a:ahLst/>
            <a:cxnLst/>
            <a:rect l="l" t="t" r="r" b="b"/>
            <a:pathLst>
              <a:path w="790575" h="429895">
                <a:moveTo>
                  <a:pt x="355" y="71640"/>
                </a:moveTo>
                <a:lnTo>
                  <a:pt x="962" y="62275"/>
                </a:lnTo>
                <a:lnTo>
                  <a:pt x="2784" y="53144"/>
                </a:lnTo>
                <a:lnTo>
                  <a:pt x="28248" y="14835"/>
                </a:lnTo>
                <a:lnTo>
                  <a:pt x="71996" y="0"/>
                </a:lnTo>
                <a:lnTo>
                  <a:pt x="718908" y="355"/>
                </a:lnTo>
                <a:lnTo>
                  <a:pt x="762506" y="15185"/>
                </a:lnTo>
                <a:lnTo>
                  <a:pt x="788120" y="53455"/>
                </a:lnTo>
                <a:lnTo>
                  <a:pt x="790549" y="71996"/>
                </a:lnTo>
                <a:lnTo>
                  <a:pt x="790549" y="358203"/>
                </a:lnTo>
                <a:lnTo>
                  <a:pt x="789942" y="367566"/>
                </a:lnTo>
                <a:lnTo>
                  <a:pt x="788120" y="376693"/>
                </a:lnTo>
                <a:lnTo>
                  <a:pt x="762656" y="414997"/>
                </a:lnTo>
                <a:lnTo>
                  <a:pt x="718908" y="429831"/>
                </a:lnTo>
                <a:lnTo>
                  <a:pt x="71640" y="429831"/>
                </a:lnTo>
                <a:lnTo>
                  <a:pt x="28037" y="415003"/>
                </a:lnTo>
                <a:lnTo>
                  <a:pt x="2428" y="376737"/>
                </a:lnTo>
                <a:lnTo>
                  <a:pt x="0" y="358203"/>
                </a:lnTo>
                <a:lnTo>
                  <a:pt x="355" y="71640"/>
                </a:lnTo>
                <a:close/>
              </a:path>
            </a:pathLst>
          </a:custGeom>
          <a:ln w="5723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8014" y="2395334"/>
            <a:ext cx="7376159" cy="407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5304" y="2776219"/>
            <a:ext cx="7160895" cy="193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9598" y="6377940"/>
            <a:ext cx="3905504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10235" y="6377940"/>
            <a:ext cx="2807081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87384" y="6377940"/>
            <a:ext cx="2807081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2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jpg"/><Relationship Id="rId6" Type="http://schemas.openxmlformats.org/officeDocument/2006/relationships/image" Target="../media/image2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22.jp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2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jpg"/><Relationship Id="rId5" Type="http://schemas.openxmlformats.org/officeDocument/2006/relationships/image" Target="../media/image39.jpg"/><Relationship Id="rId6" Type="http://schemas.openxmlformats.org/officeDocument/2006/relationships/image" Target="../media/image40.jpg"/><Relationship Id="rId7" Type="http://schemas.openxmlformats.org/officeDocument/2006/relationships/image" Target="../media/image2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33.png"/><Relationship Id="rId7" Type="http://schemas.openxmlformats.org/officeDocument/2006/relationships/image" Target="../media/image2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jpg"/><Relationship Id="rId4" Type="http://schemas.openxmlformats.org/officeDocument/2006/relationships/image" Target="../media/image2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7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22.jpg"/><Relationship Id="rId9" Type="http://schemas.openxmlformats.org/officeDocument/2006/relationships/image" Target="../media/image44.png"/><Relationship Id="rId10" Type="http://schemas.openxmlformats.org/officeDocument/2006/relationships/image" Target="../media/image3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635" cy="3000375"/>
          </a:xfrm>
          <a:custGeom>
            <a:avLst/>
            <a:gdLst/>
            <a:ahLst/>
            <a:cxnLst/>
            <a:rect l="l" t="t" r="r" b="b"/>
            <a:pathLst>
              <a:path w="12192635" h="3000375">
                <a:moveTo>
                  <a:pt x="0" y="3000235"/>
                </a:moveTo>
                <a:lnTo>
                  <a:pt x="12192114" y="3000235"/>
                </a:lnTo>
                <a:lnTo>
                  <a:pt x="12192114" y="0"/>
                </a:lnTo>
                <a:lnTo>
                  <a:pt x="0" y="0"/>
                </a:lnTo>
                <a:lnTo>
                  <a:pt x="0" y="3000235"/>
                </a:lnTo>
                <a:close/>
              </a:path>
            </a:pathLst>
          </a:custGeom>
          <a:solidFill>
            <a:srgbClr val="DEF4F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355" y="428764"/>
            <a:ext cx="12192635" cy="6429375"/>
            <a:chOff x="-355" y="428764"/>
            <a:chExt cx="12192635" cy="6429375"/>
          </a:xfrm>
        </p:grpSpPr>
        <p:sp>
          <p:nvSpPr>
            <p:cNvPr id="4" name="object 4"/>
            <p:cNvSpPr/>
            <p:nvPr/>
          </p:nvSpPr>
          <p:spPr>
            <a:xfrm>
              <a:off x="0" y="428764"/>
              <a:ext cx="12192635" cy="3000375"/>
            </a:xfrm>
            <a:custGeom>
              <a:avLst/>
              <a:gdLst/>
              <a:ahLst/>
              <a:cxnLst/>
              <a:rect l="l" t="t" r="r" b="b"/>
              <a:pathLst>
                <a:path w="12192635" h="3000375">
                  <a:moveTo>
                    <a:pt x="0" y="3000235"/>
                  </a:moveTo>
                  <a:lnTo>
                    <a:pt x="12192114" y="3000235"/>
                  </a:lnTo>
                  <a:lnTo>
                    <a:pt x="12192114" y="0"/>
                  </a:lnTo>
                  <a:lnTo>
                    <a:pt x="0" y="0"/>
                  </a:lnTo>
                  <a:lnTo>
                    <a:pt x="0" y="3000235"/>
                  </a:lnTo>
                  <a:close/>
                </a:path>
              </a:pathLst>
            </a:custGeom>
            <a:solidFill>
              <a:srgbClr val="E0F5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57161"/>
              <a:ext cx="12192635" cy="3001010"/>
            </a:xfrm>
            <a:custGeom>
              <a:avLst/>
              <a:gdLst/>
              <a:ahLst/>
              <a:cxnLst/>
              <a:rect l="l" t="t" r="r" b="b"/>
              <a:pathLst>
                <a:path w="12192635" h="3001010">
                  <a:moveTo>
                    <a:pt x="0" y="3000603"/>
                  </a:moveTo>
                  <a:lnTo>
                    <a:pt x="12192114" y="3000603"/>
                  </a:lnTo>
                  <a:lnTo>
                    <a:pt x="12192114" y="0"/>
                  </a:lnTo>
                  <a:lnTo>
                    <a:pt x="0" y="0"/>
                  </a:lnTo>
                  <a:lnTo>
                    <a:pt x="0" y="3000603"/>
                  </a:lnTo>
                  <a:close/>
                </a:path>
              </a:pathLst>
            </a:custGeom>
            <a:solidFill>
              <a:srgbClr val="E2F5F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58684"/>
              <a:ext cx="12192114" cy="58993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692358" y="1494358"/>
              <a:ext cx="71120" cy="3055620"/>
            </a:xfrm>
            <a:custGeom>
              <a:avLst/>
              <a:gdLst/>
              <a:ahLst/>
              <a:cxnLst/>
              <a:rect l="l" t="t" r="r" b="b"/>
              <a:pathLst>
                <a:path w="71120" h="3055620">
                  <a:moveTo>
                    <a:pt x="60845" y="0"/>
                  </a:moveTo>
                  <a:lnTo>
                    <a:pt x="21958" y="0"/>
                  </a:lnTo>
                  <a:lnTo>
                    <a:pt x="0" y="694804"/>
                  </a:lnTo>
                  <a:lnTo>
                    <a:pt x="29527" y="2212555"/>
                  </a:lnTo>
                  <a:lnTo>
                    <a:pt x="7556" y="3055327"/>
                  </a:lnTo>
                  <a:lnTo>
                    <a:pt x="70561" y="3055327"/>
                  </a:lnTo>
                  <a:lnTo>
                    <a:pt x="48958" y="1512722"/>
                  </a:lnTo>
                  <a:lnTo>
                    <a:pt x="60845" y="0"/>
                  </a:lnTo>
                  <a:close/>
                </a:path>
              </a:pathLst>
            </a:custGeom>
            <a:solidFill>
              <a:srgbClr val="87893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4197" y="1972081"/>
              <a:ext cx="599757" cy="29879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023843" y="2383205"/>
              <a:ext cx="61594" cy="2569845"/>
            </a:xfrm>
            <a:custGeom>
              <a:avLst/>
              <a:gdLst/>
              <a:ahLst/>
              <a:cxnLst/>
              <a:rect l="l" t="t" r="r" b="b"/>
              <a:pathLst>
                <a:path w="61595" h="2569845">
                  <a:moveTo>
                    <a:pt x="41757" y="0"/>
                  </a:moveTo>
                  <a:lnTo>
                    <a:pt x="5041" y="0"/>
                  </a:lnTo>
                  <a:lnTo>
                    <a:pt x="19799" y="1272235"/>
                  </a:lnTo>
                  <a:lnTo>
                    <a:pt x="0" y="2569679"/>
                  </a:lnTo>
                  <a:lnTo>
                    <a:pt x="51473" y="2569679"/>
                  </a:lnTo>
                  <a:lnTo>
                    <a:pt x="34556" y="1861908"/>
                  </a:lnTo>
                  <a:lnTo>
                    <a:pt x="61201" y="586790"/>
                  </a:lnTo>
                  <a:lnTo>
                    <a:pt x="41757" y="0"/>
                  </a:lnTo>
                  <a:close/>
                </a:path>
              </a:pathLst>
            </a:custGeom>
            <a:solidFill>
              <a:srgbClr val="87893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83085" y="2174405"/>
              <a:ext cx="123837" cy="2174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00803" y="1248117"/>
              <a:ext cx="845642" cy="297611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286718" y="1696326"/>
              <a:ext cx="59055" cy="2555240"/>
            </a:xfrm>
            <a:custGeom>
              <a:avLst/>
              <a:gdLst/>
              <a:ahLst/>
              <a:cxnLst/>
              <a:rect l="l" t="t" r="r" b="b"/>
              <a:pathLst>
                <a:path w="59054" h="2555240">
                  <a:moveTo>
                    <a:pt x="40678" y="0"/>
                  </a:moveTo>
                  <a:lnTo>
                    <a:pt x="7924" y="0"/>
                  </a:lnTo>
                  <a:lnTo>
                    <a:pt x="17995" y="1265034"/>
                  </a:lnTo>
                  <a:lnTo>
                    <a:pt x="0" y="2554909"/>
                  </a:lnTo>
                  <a:lnTo>
                    <a:pt x="52920" y="2554909"/>
                  </a:lnTo>
                  <a:lnTo>
                    <a:pt x="34556" y="1850389"/>
                  </a:lnTo>
                  <a:lnTo>
                    <a:pt x="59042" y="581037"/>
                  </a:lnTo>
                  <a:lnTo>
                    <a:pt x="40678" y="0"/>
                  </a:lnTo>
                  <a:close/>
                </a:path>
              </a:pathLst>
            </a:custGeom>
            <a:solidFill>
              <a:srgbClr val="87893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29440" y="2096274"/>
              <a:ext cx="501840" cy="249840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13796" y="2440076"/>
              <a:ext cx="1484998" cy="21942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55" y="2736723"/>
              <a:ext cx="12190666" cy="412127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68998" y="490677"/>
              <a:ext cx="861694" cy="890905"/>
            </a:xfrm>
            <a:custGeom>
              <a:avLst/>
              <a:gdLst/>
              <a:ahLst/>
              <a:cxnLst/>
              <a:rect l="l" t="t" r="r" b="b"/>
              <a:pathLst>
                <a:path w="861694" h="890905">
                  <a:moveTo>
                    <a:pt x="138239" y="784440"/>
                  </a:moveTo>
                  <a:lnTo>
                    <a:pt x="268750" y="878080"/>
                  </a:lnTo>
                  <a:lnTo>
                    <a:pt x="402839" y="890684"/>
                  </a:lnTo>
                  <a:lnTo>
                    <a:pt x="507498" y="866095"/>
                  </a:lnTo>
                  <a:lnTo>
                    <a:pt x="549719" y="848156"/>
                  </a:lnTo>
                  <a:lnTo>
                    <a:pt x="672412" y="792623"/>
                  </a:lnTo>
                  <a:lnTo>
                    <a:pt x="191033" y="792623"/>
                  </a:lnTo>
                  <a:lnTo>
                    <a:pt x="138239" y="784440"/>
                  </a:lnTo>
                  <a:close/>
                </a:path>
                <a:path w="861694" h="890905">
                  <a:moveTo>
                    <a:pt x="0" y="408965"/>
                  </a:moveTo>
                  <a:lnTo>
                    <a:pt x="52373" y="570885"/>
                  </a:lnTo>
                  <a:lnTo>
                    <a:pt x="157056" y="685625"/>
                  </a:lnTo>
                  <a:lnTo>
                    <a:pt x="259712" y="753926"/>
                  </a:lnTo>
                  <a:lnTo>
                    <a:pt x="306006" y="776528"/>
                  </a:lnTo>
                  <a:lnTo>
                    <a:pt x="288652" y="780904"/>
                  </a:lnTo>
                  <a:lnTo>
                    <a:pt x="245749" y="788857"/>
                  </a:lnTo>
                  <a:lnTo>
                    <a:pt x="191033" y="792623"/>
                  </a:lnTo>
                  <a:lnTo>
                    <a:pt x="672412" y="792623"/>
                  </a:lnTo>
                  <a:lnTo>
                    <a:pt x="748356" y="758249"/>
                  </a:lnTo>
                  <a:lnTo>
                    <a:pt x="838214" y="627840"/>
                  </a:lnTo>
                  <a:lnTo>
                    <a:pt x="855489" y="540003"/>
                  </a:lnTo>
                  <a:lnTo>
                    <a:pt x="764997" y="540003"/>
                  </a:lnTo>
                  <a:lnTo>
                    <a:pt x="773545" y="510120"/>
                  </a:lnTo>
                  <a:lnTo>
                    <a:pt x="299885" y="510120"/>
                  </a:lnTo>
                  <a:lnTo>
                    <a:pt x="265836" y="502921"/>
                  </a:lnTo>
                  <a:lnTo>
                    <a:pt x="184099" y="482493"/>
                  </a:lnTo>
                  <a:lnTo>
                    <a:pt x="85283" y="450590"/>
                  </a:lnTo>
                  <a:lnTo>
                    <a:pt x="0" y="408965"/>
                  </a:lnTo>
                  <a:close/>
                </a:path>
                <a:path w="861694" h="890905">
                  <a:moveTo>
                    <a:pt x="859675" y="459358"/>
                  </a:moveTo>
                  <a:lnTo>
                    <a:pt x="852072" y="471048"/>
                  </a:lnTo>
                  <a:lnTo>
                    <a:pt x="831510" y="497252"/>
                  </a:lnTo>
                  <a:lnTo>
                    <a:pt x="801361" y="524670"/>
                  </a:lnTo>
                  <a:lnTo>
                    <a:pt x="764997" y="540003"/>
                  </a:lnTo>
                  <a:lnTo>
                    <a:pt x="855489" y="540003"/>
                  </a:lnTo>
                  <a:lnTo>
                    <a:pt x="861313" y="510389"/>
                  </a:lnTo>
                  <a:lnTo>
                    <a:pt x="859675" y="459358"/>
                  </a:lnTo>
                  <a:close/>
                </a:path>
                <a:path w="861694" h="890905">
                  <a:moveTo>
                    <a:pt x="350647" y="0"/>
                  </a:moveTo>
                  <a:lnTo>
                    <a:pt x="273004" y="202116"/>
                  </a:lnTo>
                  <a:lnTo>
                    <a:pt x="263301" y="363869"/>
                  </a:lnTo>
                  <a:lnTo>
                    <a:pt x="284579" y="471217"/>
                  </a:lnTo>
                  <a:lnTo>
                    <a:pt x="299885" y="510120"/>
                  </a:lnTo>
                  <a:lnTo>
                    <a:pt x="773545" y="510120"/>
                  </a:lnTo>
                  <a:lnTo>
                    <a:pt x="793932" y="438848"/>
                  </a:lnTo>
                  <a:lnTo>
                    <a:pt x="554761" y="438848"/>
                  </a:lnTo>
                  <a:lnTo>
                    <a:pt x="472816" y="263977"/>
                  </a:lnTo>
                  <a:lnTo>
                    <a:pt x="405165" y="118692"/>
                  </a:lnTo>
                  <a:lnTo>
                    <a:pt x="350647" y="0"/>
                  </a:lnTo>
                  <a:close/>
                </a:path>
                <a:path w="861694" h="890905">
                  <a:moveTo>
                    <a:pt x="762482" y="167043"/>
                  </a:moveTo>
                  <a:lnTo>
                    <a:pt x="554761" y="438848"/>
                  </a:lnTo>
                  <a:lnTo>
                    <a:pt x="793932" y="438848"/>
                  </a:lnTo>
                  <a:lnTo>
                    <a:pt x="795438" y="433583"/>
                  </a:lnTo>
                  <a:lnTo>
                    <a:pt x="791148" y="310727"/>
                  </a:lnTo>
                  <a:lnTo>
                    <a:pt x="773153" y="209269"/>
                  </a:lnTo>
                  <a:lnTo>
                    <a:pt x="762482" y="167043"/>
                  </a:lnTo>
                  <a:close/>
                </a:path>
              </a:pathLst>
            </a:custGeom>
            <a:solidFill>
              <a:srgbClr val="FFF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22998" y="558355"/>
              <a:ext cx="772795" cy="788035"/>
            </a:xfrm>
            <a:custGeom>
              <a:avLst/>
              <a:gdLst/>
              <a:ahLst/>
              <a:cxnLst/>
              <a:rect l="l" t="t" r="r" b="b"/>
              <a:pathLst>
                <a:path w="772794" h="788035">
                  <a:moveTo>
                    <a:pt x="186118" y="747369"/>
                  </a:moveTo>
                  <a:lnTo>
                    <a:pt x="221870" y="769627"/>
                  </a:lnTo>
                  <a:lnTo>
                    <a:pt x="264223" y="782604"/>
                  </a:lnTo>
                  <a:lnTo>
                    <a:pt x="311412" y="787412"/>
                  </a:lnTo>
                  <a:lnTo>
                    <a:pt x="361667" y="785167"/>
                  </a:lnTo>
                  <a:lnTo>
                    <a:pt x="413221" y="776982"/>
                  </a:lnTo>
                  <a:lnTo>
                    <a:pt x="464306" y="763971"/>
                  </a:lnTo>
                  <a:lnTo>
                    <a:pt x="508817" y="748733"/>
                  </a:lnTo>
                  <a:lnTo>
                    <a:pt x="235503" y="748733"/>
                  </a:lnTo>
                  <a:lnTo>
                    <a:pt x="186118" y="747369"/>
                  </a:lnTo>
                  <a:close/>
                </a:path>
                <a:path w="772794" h="788035">
                  <a:moveTo>
                    <a:pt x="0" y="409321"/>
                  </a:moveTo>
                  <a:lnTo>
                    <a:pt x="20993" y="463162"/>
                  </a:lnTo>
                  <a:lnTo>
                    <a:pt x="50928" y="510943"/>
                  </a:lnTo>
                  <a:lnTo>
                    <a:pt x="87661" y="552889"/>
                  </a:lnTo>
                  <a:lnTo>
                    <a:pt x="129049" y="589223"/>
                  </a:lnTo>
                  <a:lnTo>
                    <a:pt x="172946" y="620169"/>
                  </a:lnTo>
                  <a:lnTo>
                    <a:pt x="217211" y="645951"/>
                  </a:lnTo>
                  <a:lnTo>
                    <a:pt x="259698" y="666793"/>
                  </a:lnTo>
                  <a:lnTo>
                    <a:pt x="298264" y="682920"/>
                  </a:lnTo>
                  <a:lnTo>
                    <a:pt x="355058" y="701921"/>
                  </a:lnTo>
                  <a:lnTo>
                    <a:pt x="368998" y="705243"/>
                  </a:lnTo>
                  <a:lnTo>
                    <a:pt x="328729" y="730404"/>
                  </a:lnTo>
                  <a:lnTo>
                    <a:pt x="283635" y="743989"/>
                  </a:lnTo>
                  <a:lnTo>
                    <a:pt x="235503" y="748733"/>
                  </a:lnTo>
                  <a:lnTo>
                    <a:pt x="508817" y="748733"/>
                  </a:lnTo>
                  <a:lnTo>
                    <a:pt x="513155" y="747248"/>
                  </a:lnTo>
                  <a:lnTo>
                    <a:pt x="557999" y="727925"/>
                  </a:lnTo>
                  <a:lnTo>
                    <a:pt x="565924" y="719289"/>
                  </a:lnTo>
                  <a:lnTo>
                    <a:pt x="603273" y="697795"/>
                  </a:lnTo>
                  <a:lnTo>
                    <a:pt x="682742" y="642112"/>
                  </a:lnTo>
                  <a:lnTo>
                    <a:pt x="755462" y="565434"/>
                  </a:lnTo>
                  <a:lnTo>
                    <a:pt x="758207" y="551878"/>
                  </a:lnTo>
                  <a:lnTo>
                    <a:pt x="644042" y="551878"/>
                  </a:lnTo>
                  <a:lnTo>
                    <a:pt x="660371" y="513375"/>
                  </a:lnTo>
                  <a:lnTo>
                    <a:pt x="666835" y="493692"/>
                  </a:lnTo>
                  <a:lnTo>
                    <a:pt x="256923" y="493692"/>
                  </a:lnTo>
                  <a:lnTo>
                    <a:pt x="204939" y="486658"/>
                  </a:lnTo>
                  <a:lnTo>
                    <a:pt x="147515" y="472324"/>
                  </a:lnTo>
                  <a:lnTo>
                    <a:pt x="90390" y="453069"/>
                  </a:lnTo>
                  <a:lnTo>
                    <a:pt x="39305" y="431275"/>
                  </a:lnTo>
                  <a:lnTo>
                    <a:pt x="0" y="409321"/>
                  </a:lnTo>
                  <a:close/>
                </a:path>
                <a:path w="772794" h="788035">
                  <a:moveTo>
                    <a:pt x="772566" y="480961"/>
                  </a:moveTo>
                  <a:lnTo>
                    <a:pt x="733801" y="519077"/>
                  </a:lnTo>
                  <a:lnTo>
                    <a:pt x="691697" y="540451"/>
                  </a:lnTo>
                  <a:lnTo>
                    <a:pt x="657896" y="549809"/>
                  </a:lnTo>
                  <a:lnTo>
                    <a:pt x="644042" y="551878"/>
                  </a:lnTo>
                  <a:lnTo>
                    <a:pt x="758207" y="551878"/>
                  </a:lnTo>
                  <a:lnTo>
                    <a:pt x="772566" y="480961"/>
                  </a:lnTo>
                  <a:close/>
                </a:path>
                <a:path w="772794" h="788035">
                  <a:moveTo>
                    <a:pt x="291236" y="0"/>
                  </a:moveTo>
                  <a:lnTo>
                    <a:pt x="275379" y="42870"/>
                  </a:lnTo>
                  <a:lnTo>
                    <a:pt x="264262" y="90329"/>
                  </a:lnTo>
                  <a:lnTo>
                    <a:pt x="257482" y="141175"/>
                  </a:lnTo>
                  <a:lnTo>
                    <a:pt x="254638" y="194206"/>
                  </a:lnTo>
                  <a:lnTo>
                    <a:pt x="255328" y="248223"/>
                  </a:lnTo>
                  <a:lnTo>
                    <a:pt x="259154" y="302049"/>
                  </a:lnTo>
                  <a:lnTo>
                    <a:pt x="265703" y="354407"/>
                  </a:lnTo>
                  <a:lnTo>
                    <a:pt x="274584" y="404172"/>
                  </a:lnTo>
                  <a:lnTo>
                    <a:pt x="285393" y="450119"/>
                  </a:lnTo>
                  <a:lnTo>
                    <a:pt x="297726" y="491045"/>
                  </a:lnTo>
                  <a:lnTo>
                    <a:pt x="256923" y="493692"/>
                  </a:lnTo>
                  <a:lnTo>
                    <a:pt x="666835" y="493692"/>
                  </a:lnTo>
                  <a:lnTo>
                    <a:pt x="682835" y="444969"/>
                  </a:lnTo>
                  <a:lnTo>
                    <a:pt x="488162" y="444969"/>
                  </a:lnTo>
                  <a:lnTo>
                    <a:pt x="464834" y="399744"/>
                  </a:lnTo>
                  <a:lnTo>
                    <a:pt x="409544" y="287288"/>
                  </a:lnTo>
                  <a:lnTo>
                    <a:pt x="344332" y="142430"/>
                  </a:lnTo>
                  <a:lnTo>
                    <a:pt x="291236" y="0"/>
                  </a:lnTo>
                  <a:close/>
                </a:path>
                <a:path w="772794" h="788035">
                  <a:moveTo>
                    <a:pt x="687959" y="193687"/>
                  </a:moveTo>
                  <a:lnTo>
                    <a:pt x="633659" y="272743"/>
                  </a:lnTo>
                  <a:lnTo>
                    <a:pt x="567543" y="354699"/>
                  </a:lnTo>
                  <a:lnTo>
                    <a:pt x="511686" y="418971"/>
                  </a:lnTo>
                  <a:lnTo>
                    <a:pt x="488162" y="444969"/>
                  </a:lnTo>
                  <a:lnTo>
                    <a:pt x="682835" y="444969"/>
                  </a:lnTo>
                  <a:lnTo>
                    <a:pt x="691246" y="419355"/>
                  </a:lnTo>
                  <a:lnTo>
                    <a:pt x="709493" y="302023"/>
                  </a:lnTo>
                  <a:lnTo>
                    <a:pt x="687959" y="193687"/>
                  </a:lnTo>
                  <a:close/>
                </a:path>
              </a:pathLst>
            </a:custGeom>
            <a:solidFill>
              <a:srgbClr val="DC71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29196" y="772197"/>
              <a:ext cx="436245" cy="487045"/>
            </a:xfrm>
            <a:custGeom>
              <a:avLst/>
              <a:gdLst/>
              <a:ahLst/>
              <a:cxnLst/>
              <a:rect l="l" t="t" r="r" b="b"/>
              <a:pathLst>
                <a:path w="436244" h="487044">
                  <a:moveTo>
                    <a:pt x="335165" y="406806"/>
                  </a:moveTo>
                  <a:lnTo>
                    <a:pt x="311899" y="406908"/>
                  </a:lnTo>
                  <a:lnTo>
                    <a:pt x="245211" y="397268"/>
                  </a:lnTo>
                  <a:lnTo>
                    <a:pt x="139700" y="363067"/>
                  </a:lnTo>
                  <a:lnTo>
                    <a:pt x="0" y="289445"/>
                  </a:lnTo>
                  <a:lnTo>
                    <a:pt x="16979" y="303911"/>
                  </a:lnTo>
                  <a:lnTo>
                    <a:pt x="88226" y="348157"/>
                  </a:lnTo>
                  <a:lnTo>
                    <a:pt x="136131" y="371881"/>
                  </a:lnTo>
                  <a:lnTo>
                    <a:pt x="187947" y="392645"/>
                  </a:lnTo>
                  <a:lnTo>
                    <a:pt x="240525" y="407403"/>
                  </a:lnTo>
                  <a:lnTo>
                    <a:pt x="290652" y="413143"/>
                  </a:lnTo>
                  <a:lnTo>
                    <a:pt x="334530" y="406908"/>
                  </a:lnTo>
                  <a:lnTo>
                    <a:pt x="335165" y="406806"/>
                  </a:lnTo>
                  <a:close/>
                </a:path>
                <a:path w="436244" h="487044">
                  <a:moveTo>
                    <a:pt x="435965" y="486727"/>
                  </a:moveTo>
                  <a:lnTo>
                    <a:pt x="411505" y="461403"/>
                  </a:lnTo>
                  <a:lnTo>
                    <a:pt x="352348" y="378637"/>
                  </a:lnTo>
                  <a:lnTo>
                    <a:pt x="279831" y="228231"/>
                  </a:lnTo>
                  <a:lnTo>
                    <a:pt x="215277" y="0"/>
                  </a:lnTo>
                  <a:lnTo>
                    <a:pt x="215531" y="19837"/>
                  </a:lnTo>
                  <a:lnTo>
                    <a:pt x="226212" y="88353"/>
                  </a:lnTo>
                  <a:lnTo>
                    <a:pt x="236562" y="133159"/>
                  </a:lnTo>
                  <a:lnTo>
                    <a:pt x="250228" y="182372"/>
                  </a:lnTo>
                  <a:lnTo>
                    <a:pt x="267157" y="234048"/>
                  </a:lnTo>
                  <a:lnTo>
                    <a:pt x="287337" y="286258"/>
                  </a:lnTo>
                  <a:lnTo>
                    <a:pt x="310743" y="337019"/>
                  </a:lnTo>
                  <a:lnTo>
                    <a:pt x="337337" y="384403"/>
                  </a:lnTo>
                  <a:lnTo>
                    <a:pt x="367080" y="426453"/>
                  </a:lnTo>
                  <a:lnTo>
                    <a:pt x="399973" y="461213"/>
                  </a:lnTo>
                  <a:lnTo>
                    <a:pt x="435965" y="486727"/>
                  </a:lnTo>
                  <a:close/>
                </a:path>
              </a:pathLst>
            </a:custGeom>
            <a:solidFill>
              <a:srgbClr val="6D3F1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1365" y="1259636"/>
              <a:ext cx="206629" cy="6366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24839" y="851763"/>
              <a:ext cx="175895" cy="306070"/>
            </a:xfrm>
            <a:custGeom>
              <a:avLst/>
              <a:gdLst/>
              <a:ahLst/>
              <a:cxnLst/>
              <a:rect l="l" t="t" r="r" b="b"/>
              <a:pathLst>
                <a:path w="175894" h="306069">
                  <a:moveTo>
                    <a:pt x="175323" y="0"/>
                  </a:moveTo>
                  <a:lnTo>
                    <a:pt x="118161" y="146073"/>
                  </a:lnTo>
                  <a:lnTo>
                    <a:pt x="61201" y="240341"/>
                  </a:lnTo>
                  <a:lnTo>
                    <a:pt x="17471" y="290936"/>
                  </a:lnTo>
                  <a:lnTo>
                    <a:pt x="0" y="305993"/>
                  </a:lnTo>
                  <a:lnTo>
                    <a:pt x="37210" y="281844"/>
                  </a:lnTo>
                  <a:lnTo>
                    <a:pt x="71030" y="244968"/>
                  </a:lnTo>
                  <a:lnTo>
                    <a:pt x="100969" y="199713"/>
                  </a:lnTo>
                  <a:lnTo>
                    <a:pt x="126538" y="150429"/>
                  </a:lnTo>
                  <a:lnTo>
                    <a:pt x="147247" y="101467"/>
                  </a:lnTo>
                  <a:lnTo>
                    <a:pt x="162607" y="57175"/>
                  </a:lnTo>
                  <a:lnTo>
                    <a:pt x="172129" y="21902"/>
                  </a:lnTo>
                  <a:lnTo>
                    <a:pt x="175323" y="0"/>
                  </a:lnTo>
                  <a:close/>
                </a:path>
              </a:pathLst>
            </a:custGeom>
            <a:solidFill>
              <a:srgbClr val="6D3F1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1839" y="1068120"/>
              <a:ext cx="232194" cy="17387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25563" y="1325880"/>
              <a:ext cx="60960" cy="197485"/>
            </a:xfrm>
            <a:custGeom>
              <a:avLst/>
              <a:gdLst/>
              <a:ahLst/>
              <a:cxnLst/>
              <a:rect l="l" t="t" r="r" b="b"/>
              <a:pathLst>
                <a:path w="60959" h="197484">
                  <a:moveTo>
                    <a:pt x="6476" y="0"/>
                  </a:moveTo>
                  <a:lnTo>
                    <a:pt x="13537" y="7621"/>
                  </a:lnTo>
                  <a:lnTo>
                    <a:pt x="28933" y="28305"/>
                  </a:lnTo>
                  <a:lnTo>
                    <a:pt x="43992" y="58775"/>
                  </a:lnTo>
                  <a:lnTo>
                    <a:pt x="50037" y="95758"/>
                  </a:lnTo>
                  <a:lnTo>
                    <a:pt x="40697" y="132229"/>
                  </a:lnTo>
                  <a:lnTo>
                    <a:pt x="23666" y="162628"/>
                  </a:lnTo>
                  <a:lnTo>
                    <a:pt x="7311" y="183442"/>
                  </a:lnTo>
                  <a:lnTo>
                    <a:pt x="0" y="191160"/>
                  </a:lnTo>
                  <a:lnTo>
                    <a:pt x="3277" y="192414"/>
                  </a:lnTo>
                  <a:lnTo>
                    <a:pt x="10841" y="194986"/>
                  </a:lnTo>
                  <a:lnTo>
                    <a:pt x="19282" y="197086"/>
                  </a:lnTo>
                  <a:lnTo>
                    <a:pt x="25196" y="196926"/>
                  </a:lnTo>
                  <a:lnTo>
                    <a:pt x="60342" y="122066"/>
                  </a:lnTo>
                  <a:lnTo>
                    <a:pt x="55529" y="60569"/>
                  </a:lnTo>
                  <a:lnTo>
                    <a:pt x="34921" y="18918"/>
                  </a:lnTo>
                  <a:lnTo>
                    <a:pt x="22682" y="3594"/>
                  </a:lnTo>
                  <a:lnTo>
                    <a:pt x="6476" y="0"/>
                  </a:lnTo>
                  <a:close/>
                </a:path>
              </a:pathLst>
            </a:custGeom>
            <a:solidFill>
              <a:srgbClr val="9154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1674012" y="444957"/>
              <a:ext cx="388620" cy="395605"/>
            </a:xfrm>
            <a:custGeom>
              <a:avLst/>
              <a:gdLst/>
              <a:ahLst/>
              <a:cxnLst/>
              <a:rect l="l" t="t" r="r" b="b"/>
              <a:pathLst>
                <a:path w="388620" h="395605">
                  <a:moveTo>
                    <a:pt x="187361" y="298805"/>
                  </a:moveTo>
                  <a:lnTo>
                    <a:pt x="77830" y="298805"/>
                  </a:lnTo>
                  <a:lnTo>
                    <a:pt x="109998" y="338178"/>
                  </a:lnTo>
                  <a:lnTo>
                    <a:pt x="157251" y="368644"/>
                  </a:lnTo>
                  <a:lnTo>
                    <a:pt x="199983" y="388311"/>
                  </a:lnTo>
                  <a:lnTo>
                    <a:pt x="218584" y="395287"/>
                  </a:lnTo>
                  <a:lnTo>
                    <a:pt x="187361" y="298805"/>
                  </a:lnTo>
                  <a:close/>
                </a:path>
                <a:path w="388620" h="395605">
                  <a:moveTo>
                    <a:pt x="148391" y="0"/>
                  </a:moveTo>
                  <a:lnTo>
                    <a:pt x="79427" y="24637"/>
                  </a:lnTo>
                  <a:lnTo>
                    <a:pt x="40027" y="71820"/>
                  </a:lnTo>
                  <a:lnTo>
                    <a:pt x="22227" y="117652"/>
                  </a:lnTo>
                  <a:lnTo>
                    <a:pt x="0" y="236306"/>
                  </a:lnTo>
                  <a:lnTo>
                    <a:pt x="25538" y="303933"/>
                  </a:lnTo>
                  <a:lnTo>
                    <a:pt x="63630" y="343075"/>
                  </a:lnTo>
                  <a:lnTo>
                    <a:pt x="83228" y="355688"/>
                  </a:lnTo>
                  <a:lnTo>
                    <a:pt x="80815" y="349786"/>
                  </a:lnTo>
                  <a:lnTo>
                    <a:pt x="76343" y="335210"/>
                  </a:lnTo>
                  <a:lnTo>
                    <a:pt x="73964" y="316651"/>
                  </a:lnTo>
                  <a:lnTo>
                    <a:pt x="77830" y="298805"/>
                  </a:lnTo>
                  <a:lnTo>
                    <a:pt x="187361" y="298805"/>
                  </a:lnTo>
                  <a:lnTo>
                    <a:pt x="170350" y="246240"/>
                  </a:lnTo>
                  <a:lnTo>
                    <a:pt x="362887" y="246240"/>
                  </a:lnTo>
                  <a:lnTo>
                    <a:pt x="332458" y="201778"/>
                  </a:lnTo>
                  <a:lnTo>
                    <a:pt x="274077" y="156019"/>
                  </a:lnTo>
                  <a:lnTo>
                    <a:pt x="228183" y="136111"/>
                  </a:lnTo>
                  <a:lnTo>
                    <a:pt x="209593" y="131762"/>
                  </a:lnTo>
                  <a:lnTo>
                    <a:pt x="221173" y="120845"/>
                  </a:lnTo>
                  <a:lnTo>
                    <a:pt x="250133" y="95450"/>
                  </a:lnTo>
                  <a:lnTo>
                    <a:pt x="287801" y="66611"/>
                  </a:lnTo>
                  <a:lnTo>
                    <a:pt x="290370" y="65163"/>
                  </a:lnTo>
                  <a:lnTo>
                    <a:pt x="108069" y="65163"/>
                  </a:lnTo>
                  <a:lnTo>
                    <a:pt x="110876" y="57462"/>
                  </a:lnTo>
                  <a:lnTo>
                    <a:pt x="118915" y="39196"/>
                  </a:lnTo>
                  <a:lnTo>
                    <a:pt x="131611" y="17623"/>
                  </a:lnTo>
                  <a:lnTo>
                    <a:pt x="148391" y="0"/>
                  </a:lnTo>
                  <a:close/>
                </a:path>
                <a:path w="388620" h="395605">
                  <a:moveTo>
                    <a:pt x="362887" y="246240"/>
                  </a:moveTo>
                  <a:lnTo>
                    <a:pt x="170350" y="246240"/>
                  </a:lnTo>
                  <a:lnTo>
                    <a:pt x="388510" y="283679"/>
                  </a:lnTo>
                  <a:lnTo>
                    <a:pt x="362887" y="246240"/>
                  </a:lnTo>
                  <a:close/>
                </a:path>
                <a:path w="388620" h="395605">
                  <a:moveTo>
                    <a:pt x="251133" y="23094"/>
                  </a:moveTo>
                  <a:lnTo>
                    <a:pt x="180878" y="32718"/>
                  </a:lnTo>
                  <a:lnTo>
                    <a:pt x="128577" y="53615"/>
                  </a:lnTo>
                  <a:lnTo>
                    <a:pt x="108069" y="65163"/>
                  </a:lnTo>
                  <a:lnTo>
                    <a:pt x="290370" y="65163"/>
                  </a:lnTo>
                  <a:lnTo>
                    <a:pt x="325506" y="45364"/>
                  </a:lnTo>
                  <a:lnTo>
                    <a:pt x="251133" y="23094"/>
                  </a:lnTo>
                  <a:close/>
                </a:path>
              </a:pathLst>
            </a:custGeom>
            <a:solidFill>
              <a:srgbClr val="FFF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1695504" y="474840"/>
              <a:ext cx="343535" cy="332740"/>
            </a:xfrm>
            <a:custGeom>
              <a:avLst/>
              <a:gdLst/>
              <a:ahLst/>
              <a:cxnLst/>
              <a:rect l="l" t="t" r="r" b="b"/>
              <a:pathLst>
                <a:path w="343534" h="332740">
                  <a:moveTo>
                    <a:pt x="132655" y="222834"/>
                  </a:moveTo>
                  <a:lnTo>
                    <a:pt x="44451" y="222834"/>
                  </a:lnTo>
                  <a:lnTo>
                    <a:pt x="54678" y="239030"/>
                  </a:lnTo>
                  <a:lnTo>
                    <a:pt x="81983" y="275174"/>
                  </a:lnTo>
                  <a:lnTo>
                    <a:pt x="121304" y="312598"/>
                  </a:lnTo>
                  <a:lnTo>
                    <a:pt x="167578" y="332638"/>
                  </a:lnTo>
                  <a:lnTo>
                    <a:pt x="152132" y="291718"/>
                  </a:lnTo>
                  <a:lnTo>
                    <a:pt x="138507" y="245565"/>
                  </a:lnTo>
                  <a:lnTo>
                    <a:pt x="132655" y="222834"/>
                  </a:lnTo>
                  <a:close/>
                </a:path>
                <a:path w="343534" h="332740">
                  <a:moveTo>
                    <a:pt x="89460" y="0"/>
                  </a:moveTo>
                  <a:lnTo>
                    <a:pt x="56120" y="20340"/>
                  </a:lnTo>
                  <a:lnTo>
                    <a:pt x="29871" y="56340"/>
                  </a:lnTo>
                  <a:lnTo>
                    <a:pt x="11186" y="100441"/>
                  </a:lnTo>
                  <a:lnTo>
                    <a:pt x="534" y="145084"/>
                  </a:lnTo>
                  <a:lnTo>
                    <a:pt x="1614" y="150113"/>
                  </a:lnTo>
                  <a:lnTo>
                    <a:pt x="0" y="169713"/>
                  </a:lnTo>
                  <a:lnTo>
                    <a:pt x="309" y="214018"/>
                  </a:lnTo>
                  <a:lnTo>
                    <a:pt x="10272" y="261293"/>
                  </a:lnTo>
                  <a:lnTo>
                    <a:pt x="37618" y="289801"/>
                  </a:lnTo>
                  <a:lnTo>
                    <a:pt x="33371" y="265214"/>
                  </a:lnTo>
                  <a:lnTo>
                    <a:pt x="36310" y="243763"/>
                  </a:lnTo>
                  <a:lnTo>
                    <a:pt x="41612" y="228590"/>
                  </a:lnTo>
                  <a:lnTo>
                    <a:pt x="44451" y="222834"/>
                  </a:lnTo>
                  <a:lnTo>
                    <a:pt x="132655" y="222834"/>
                  </a:lnTo>
                  <a:lnTo>
                    <a:pt x="128798" y="207849"/>
                  </a:lnTo>
                  <a:lnTo>
                    <a:pt x="125096" y="192239"/>
                  </a:lnTo>
                  <a:lnTo>
                    <a:pt x="306833" y="192239"/>
                  </a:lnTo>
                  <a:lnTo>
                    <a:pt x="279689" y="169554"/>
                  </a:lnTo>
                  <a:lnTo>
                    <a:pt x="237967" y="143258"/>
                  </a:lnTo>
                  <a:lnTo>
                    <a:pt x="195519" y="122545"/>
                  </a:lnTo>
                  <a:lnTo>
                    <a:pt x="156770" y="108724"/>
                  </a:lnTo>
                  <a:lnTo>
                    <a:pt x="174004" y="83863"/>
                  </a:lnTo>
                  <a:lnTo>
                    <a:pt x="178664" y="79565"/>
                  </a:lnTo>
                  <a:lnTo>
                    <a:pt x="57773" y="79565"/>
                  </a:lnTo>
                  <a:lnTo>
                    <a:pt x="58876" y="58017"/>
                  </a:lnTo>
                  <a:lnTo>
                    <a:pt x="65516" y="37620"/>
                  </a:lnTo>
                  <a:lnTo>
                    <a:pt x="76206" y="18304"/>
                  </a:lnTo>
                  <a:lnTo>
                    <a:pt x="89460" y="0"/>
                  </a:lnTo>
                  <a:close/>
                </a:path>
                <a:path w="343534" h="332740">
                  <a:moveTo>
                    <a:pt x="306833" y="192239"/>
                  </a:moveTo>
                  <a:lnTo>
                    <a:pt x="125096" y="192239"/>
                  </a:lnTo>
                  <a:lnTo>
                    <a:pt x="148147" y="195215"/>
                  </a:lnTo>
                  <a:lnTo>
                    <a:pt x="204744" y="203625"/>
                  </a:lnTo>
                  <a:lnTo>
                    <a:pt x="276058" y="216692"/>
                  </a:lnTo>
                  <a:lnTo>
                    <a:pt x="343257" y="233641"/>
                  </a:lnTo>
                  <a:lnTo>
                    <a:pt x="316260" y="200119"/>
                  </a:lnTo>
                  <a:lnTo>
                    <a:pt x="306833" y="192239"/>
                  </a:lnTo>
                  <a:close/>
                </a:path>
                <a:path w="343534" h="332740">
                  <a:moveTo>
                    <a:pt x="208564" y="11024"/>
                  </a:moveTo>
                  <a:lnTo>
                    <a:pt x="154510" y="22870"/>
                  </a:lnTo>
                  <a:lnTo>
                    <a:pt x="108007" y="44359"/>
                  </a:lnTo>
                  <a:lnTo>
                    <a:pt x="74085" y="66316"/>
                  </a:lnTo>
                  <a:lnTo>
                    <a:pt x="57773" y="79565"/>
                  </a:lnTo>
                  <a:lnTo>
                    <a:pt x="178664" y="79565"/>
                  </a:lnTo>
                  <a:lnTo>
                    <a:pt x="203120" y="57011"/>
                  </a:lnTo>
                  <a:lnTo>
                    <a:pt x="236153" y="33334"/>
                  </a:lnTo>
                  <a:lnTo>
                    <a:pt x="265139" y="17995"/>
                  </a:lnTo>
                  <a:lnTo>
                    <a:pt x="208564" y="11024"/>
                  </a:lnTo>
                  <a:close/>
                </a:path>
              </a:pathLst>
            </a:custGeom>
            <a:solidFill>
              <a:srgbClr val="DC71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14683" y="508685"/>
              <a:ext cx="335876" cy="26890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1579321"/>
              <a:ext cx="2527922" cy="3303358"/>
            </a:xfrm>
            <a:prstGeom prst="rect">
              <a:avLst/>
            </a:prstGeom>
          </p:spPr>
        </p:pic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043264" y="1215618"/>
            <a:ext cx="7905750" cy="30422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53975">
              <a:lnSpc>
                <a:spcPct val="100000"/>
              </a:lnSpc>
              <a:spcBef>
                <a:spcPts val="100"/>
              </a:spcBef>
            </a:pPr>
            <a:r>
              <a:rPr dirty="0" sz="6600" spc="-70">
                <a:solidFill>
                  <a:srgbClr val="E09B00"/>
                </a:solidFill>
                <a:latin typeface="Times New Roman"/>
                <a:cs typeface="Times New Roman"/>
              </a:rPr>
              <a:t>PENTINGNYA </a:t>
            </a:r>
            <a:r>
              <a:rPr dirty="0" sz="6600" spc="-65">
                <a:solidFill>
                  <a:srgbClr val="E09B00"/>
                </a:solidFill>
                <a:latin typeface="Times New Roman"/>
                <a:cs typeface="Times New Roman"/>
              </a:rPr>
              <a:t> </a:t>
            </a:r>
            <a:r>
              <a:rPr dirty="0" sz="6600" spc="-15">
                <a:solidFill>
                  <a:srgbClr val="E09B00"/>
                </a:solidFill>
                <a:latin typeface="Times New Roman"/>
                <a:cs typeface="Times New Roman"/>
              </a:rPr>
              <a:t>MENABUNG</a:t>
            </a:r>
            <a:r>
              <a:rPr dirty="0" sz="6600" spc="-100">
                <a:solidFill>
                  <a:srgbClr val="E09B00"/>
                </a:solidFill>
                <a:latin typeface="Times New Roman"/>
                <a:cs typeface="Times New Roman"/>
              </a:rPr>
              <a:t> </a:t>
            </a:r>
            <a:r>
              <a:rPr dirty="0" sz="6600" spc="-5">
                <a:solidFill>
                  <a:srgbClr val="E09B00"/>
                </a:solidFill>
                <a:latin typeface="Times New Roman"/>
                <a:cs typeface="Times New Roman"/>
              </a:rPr>
              <a:t>SEJAK</a:t>
            </a:r>
            <a:endParaRPr sz="6600">
              <a:latin typeface="Times New Roman"/>
              <a:cs typeface="Times New Roman"/>
            </a:endParaRPr>
          </a:p>
          <a:p>
            <a:pPr algn="ctr" marR="188595">
              <a:lnSpc>
                <a:spcPts val="7915"/>
              </a:lnSpc>
            </a:pPr>
            <a:r>
              <a:rPr dirty="0" sz="6600" spc="-5">
                <a:solidFill>
                  <a:srgbClr val="E09B00"/>
                </a:solidFill>
                <a:latin typeface="Times New Roman"/>
                <a:cs typeface="Times New Roman"/>
              </a:rPr>
              <a:t>DINI</a:t>
            </a:r>
            <a:endParaRPr sz="66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950752" y="6119190"/>
            <a:ext cx="848360" cy="487680"/>
            <a:chOff x="10950752" y="6119190"/>
            <a:chExt cx="848360" cy="487680"/>
          </a:xfrm>
        </p:grpSpPr>
        <p:sp>
          <p:nvSpPr>
            <p:cNvPr id="29" name="object 29"/>
            <p:cNvSpPr/>
            <p:nvPr/>
          </p:nvSpPr>
          <p:spPr>
            <a:xfrm>
              <a:off x="10979645" y="6148082"/>
              <a:ext cx="790575" cy="429895"/>
            </a:xfrm>
            <a:custGeom>
              <a:avLst/>
              <a:gdLst/>
              <a:ahLst/>
              <a:cxnLst/>
              <a:rect l="l" t="t" r="r" b="b"/>
              <a:pathLst>
                <a:path w="790575" h="429895">
                  <a:moveTo>
                    <a:pt x="71996" y="0"/>
                  </a:moveTo>
                  <a:lnTo>
                    <a:pt x="28248" y="14835"/>
                  </a:lnTo>
                  <a:lnTo>
                    <a:pt x="2784" y="53144"/>
                  </a:lnTo>
                  <a:lnTo>
                    <a:pt x="0" y="358203"/>
                  </a:lnTo>
                  <a:lnTo>
                    <a:pt x="607" y="367572"/>
                  </a:lnTo>
                  <a:lnTo>
                    <a:pt x="20962" y="408913"/>
                  </a:lnTo>
                  <a:lnTo>
                    <a:pt x="62270" y="429224"/>
                  </a:lnTo>
                  <a:lnTo>
                    <a:pt x="71640" y="429831"/>
                  </a:lnTo>
                  <a:lnTo>
                    <a:pt x="718908" y="429831"/>
                  </a:lnTo>
                  <a:lnTo>
                    <a:pt x="762656" y="414997"/>
                  </a:lnTo>
                  <a:lnTo>
                    <a:pt x="788120" y="376693"/>
                  </a:lnTo>
                  <a:lnTo>
                    <a:pt x="790549" y="358203"/>
                  </a:lnTo>
                  <a:lnTo>
                    <a:pt x="790526" y="71640"/>
                  </a:lnTo>
                  <a:lnTo>
                    <a:pt x="775714" y="28248"/>
                  </a:lnTo>
                  <a:lnTo>
                    <a:pt x="737409" y="2784"/>
                  </a:lnTo>
                  <a:lnTo>
                    <a:pt x="71996" y="0"/>
                  </a:lnTo>
                  <a:close/>
                </a:path>
              </a:pathLst>
            </a:custGeom>
            <a:solidFill>
              <a:srgbClr val="FFF6D2">
                <a:alpha val="8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0979645" y="6148082"/>
              <a:ext cx="790575" cy="429895"/>
            </a:xfrm>
            <a:custGeom>
              <a:avLst/>
              <a:gdLst/>
              <a:ahLst/>
              <a:cxnLst/>
              <a:rect l="l" t="t" r="r" b="b"/>
              <a:pathLst>
                <a:path w="790575" h="429895">
                  <a:moveTo>
                    <a:pt x="355" y="71640"/>
                  </a:moveTo>
                  <a:lnTo>
                    <a:pt x="962" y="62275"/>
                  </a:lnTo>
                  <a:lnTo>
                    <a:pt x="2784" y="53144"/>
                  </a:lnTo>
                  <a:lnTo>
                    <a:pt x="28248" y="14835"/>
                  </a:lnTo>
                  <a:lnTo>
                    <a:pt x="71996" y="0"/>
                  </a:lnTo>
                  <a:lnTo>
                    <a:pt x="718908" y="355"/>
                  </a:lnTo>
                  <a:lnTo>
                    <a:pt x="762506" y="15185"/>
                  </a:lnTo>
                  <a:lnTo>
                    <a:pt x="788120" y="53455"/>
                  </a:lnTo>
                  <a:lnTo>
                    <a:pt x="790549" y="71996"/>
                  </a:lnTo>
                  <a:lnTo>
                    <a:pt x="790549" y="358203"/>
                  </a:lnTo>
                  <a:lnTo>
                    <a:pt x="789942" y="367566"/>
                  </a:lnTo>
                  <a:lnTo>
                    <a:pt x="788120" y="376693"/>
                  </a:lnTo>
                  <a:lnTo>
                    <a:pt x="762656" y="414997"/>
                  </a:lnTo>
                  <a:lnTo>
                    <a:pt x="718908" y="429831"/>
                  </a:lnTo>
                  <a:lnTo>
                    <a:pt x="71640" y="429831"/>
                  </a:lnTo>
                  <a:lnTo>
                    <a:pt x="28037" y="415003"/>
                  </a:lnTo>
                  <a:lnTo>
                    <a:pt x="2428" y="376737"/>
                  </a:lnTo>
                  <a:lnTo>
                    <a:pt x="0" y="358203"/>
                  </a:lnTo>
                  <a:lnTo>
                    <a:pt x="355" y="71640"/>
                  </a:lnTo>
                  <a:close/>
                </a:path>
              </a:pathLst>
            </a:custGeom>
            <a:ln w="57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11286617" y="6197650"/>
            <a:ext cx="1765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41230E"/>
                </a:solidFill>
                <a:latin typeface="Cambria"/>
                <a:cs typeface="Cambria"/>
              </a:rPr>
              <a:t>1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80658" y="6209893"/>
            <a:ext cx="28486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latin typeface="Cambria"/>
                <a:cs typeface="Cambria"/>
              </a:rPr>
              <a:t>TPA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Nyutran,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Mergangsan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004505" y="127343"/>
            <a:ext cx="2384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E09B00"/>
                </a:solidFill>
                <a:latin typeface="Cambria"/>
                <a:cs typeface="Cambria"/>
              </a:rPr>
              <a:t>KKN</a:t>
            </a:r>
            <a:r>
              <a:rPr dirty="0" sz="1800" spc="-35" b="1">
                <a:solidFill>
                  <a:srgbClr val="E09B00"/>
                </a:solidFill>
                <a:latin typeface="Cambria"/>
                <a:cs typeface="Cambria"/>
              </a:rPr>
              <a:t> </a:t>
            </a:r>
            <a:r>
              <a:rPr dirty="0" sz="1800" spc="-5" b="1">
                <a:solidFill>
                  <a:srgbClr val="E09B00"/>
                </a:solidFill>
                <a:latin typeface="Cambria"/>
                <a:cs typeface="Cambria"/>
              </a:rPr>
              <a:t>Alternatif</a:t>
            </a:r>
            <a:r>
              <a:rPr dirty="0" sz="1800" spc="-30" b="1">
                <a:solidFill>
                  <a:srgbClr val="E09B00"/>
                </a:solidFill>
                <a:latin typeface="Cambria"/>
                <a:cs typeface="Cambria"/>
              </a:rPr>
              <a:t> </a:t>
            </a:r>
            <a:r>
              <a:rPr dirty="0" sz="1800" spc="-5" b="1">
                <a:solidFill>
                  <a:srgbClr val="E09B00"/>
                </a:solidFill>
                <a:latin typeface="Cambria"/>
                <a:cs typeface="Cambria"/>
              </a:rPr>
              <a:t>75</a:t>
            </a:r>
            <a:r>
              <a:rPr dirty="0" sz="1800" spc="-25" b="1">
                <a:solidFill>
                  <a:srgbClr val="E09B00"/>
                </a:solidFill>
                <a:latin typeface="Cambria"/>
                <a:cs typeface="Cambria"/>
              </a:rPr>
              <a:t> </a:t>
            </a:r>
            <a:r>
              <a:rPr dirty="0" sz="1800" spc="-30" b="1">
                <a:solidFill>
                  <a:srgbClr val="E09B00"/>
                </a:solidFill>
                <a:latin typeface="Cambria"/>
                <a:cs typeface="Cambria"/>
              </a:rPr>
              <a:t>UAD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631157" y="12"/>
            <a:ext cx="1560601" cy="8513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635" cy="6858000"/>
          </a:xfrm>
          <a:custGeom>
            <a:avLst/>
            <a:gdLst/>
            <a:ahLst/>
            <a:cxnLst/>
            <a:rect l="l" t="t" r="r" b="b"/>
            <a:pathLst>
              <a:path w="12192635" h="6858000">
                <a:moveTo>
                  <a:pt x="12192114" y="0"/>
                </a:moveTo>
                <a:lnTo>
                  <a:pt x="0" y="0"/>
                </a:lnTo>
                <a:lnTo>
                  <a:pt x="0" y="6858000"/>
                </a:lnTo>
                <a:lnTo>
                  <a:pt x="12192114" y="6858000"/>
                </a:lnTo>
                <a:lnTo>
                  <a:pt x="12192114" y="0"/>
                </a:lnTo>
                <a:close/>
              </a:path>
            </a:pathLst>
          </a:custGeom>
          <a:solidFill>
            <a:srgbClr val="C4EBF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343077"/>
            <a:ext cx="12192635" cy="6515100"/>
            <a:chOff x="0" y="343077"/>
            <a:chExt cx="12192635" cy="6515100"/>
          </a:xfrm>
        </p:grpSpPr>
        <p:sp>
          <p:nvSpPr>
            <p:cNvPr id="4" name="object 4"/>
            <p:cNvSpPr/>
            <p:nvPr/>
          </p:nvSpPr>
          <p:spPr>
            <a:xfrm>
              <a:off x="0" y="343077"/>
              <a:ext cx="12192635" cy="5829300"/>
            </a:xfrm>
            <a:custGeom>
              <a:avLst/>
              <a:gdLst/>
              <a:ahLst/>
              <a:cxnLst/>
              <a:rect l="l" t="t" r="r" b="b"/>
              <a:pathLst>
                <a:path w="12192635" h="5829300">
                  <a:moveTo>
                    <a:pt x="0" y="5829122"/>
                  </a:moveTo>
                  <a:lnTo>
                    <a:pt x="12192114" y="5829122"/>
                  </a:lnTo>
                  <a:lnTo>
                    <a:pt x="12192114" y="0"/>
                  </a:lnTo>
                  <a:lnTo>
                    <a:pt x="0" y="0"/>
                  </a:lnTo>
                  <a:lnTo>
                    <a:pt x="0" y="5829122"/>
                  </a:lnTo>
                  <a:close/>
                </a:path>
              </a:pathLst>
            </a:custGeom>
            <a:solidFill>
              <a:srgbClr val="C6EC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685800"/>
              <a:ext cx="12192635" cy="2400935"/>
            </a:xfrm>
            <a:custGeom>
              <a:avLst/>
              <a:gdLst/>
              <a:ahLst/>
              <a:cxnLst/>
              <a:rect l="l" t="t" r="r" b="b"/>
              <a:pathLst>
                <a:path w="12192635" h="2400935">
                  <a:moveTo>
                    <a:pt x="0" y="2400477"/>
                  </a:moveTo>
                  <a:lnTo>
                    <a:pt x="12192114" y="2400477"/>
                  </a:lnTo>
                  <a:lnTo>
                    <a:pt x="12192114" y="0"/>
                  </a:lnTo>
                  <a:lnTo>
                    <a:pt x="0" y="0"/>
                  </a:lnTo>
                  <a:lnTo>
                    <a:pt x="0" y="2400477"/>
                  </a:lnTo>
                  <a:close/>
                </a:path>
              </a:pathLst>
            </a:custGeom>
            <a:solidFill>
              <a:srgbClr val="C8EC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028877"/>
              <a:ext cx="12192635" cy="2400300"/>
            </a:xfrm>
            <a:custGeom>
              <a:avLst/>
              <a:gdLst/>
              <a:ahLst/>
              <a:cxnLst/>
              <a:rect l="l" t="t" r="r" b="b"/>
              <a:pathLst>
                <a:path w="12192635" h="2400300">
                  <a:moveTo>
                    <a:pt x="0" y="2400122"/>
                  </a:moveTo>
                  <a:lnTo>
                    <a:pt x="12192114" y="2400122"/>
                  </a:lnTo>
                  <a:lnTo>
                    <a:pt x="12192114" y="0"/>
                  </a:lnTo>
                  <a:lnTo>
                    <a:pt x="0" y="0"/>
                  </a:lnTo>
                  <a:lnTo>
                    <a:pt x="0" y="2400122"/>
                  </a:lnTo>
                  <a:close/>
                </a:path>
              </a:pathLst>
            </a:custGeom>
            <a:solidFill>
              <a:srgbClr val="CAED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1371600"/>
              <a:ext cx="12192635" cy="2400935"/>
            </a:xfrm>
            <a:custGeom>
              <a:avLst/>
              <a:gdLst/>
              <a:ahLst/>
              <a:cxnLst/>
              <a:rect l="l" t="t" r="r" b="b"/>
              <a:pathLst>
                <a:path w="12192635" h="2400935">
                  <a:moveTo>
                    <a:pt x="0" y="2400477"/>
                  </a:moveTo>
                  <a:lnTo>
                    <a:pt x="12192114" y="2400477"/>
                  </a:lnTo>
                  <a:lnTo>
                    <a:pt x="12192114" y="0"/>
                  </a:lnTo>
                  <a:lnTo>
                    <a:pt x="0" y="0"/>
                  </a:lnTo>
                  <a:lnTo>
                    <a:pt x="0" y="2400477"/>
                  </a:lnTo>
                  <a:close/>
                </a:path>
              </a:pathLst>
            </a:custGeom>
            <a:solidFill>
              <a:srgbClr val="CCEE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1714677"/>
              <a:ext cx="12192635" cy="2400300"/>
            </a:xfrm>
            <a:custGeom>
              <a:avLst/>
              <a:gdLst/>
              <a:ahLst/>
              <a:cxnLst/>
              <a:rect l="l" t="t" r="r" b="b"/>
              <a:pathLst>
                <a:path w="12192635" h="2400300">
                  <a:moveTo>
                    <a:pt x="0" y="2400122"/>
                  </a:moveTo>
                  <a:lnTo>
                    <a:pt x="12192114" y="2400122"/>
                  </a:lnTo>
                  <a:lnTo>
                    <a:pt x="12192114" y="0"/>
                  </a:lnTo>
                  <a:lnTo>
                    <a:pt x="0" y="0"/>
                  </a:lnTo>
                  <a:lnTo>
                    <a:pt x="0" y="2400122"/>
                  </a:lnTo>
                  <a:close/>
                </a:path>
              </a:pathLst>
            </a:custGeom>
            <a:solidFill>
              <a:srgbClr val="CEEE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2057399"/>
              <a:ext cx="12192635" cy="2400935"/>
            </a:xfrm>
            <a:custGeom>
              <a:avLst/>
              <a:gdLst/>
              <a:ahLst/>
              <a:cxnLst/>
              <a:rect l="l" t="t" r="r" b="b"/>
              <a:pathLst>
                <a:path w="12192635" h="2400935">
                  <a:moveTo>
                    <a:pt x="0" y="2400477"/>
                  </a:moveTo>
                  <a:lnTo>
                    <a:pt x="12192114" y="2400477"/>
                  </a:lnTo>
                  <a:lnTo>
                    <a:pt x="12192114" y="0"/>
                  </a:lnTo>
                  <a:lnTo>
                    <a:pt x="0" y="0"/>
                  </a:lnTo>
                  <a:lnTo>
                    <a:pt x="0" y="2400477"/>
                  </a:lnTo>
                  <a:close/>
                </a:path>
              </a:pathLst>
            </a:custGeom>
            <a:solidFill>
              <a:srgbClr val="D0EF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2400477"/>
              <a:ext cx="12192635" cy="2400300"/>
            </a:xfrm>
            <a:custGeom>
              <a:avLst/>
              <a:gdLst/>
              <a:ahLst/>
              <a:cxnLst/>
              <a:rect l="l" t="t" r="r" b="b"/>
              <a:pathLst>
                <a:path w="12192635" h="2400300">
                  <a:moveTo>
                    <a:pt x="0" y="2400122"/>
                  </a:moveTo>
                  <a:lnTo>
                    <a:pt x="12192114" y="2400122"/>
                  </a:lnTo>
                  <a:lnTo>
                    <a:pt x="12192114" y="0"/>
                  </a:lnTo>
                  <a:lnTo>
                    <a:pt x="0" y="0"/>
                  </a:lnTo>
                  <a:lnTo>
                    <a:pt x="0" y="2400122"/>
                  </a:lnTo>
                  <a:close/>
                </a:path>
              </a:pathLst>
            </a:custGeom>
            <a:solidFill>
              <a:srgbClr val="D2F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2743199"/>
              <a:ext cx="12192635" cy="2400935"/>
            </a:xfrm>
            <a:custGeom>
              <a:avLst/>
              <a:gdLst/>
              <a:ahLst/>
              <a:cxnLst/>
              <a:rect l="l" t="t" r="r" b="b"/>
              <a:pathLst>
                <a:path w="12192635" h="2400935">
                  <a:moveTo>
                    <a:pt x="0" y="2400477"/>
                  </a:moveTo>
                  <a:lnTo>
                    <a:pt x="12192114" y="2400477"/>
                  </a:lnTo>
                  <a:lnTo>
                    <a:pt x="12192114" y="0"/>
                  </a:lnTo>
                  <a:lnTo>
                    <a:pt x="0" y="0"/>
                  </a:lnTo>
                  <a:lnTo>
                    <a:pt x="0" y="2400477"/>
                  </a:lnTo>
                  <a:close/>
                </a:path>
              </a:pathLst>
            </a:custGeom>
            <a:solidFill>
              <a:srgbClr val="D4F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3086277"/>
              <a:ext cx="12192635" cy="2400300"/>
            </a:xfrm>
            <a:custGeom>
              <a:avLst/>
              <a:gdLst/>
              <a:ahLst/>
              <a:cxnLst/>
              <a:rect l="l" t="t" r="r" b="b"/>
              <a:pathLst>
                <a:path w="12192635" h="2400300">
                  <a:moveTo>
                    <a:pt x="0" y="2400122"/>
                  </a:moveTo>
                  <a:lnTo>
                    <a:pt x="12192114" y="2400122"/>
                  </a:lnTo>
                  <a:lnTo>
                    <a:pt x="12192114" y="0"/>
                  </a:lnTo>
                  <a:lnTo>
                    <a:pt x="0" y="0"/>
                  </a:lnTo>
                  <a:lnTo>
                    <a:pt x="0" y="2400122"/>
                  </a:lnTo>
                  <a:close/>
                </a:path>
              </a:pathLst>
            </a:custGeom>
            <a:solidFill>
              <a:srgbClr val="D6F1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3428999"/>
              <a:ext cx="12192635" cy="2400935"/>
            </a:xfrm>
            <a:custGeom>
              <a:avLst/>
              <a:gdLst/>
              <a:ahLst/>
              <a:cxnLst/>
              <a:rect l="l" t="t" r="r" b="b"/>
              <a:pathLst>
                <a:path w="12192635" h="2400935">
                  <a:moveTo>
                    <a:pt x="0" y="2400477"/>
                  </a:moveTo>
                  <a:lnTo>
                    <a:pt x="12192114" y="2400477"/>
                  </a:lnTo>
                  <a:lnTo>
                    <a:pt x="12192114" y="0"/>
                  </a:lnTo>
                  <a:lnTo>
                    <a:pt x="0" y="0"/>
                  </a:lnTo>
                  <a:lnTo>
                    <a:pt x="0" y="2400477"/>
                  </a:lnTo>
                  <a:close/>
                </a:path>
              </a:pathLst>
            </a:custGeom>
            <a:solidFill>
              <a:srgbClr val="D9F2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3772077"/>
              <a:ext cx="12192635" cy="3086100"/>
            </a:xfrm>
            <a:custGeom>
              <a:avLst/>
              <a:gdLst/>
              <a:ahLst/>
              <a:cxnLst/>
              <a:rect l="l" t="t" r="r" b="b"/>
              <a:pathLst>
                <a:path w="12192635" h="3086100">
                  <a:moveTo>
                    <a:pt x="12192114" y="0"/>
                  </a:moveTo>
                  <a:lnTo>
                    <a:pt x="0" y="0"/>
                  </a:lnTo>
                  <a:lnTo>
                    <a:pt x="0" y="3085922"/>
                  </a:lnTo>
                  <a:lnTo>
                    <a:pt x="12192114" y="3085922"/>
                  </a:lnTo>
                  <a:lnTo>
                    <a:pt x="12192114" y="0"/>
                  </a:lnTo>
                  <a:close/>
                </a:path>
              </a:pathLst>
            </a:custGeom>
            <a:solidFill>
              <a:srgbClr val="DBF3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4114799"/>
              <a:ext cx="12192635" cy="2400935"/>
            </a:xfrm>
            <a:custGeom>
              <a:avLst/>
              <a:gdLst/>
              <a:ahLst/>
              <a:cxnLst/>
              <a:rect l="l" t="t" r="r" b="b"/>
              <a:pathLst>
                <a:path w="12192635" h="2400934">
                  <a:moveTo>
                    <a:pt x="0" y="2400477"/>
                  </a:moveTo>
                  <a:lnTo>
                    <a:pt x="12192114" y="2400477"/>
                  </a:lnTo>
                  <a:lnTo>
                    <a:pt x="12192114" y="0"/>
                  </a:lnTo>
                  <a:lnTo>
                    <a:pt x="0" y="0"/>
                  </a:lnTo>
                  <a:lnTo>
                    <a:pt x="0" y="2400477"/>
                  </a:lnTo>
                  <a:close/>
                </a:path>
              </a:pathLst>
            </a:custGeom>
            <a:solidFill>
              <a:srgbClr val="DDF3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4457877"/>
              <a:ext cx="12192635" cy="2400300"/>
            </a:xfrm>
            <a:custGeom>
              <a:avLst/>
              <a:gdLst/>
              <a:ahLst/>
              <a:cxnLst/>
              <a:rect l="l" t="t" r="r" b="b"/>
              <a:pathLst>
                <a:path w="12192635" h="2400300">
                  <a:moveTo>
                    <a:pt x="12192114" y="0"/>
                  </a:moveTo>
                  <a:lnTo>
                    <a:pt x="0" y="0"/>
                  </a:lnTo>
                  <a:lnTo>
                    <a:pt x="0" y="2400122"/>
                  </a:lnTo>
                  <a:lnTo>
                    <a:pt x="12192114" y="2400122"/>
                  </a:lnTo>
                  <a:lnTo>
                    <a:pt x="12192114" y="0"/>
                  </a:lnTo>
                  <a:close/>
                </a:path>
              </a:pathLst>
            </a:custGeom>
            <a:solidFill>
              <a:srgbClr val="DFF4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4800599"/>
              <a:ext cx="12192635" cy="2057400"/>
            </a:xfrm>
            <a:custGeom>
              <a:avLst/>
              <a:gdLst/>
              <a:ahLst/>
              <a:cxnLst/>
              <a:rect l="l" t="t" r="r" b="b"/>
              <a:pathLst>
                <a:path w="12192635" h="2057400">
                  <a:moveTo>
                    <a:pt x="12192114" y="0"/>
                  </a:moveTo>
                  <a:lnTo>
                    <a:pt x="0" y="0"/>
                  </a:lnTo>
                  <a:lnTo>
                    <a:pt x="0" y="2057400"/>
                  </a:lnTo>
                  <a:lnTo>
                    <a:pt x="12192114" y="2057400"/>
                  </a:lnTo>
                  <a:lnTo>
                    <a:pt x="12192114" y="0"/>
                  </a:lnTo>
                  <a:close/>
                </a:path>
              </a:pathLst>
            </a:custGeom>
            <a:solidFill>
              <a:srgbClr val="E1F5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5143677"/>
              <a:ext cx="12192635" cy="1714500"/>
            </a:xfrm>
            <a:custGeom>
              <a:avLst/>
              <a:gdLst/>
              <a:ahLst/>
              <a:cxnLst/>
              <a:rect l="l" t="t" r="r" b="b"/>
              <a:pathLst>
                <a:path w="12192635" h="1714500">
                  <a:moveTo>
                    <a:pt x="12192114" y="0"/>
                  </a:moveTo>
                  <a:lnTo>
                    <a:pt x="0" y="0"/>
                  </a:lnTo>
                  <a:lnTo>
                    <a:pt x="0" y="1714322"/>
                  </a:lnTo>
                  <a:lnTo>
                    <a:pt x="12192114" y="1714322"/>
                  </a:lnTo>
                  <a:lnTo>
                    <a:pt x="12192114" y="0"/>
                  </a:lnTo>
                  <a:close/>
                </a:path>
              </a:pathLst>
            </a:custGeom>
            <a:solidFill>
              <a:srgbClr val="E3F5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0" y="5486399"/>
              <a:ext cx="12192635" cy="1371600"/>
            </a:xfrm>
            <a:custGeom>
              <a:avLst/>
              <a:gdLst/>
              <a:ahLst/>
              <a:cxnLst/>
              <a:rect l="l" t="t" r="r" b="b"/>
              <a:pathLst>
                <a:path w="12192635" h="1371600">
                  <a:moveTo>
                    <a:pt x="12192114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12192114" y="1371600"/>
                  </a:lnTo>
                  <a:lnTo>
                    <a:pt x="12192114" y="0"/>
                  </a:lnTo>
                  <a:close/>
                </a:path>
              </a:pathLst>
            </a:custGeom>
            <a:solidFill>
              <a:srgbClr val="E5F6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0" y="5829477"/>
              <a:ext cx="12192635" cy="1028700"/>
            </a:xfrm>
            <a:custGeom>
              <a:avLst/>
              <a:gdLst/>
              <a:ahLst/>
              <a:cxnLst/>
              <a:rect l="l" t="t" r="r" b="b"/>
              <a:pathLst>
                <a:path w="12192635" h="1028700">
                  <a:moveTo>
                    <a:pt x="12192114" y="0"/>
                  </a:moveTo>
                  <a:lnTo>
                    <a:pt x="0" y="0"/>
                  </a:lnTo>
                  <a:lnTo>
                    <a:pt x="0" y="1028522"/>
                  </a:lnTo>
                  <a:lnTo>
                    <a:pt x="12192114" y="1028522"/>
                  </a:lnTo>
                  <a:lnTo>
                    <a:pt x="12192114" y="0"/>
                  </a:lnTo>
                  <a:close/>
                </a:path>
              </a:pathLst>
            </a:custGeom>
            <a:solidFill>
              <a:srgbClr val="E7F7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0" y="6172199"/>
              <a:ext cx="12192635" cy="685800"/>
            </a:xfrm>
            <a:custGeom>
              <a:avLst/>
              <a:gdLst/>
              <a:ahLst/>
              <a:cxnLst/>
              <a:rect l="l" t="t" r="r" b="b"/>
              <a:pathLst>
                <a:path w="12192635" h="685800">
                  <a:moveTo>
                    <a:pt x="12192114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2192114" y="685800"/>
                  </a:lnTo>
                  <a:lnTo>
                    <a:pt x="12192114" y="0"/>
                  </a:lnTo>
                  <a:close/>
                </a:path>
              </a:pathLst>
            </a:custGeom>
            <a:solidFill>
              <a:srgbClr val="E9F7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0" y="6515277"/>
              <a:ext cx="12192635" cy="342900"/>
            </a:xfrm>
            <a:custGeom>
              <a:avLst/>
              <a:gdLst/>
              <a:ahLst/>
              <a:cxnLst/>
              <a:rect l="l" t="t" r="r" b="b"/>
              <a:pathLst>
                <a:path w="12192635" h="342900">
                  <a:moveTo>
                    <a:pt x="12192114" y="0"/>
                  </a:moveTo>
                  <a:lnTo>
                    <a:pt x="0" y="0"/>
                  </a:lnTo>
                  <a:lnTo>
                    <a:pt x="0" y="342722"/>
                  </a:lnTo>
                  <a:lnTo>
                    <a:pt x="12192114" y="342722"/>
                  </a:lnTo>
                  <a:lnTo>
                    <a:pt x="12192114" y="0"/>
                  </a:lnTo>
                  <a:close/>
                </a:path>
              </a:pathLst>
            </a:custGeom>
            <a:solidFill>
              <a:srgbClr val="EBF8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760955" y="5521351"/>
              <a:ext cx="3429000" cy="1336675"/>
            </a:xfrm>
            <a:custGeom>
              <a:avLst/>
              <a:gdLst/>
              <a:ahLst/>
              <a:cxnLst/>
              <a:rect l="l" t="t" r="r" b="b"/>
              <a:pathLst>
                <a:path w="3429000" h="1336675">
                  <a:moveTo>
                    <a:pt x="3191039" y="0"/>
                  </a:moveTo>
                  <a:lnTo>
                    <a:pt x="3093478" y="329"/>
                  </a:lnTo>
                  <a:lnTo>
                    <a:pt x="3042340" y="1746"/>
                  </a:lnTo>
                  <a:lnTo>
                    <a:pt x="2990829" y="3697"/>
                  </a:lnTo>
                  <a:lnTo>
                    <a:pt x="2886780" y="9166"/>
                  </a:lnTo>
                  <a:lnTo>
                    <a:pt x="2781510" y="16671"/>
                  </a:lnTo>
                  <a:lnTo>
                    <a:pt x="2675198" y="26148"/>
                  </a:lnTo>
                  <a:lnTo>
                    <a:pt x="2568022" y="37531"/>
                  </a:lnTo>
                  <a:lnTo>
                    <a:pt x="2460161" y="50755"/>
                  </a:lnTo>
                  <a:lnTo>
                    <a:pt x="2351793" y="65756"/>
                  </a:lnTo>
                  <a:lnTo>
                    <a:pt x="2243096" y="82467"/>
                  </a:lnTo>
                  <a:lnTo>
                    <a:pt x="2134249" y="100826"/>
                  </a:lnTo>
                  <a:lnTo>
                    <a:pt x="2025432" y="120765"/>
                  </a:lnTo>
                  <a:lnTo>
                    <a:pt x="1916821" y="142221"/>
                  </a:lnTo>
                  <a:lnTo>
                    <a:pt x="1808596" y="165128"/>
                  </a:lnTo>
                  <a:lnTo>
                    <a:pt x="1700935" y="189422"/>
                  </a:lnTo>
                  <a:lnTo>
                    <a:pt x="1594017" y="215037"/>
                  </a:lnTo>
                  <a:lnTo>
                    <a:pt x="1488020" y="241908"/>
                  </a:lnTo>
                  <a:lnTo>
                    <a:pt x="1383123" y="269970"/>
                  </a:lnTo>
                  <a:lnTo>
                    <a:pt x="1279504" y="299159"/>
                  </a:lnTo>
                  <a:lnTo>
                    <a:pt x="1177342" y="329410"/>
                  </a:lnTo>
                  <a:lnTo>
                    <a:pt x="1076815" y="360656"/>
                  </a:lnTo>
                  <a:lnTo>
                    <a:pt x="978102" y="392835"/>
                  </a:lnTo>
                  <a:lnTo>
                    <a:pt x="881382" y="425879"/>
                  </a:lnTo>
                  <a:lnTo>
                    <a:pt x="786832" y="459725"/>
                  </a:lnTo>
                  <a:lnTo>
                    <a:pt x="694631" y="494307"/>
                  </a:lnTo>
                  <a:lnTo>
                    <a:pt x="604958" y="529561"/>
                  </a:lnTo>
                  <a:lnTo>
                    <a:pt x="517992" y="565421"/>
                  </a:lnTo>
                  <a:lnTo>
                    <a:pt x="475579" y="583558"/>
                  </a:lnTo>
                  <a:lnTo>
                    <a:pt x="433910" y="601823"/>
                  </a:lnTo>
                  <a:lnTo>
                    <a:pt x="393007" y="620206"/>
                  </a:lnTo>
                  <a:lnTo>
                    <a:pt x="352892" y="638701"/>
                  </a:lnTo>
                  <a:lnTo>
                    <a:pt x="313587" y="657298"/>
                  </a:lnTo>
                  <a:lnTo>
                    <a:pt x="275116" y="675990"/>
                  </a:lnTo>
                  <a:lnTo>
                    <a:pt x="237499" y="694769"/>
                  </a:lnTo>
                  <a:lnTo>
                    <a:pt x="200760" y="713626"/>
                  </a:lnTo>
                  <a:lnTo>
                    <a:pt x="164920" y="732554"/>
                  </a:lnTo>
                  <a:lnTo>
                    <a:pt x="130003" y="751543"/>
                  </a:lnTo>
                  <a:lnTo>
                    <a:pt x="96030" y="770587"/>
                  </a:lnTo>
                  <a:lnTo>
                    <a:pt x="63023" y="789677"/>
                  </a:lnTo>
                  <a:lnTo>
                    <a:pt x="0" y="827962"/>
                  </a:lnTo>
                  <a:lnTo>
                    <a:pt x="296773" y="886023"/>
                  </a:lnTo>
                  <a:lnTo>
                    <a:pt x="2440444" y="1336293"/>
                  </a:lnTo>
                  <a:lnTo>
                    <a:pt x="3428644" y="1336293"/>
                  </a:lnTo>
                  <a:lnTo>
                    <a:pt x="3428644" y="6450"/>
                  </a:lnTo>
                  <a:lnTo>
                    <a:pt x="3381968" y="4127"/>
                  </a:lnTo>
                  <a:lnTo>
                    <a:pt x="3334838" y="2371"/>
                  </a:lnTo>
                  <a:lnTo>
                    <a:pt x="3239343" y="357"/>
                  </a:lnTo>
                  <a:lnTo>
                    <a:pt x="3191039" y="0"/>
                  </a:lnTo>
                  <a:close/>
                </a:path>
              </a:pathLst>
            </a:custGeom>
            <a:solidFill>
              <a:srgbClr val="AEAE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0" y="5651499"/>
              <a:ext cx="11415395" cy="1206500"/>
            </a:xfrm>
            <a:custGeom>
              <a:avLst/>
              <a:gdLst/>
              <a:ahLst/>
              <a:cxnLst/>
              <a:rect l="l" t="t" r="r" b="b"/>
              <a:pathLst>
                <a:path w="11415395" h="1206500">
                  <a:moveTo>
                    <a:pt x="3365784" y="0"/>
                  </a:moveTo>
                  <a:lnTo>
                    <a:pt x="3183839" y="495"/>
                  </a:lnTo>
                  <a:lnTo>
                    <a:pt x="2699975" y="8044"/>
                  </a:lnTo>
                  <a:lnTo>
                    <a:pt x="2235258" y="24124"/>
                  </a:lnTo>
                  <a:lnTo>
                    <a:pt x="1845941" y="44891"/>
                  </a:lnTo>
                  <a:lnTo>
                    <a:pt x="1474216" y="71638"/>
                  </a:lnTo>
                  <a:lnTo>
                    <a:pt x="1170633" y="99127"/>
                  </a:lnTo>
                  <a:lnTo>
                    <a:pt x="881841" y="130658"/>
                  </a:lnTo>
                  <a:lnTo>
                    <a:pt x="653103" y="159903"/>
                  </a:lnTo>
                  <a:lnTo>
                    <a:pt x="435734" y="191749"/>
                  </a:lnTo>
                  <a:lnTo>
                    <a:pt x="270359" y="219034"/>
                  </a:lnTo>
                  <a:lnTo>
                    <a:pt x="112836" y="247875"/>
                  </a:lnTo>
                  <a:lnTo>
                    <a:pt x="0" y="270497"/>
                  </a:lnTo>
                  <a:lnTo>
                    <a:pt x="0" y="1206144"/>
                  </a:lnTo>
                  <a:lnTo>
                    <a:pt x="11415242" y="1206144"/>
                  </a:lnTo>
                  <a:lnTo>
                    <a:pt x="11176832" y="1126314"/>
                  </a:lnTo>
                  <a:lnTo>
                    <a:pt x="10887151" y="1034610"/>
                  </a:lnTo>
                  <a:lnTo>
                    <a:pt x="10593877" y="947305"/>
                  </a:lnTo>
                  <a:lnTo>
                    <a:pt x="10297353" y="864334"/>
                  </a:lnTo>
                  <a:lnTo>
                    <a:pt x="9947756" y="772924"/>
                  </a:lnTo>
                  <a:lnTo>
                    <a:pt x="9594741" y="687219"/>
                  </a:lnTo>
                  <a:lnTo>
                    <a:pt x="9187807" y="596118"/>
                  </a:lnTo>
                  <a:lnTo>
                    <a:pt x="8777929" y="512174"/>
                  </a:lnTo>
                  <a:lnTo>
                    <a:pt x="8314303" y="426095"/>
                  </a:lnTo>
                  <a:lnTo>
                    <a:pt x="7849128" y="348651"/>
                  </a:lnTo>
                  <a:lnTo>
                    <a:pt x="7331852" y="272458"/>
                  </a:lnTo>
                  <a:lnTo>
                    <a:pt x="6815667" y="206343"/>
                  </a:lnTo>
                  <a:lnTo>
                    <a:pt x="6251012" y="144891"/>
                  </a:lnTo>
                  <a:lnTo>
                    <a:pt x="5691697" y="94856"/>
                  </a:lnTo>
                  <a:lnTo>
                    <a:pt x="5139826" y="55829"/>
                  </a:lnTo>
                  <a:lnTo>
                    <a:pt x="4548748" y="25331"/>
                  </a:lnTo>
                  <a:lnTo>
                    <a:pt x="3971768" y="6920"/>
                  </a:lnTo>
                  <a:lnTo>
                    <a:pt x="3411618" y="66"/>
                  </a:lnTo>
                  <a:lnTo>
                    <a:pt x="3365784" y="0"/>
                  </a:lnTo>
                  <a:close/>
                </a:path>
              </a:pathLst>
            </a:custGeom>
            <a:solidFill>
              <a:srgbClr val="C6CC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0" y="5864747"/>
              <a:ext cx="11369040" cy="993775"/>
            </a:xfrm>
            <a:custGeom>
              <a:avLst/>
              <a:gdLst/>
              <a:ahLst/>
              <a:cxnLst/>
              <a:rect l="l" t="t" r="r" b="b"/>
              <a:pathLst>
                <a:path w="11369040" h="993775">
                  <a:moveTo>
                    <a:pt x="3200556" y="0"/>
                  </a:moveTo>
                  <a:lnTo>
                    <a:pt x="3134437" y="101"/>
                  </a:lnTo>
                  <a:lnTo>
                    <a:pt x="2610290" y="6605"/>
                  </a:lnTo>
                  <a:lnTo>
                    <a:pt x="2160139" y="20949"/>
                  </a:lnTo>
                  <a:lnTo>
                    <a:pt x="1782028" y="40009"/>
                  </a:lnTo>
                  <a:lnTo>
                    <a:pt x="1412251" y="65597"/>
                  </a:lnTo>
                  <a:lnTo>
                    <a:pt x="1111288" y="92101"/>
                  </a:lnTo>
                  <a:lnTo>
                    <a:pt x="817557" y="123479"/>
                  </a:lnTo>
                  <a:lnTo>
                    <a:pt x="588221" y="152195"/>
                  </a:lnTo>
                  <a:lnTo>
                    <a:pt x="364269" y="184209"/>
                  </a:lnTo>
                  <a:lnTo>
                    <a:pt x="146038" y="219601"/>
                  </a:lnTo>
                  <a:lnTo>
                    <a:pt x="0" y="245868"/>
                  </a:lnTo>
                  <a:lnTo>
                    <a:pt x="0" y="993252"/>
                  </a:lnTo>
                  <a:lnTo>
                    <a:pt x="11369040" y="993252"/>
                  </a:lnTo>
                  <a:lnTo>
                    <a:pt x="11290424" y="967310"/>
                  </a:lnTo>
                  <a:lnTo>
                    <a:pt x="11200383" y="939232"/>
                  </a:lnTo>
                  <a:lnTo>
                    <a:pt x="11071683" y="901526"/>
                  </a:lnTo>
                  <a:lnTo>
                    <a:pt x="10933412" y="863587"/>
                  </a:lnTo>
                  <a:lnTo>
                    <a:pt x="10747626" y="815956"/>
                  </a:lnTo>
                  <a:lnTo>
                    <a:pt x="10506558" y="758698"/>
                  </a:lnTo>
                  <a:lnTo>
                    <a:pt x="10201756" y="692098"/>
                  </a:lnTo>
                  <a:lnTo>
                    <a:pt x="9824555" y="616770"/>
                  </a:lnTo>
                  <a:lnTo>
                    <a:pt x="9313708" y="524718"/>
                  </a:lnTo>
                  <a:lnTo>
                    <a:pt x="8707145" y="427552"/>
                  </a:lnTo>
                  <a:lnTo>
                    <a:pt x="8000087" y="328323"/>
                  </a:lnTo>
                  <a:lnTo>
                    <a:pt x="7254526" y="238241"/>
                  </a:lnTo>
                  <a:lnTo>
                    <a:pt x="6479537" y="159451"/>
                  </a:lnTo>
                  <a:lnTo>
                    <a:pt x="5684195" y="94093"/>
                  </a:lnTo>
                  <a:lnTo>
                    <a:pt x="4945001" y="47814"/>
                  </a:lnTo>
                  <a:lnTo>
                    <a:pt x="4270664" y="18488"/>
                  </a:lnTo>
                  <a:lnTo>
                    <a:pt x="3666343" y="3535"/>
                  </a:lnTo>
                  <a:lnTo>
                    <a:pt x="3200556" y="0"/>
                  </a:lnTo>
                  <a:close/>
                </a:path>
              </a:pathLst>
            </a:custGeom>
            <a:solidFill>
              <a:srgbClr val="AEAE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1993397" y="960119"/>
              <a:ext cx="61594" cy="113030"/>
            </a:xfrm>
            <a:custGeom>
              <a:avLst/>
              <a:gdLst/>
              <a:ahLst/>
              <a:cxnLst/>
              <a:rect l="l" t="t" r="r" b="b"/>
              <a:pathLst>
                <a:path w="61595" h="113030">
                  <a:moveTo>
                    <a:pt x="46088" y="0"/>
                  </a:moveTo>
                  <a:lnTo>
                    <a:pt x="48202" y="6192"/>
                  </a:lnTo>
                  <a:lnTo>
                    <a:pt x="51936" y="22002"/>
                  </a:lnTo>
                  <a:lnTo>
                    <a:pt x="53374" y="43280"/>
                  </a:lnTo>
                  <a:lnTo>
                    <a:pt x="48602" y="65874"/>
                  </a:lnTo>
                  <a:lnTo>
                    <a:pt x="35843" y="85251"/>
                  </a:lnTo>
                  <a:lnTo>
                    <a:pt x="19710" y="99090"/>
                  </a:lnTo>
                  <a:lnTo>
                    <a:pt x="5872" y="107392"/>
                  </a:lnTo>
                  <a:lnTo>
                    <a:pt x="0" y="110159"/>
                  </a:lnTo>
                  <a:lnTo>
                    <a:pt x="9728" y="112674"/>
                  </a:lnTo>
                  <a:lnTo>
                    <a:pt x="20499" y="106797"/>
                  </a:lnTo>
                  <a:lnTo>
                    <a:pt x="42711" y="87791"/>
                  </a:lnTo>
                  <a:lnTo>
                    <a:pt x="61211" y="53599"/>
                  </a:lnTo>
                  <a:lnTo>
                    <a:pt x="60845" y="2158"/>
                  </a:lnTo>
                  <a:lnTo>
                    <a:pt x="46088" y="0"/>
                  </a:lnTo>
                  <a:close/>
                </a:path>
              </a:pathLst>
            </a:custGeom>
            <a:solidFill>
              <a:srgbClr val="CA7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1647805" y="954386"/>
              <a:ext cx="416559" cy="389890"/>
            </a:xfrm>
            <a:custGeom>
              <a:avLst/>
              <a:gdLst/>
              <a:ahLst/>
              <a:cxnLst/>
              <a:rect l="l" t="t" r="r" b="b"/>
              <a:pathLst>
                <a:path w="416559" h="389890">
                  <a:moveTo>
                    <a:pt x="351371" y="261689"/>
                  </a:moveTo>
                  <a:lnTo>
                    <a:pt x="243713" y="261689"/>
                  </a:lnTo>
                  <a:lnTo>
                    <a:pt x="238433" y="299013"/>
                  </a:lnTo>
                  <a:lnTo>
                    <a:pt x="229269" y="340759"/>
                  </a:lnTo>
                  <a:lnTo>
                    <a:pt x="220577" y="374742"/>
                  </a:lnTo>
                  <a:lnTo>
                    <a:pt x="216712" y="388778"/>
                  </a:lnTo>
                  <a:lnTo>
                    <a:pt x="219199" y="389333"/>
                  </a:lnTo>
                  <a:lnTo>
                    <a:pt x="265671" y="379049"/>
                  </a:lnTo>
                  <a:lnTo>
                    <a:pt x="311020" y="341398"/>
                  </a:lnTo>
                  <a:lnTo>
                    <a:pt x="341991" y="287343"/>
                  </a:lnTo>
                  <a:lnTo>
                    <a:pt x="351371" y="261689"/>
                  </a:lnTo>
                  <a:close/>
                </a:path>
                <a:path w="416559" h="389890">
                  <a:moveTo>
                    <a:pt x="414703" y="217772"/>
                  </a:moveTo>
                  <a:lnTo>
                    <a:pt x="365391" y="217772"/>
                  </a:lnTo>
                  <a:lnTo>
                    <a:pt x="372960" y="315334"/>
                  </a:lnTo>
                  <a:lnTo>
                    <a:pt x="378754" y="313809"/>
                  </a:lnTo>
                  <a:lnTo>
                    <a:pt x="392039" y="304759"/>
                  </a:lnTo>
                  <a:lnTo>
                    <a:pt x="406672" y="281467"/>
                  </a:lnTo>
                  <a:lnTo>
                    <a:pt x="416509" y="237216"/>
                  </a:lnTo>
                  <a:lnTo>
                    <a:pt x="414703" y="217772"/>
                  </a:lnTo>
                  <a:close/>
                </a:path>
                <a:path w="416559" h="389890">
                  <a:moveTo>
                    <a:pt x="181030" y="29156"/>
                  </a:moveTo>
                  <a:lnTo>
                    <a:pt x="131037" y="38762"/>
                  </a:lnTo>
                  <a:lnTo>
                    <a:pt x="98862" y="56604"/>
                  </a:lnTo>
                  <a:lnTo>
                    <a:pt x="87477" y="66210"/>
                  </a:lnTo>
                  <a:lnTo>
                    <a:pt x="206997" y="146855"/>
                  </a:lnTo>
                  <a:lnTo>
                    <a:pt x="0" y="256647"/>
                  </a:lnTo>
                  <a:lnTo>
                    <a:pt x="50266" y="271231"/>
                  </a:lnTo>
                  <a:lnTo>
                    <a:pt x="133506" y="282650"/>
                  </a:lnTo>
                  <a:lnTo>
                    <a:pt x="181121" y="278432"/>
                  </a:lnTo>
                  <a:lnTo>
                    <a:pt x="220972" y="270163"/>
                  </a:lnTo>
                  <a:lnTo>
                    <a:pt x="243713" y="261689"/>
                  </a:lnTo>
                  <a:lnTo>
                    <a:pt x="351371" y="261689"/>
                  </a:lnTo>
                  <a:lnTo>
                    <a:pt x="359733" y="238821"/>
                  </a:lnTo>
                  <a:lnTo>
                    <a:pt x="365391" y="217772"/>
                  </a:lnTo>
                  <a:lnTo>
                    <a:pt x="414703" y="217772"/>
                  </a:lnTo>
                  <a:lnTo>
                    <a:pt x="410863" y="176415"/>
                  </a:lnTo>
                  <a:lnTo>
                    <a:pt x="388610" y="118819"/>
                  </a:lnTo>
                  <a:lnTo>
                    <a:pt x="364466" y="75869"/>
                  </a:lnTo>
                  <a:lnTo>
                    <a:pt x="353148" y="59009"/>
                  </a:lnTo>
                  <a:lnTo>
                    <a:pt x="348475" y="51453"/>
                  </a:lnTo>
                  <a:lnTo>
                    <a:pt x="343688" y="46273"/>
                  </a:lnTo>
                  <a:lnTo>
                    <a:pt x="341545" y="44252"/>
                  </a:lnTo>
                  <a:lnTo>
                    <a:pt x="245872" y="44252"/>
                  </a:lnTo>
                  <a:lnTo>
                    <a:pt x="181030" y="29156"/>
                  </a:lnTo>
                  <a:close/>
                </a:path>
                <a:path w="416559" h="389890">
                  <a:moveTo>
                    <a:pt x="258480" y="0"/>
                  </a:moveTo>
                  <a:lnTo>
                    <a:pt x="233230" y="556"/>
                  </a:lnTo>
                  <a:lnTo>
                    <a:pt x="214393" y="3339"/>
                  </a:lnTo>
                  <a:lnTo>
                    <a:pt x="206997" y="5009"/>
                  </a:lnTo>
                  <a:lnTo>
                    <a:pt x="211401" y="8762"/>
                  </a:lnTo>
                  <a:lnTo>
                    <a:pt x="221981" y="18287"/>
                  </a:lnTo>
                  <a:lnTo>
                    <a:pt x="234788" y="30984"/>
                  </a:lnTo>
                  <a:lnTo>
                    <a:pt x="245872" y="44252"/>
                  </a:lnTo>
                  <a:lnTo>
                    <a:pt x="341545" y="44252"/>
                  </a:lnTo>
                  <a:lnTo>
                    <a:pt x="330430" y="33770"/>
                  </a:lnTo>
                  <a:lnTo>
                    <a:pt x="310354" y="18497"/>
                  </a:lnTo>
                  <a:lnTo>
                    <a:pt x="285115" y="5009"/>
                  </a:lnTo>
                  <a:lnTo>
                    <a:pt x="258480" y="0"/>
                  </a:lnTo>
                  <a:close/>
                </a:path>
              </a:pathLst>
            </a:custGeom>
            <a:solidFill>
              <a:srgbClr val="FFF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1688838" y="969479"/>
              <a:ext cx="360045" cy="357505"/>
            </a:xfrm>
            <a:custGeom>
              <a:avLst/>
              <a:gdLst/>
              <a:ahLst/>
              <a:cxnLst/>
              <a:rect l="l" t="t" r="r" b="b"/>
              <a:pathLst>
                <a:path w="360045" h="357505">
                  <a:moveTo>
                    <a:pt x="309821" y="217436"/>
                  </a:moveTo>
                  <a:lnTo>
                    <a:pt x="224637" y="217436"/>
                  </a:lnTo>
                  <a:lnTo>
                    <a:pt x="226931" y="246929"/>
                  </a:lnTo>
                  <a:lnTo>
                    <a:pt x="226854" y="247896"/>
                  </a:lnTo>
                  <a:lnTo>
                    <a:pt x="221267" y="286337"/>
                  </a:lnTo>
                  <a:lnTo>
                    <a:pt x="210516" y="325932"/>
                  </a:lnTo>
                  <a:lnTo>
                    <a:pt x="197637" y="357124"/>
                  </a:lnTo>
                  <a:lnTo>
                    <a:pt x="246964" y="325604"/>
                  </a:lnTo>
                  <a:lnTo>
                    <a:pt x="281811" y="281767"/>
                  </a:lnTo>
                  <a:lnTo>
                    <a:pt x="304199" y="235581"/>
                  </a:lnTo>
                  <a:lnTo>
                    <a:pt x="309821" y="217436"/>
                  </a:lnTo>
                  <a:close/>
                </a:path>
                <a:path w="360045" h="357505">
                  <a:moveTo>
                    <a:pt x="356579" y="176034"/>
                  </a:moveTo>
                  <a:lnTo>
                    <a:pt x="319684" y="176034"/>
                  </a:lnTo>
                  <a:lnTo>
                    <a:pt x="333316" y="193793"/>
                  </a:lnTo>
                  <a:lnTo>
                    <a:pt x="341552" y="213842"/>
                  </a:lnTo>
                  <a:lnTo>
                    <a:pt x="345567" y="235581"/>
                  </a:lnTo>
                  <a:lnTo>
                    <a:pt x="345671" y="237236"/>
                  </a:lnTo>
                  <a:lnTo>
                    <a:pt x="346684" y="259194"/>
                  </a:lnTo>
                  <a:lnTo>
                    <a:pt x="359502" y="222043"/>
                  </a:lnTo>
                  <a:lnTo>
                    <a:pt x="356898" y="177163"/>
                  </a:lnTo>
                  <a:lnTo>
                    <a:pt x="356579" y="176034"/>
                  </a:lnTo>
                  <a:close/>
                </a:path>
                <a:path w="360045" h="357505">
                  <a:moveTo>
                    <a:pt x="123821" y="35505"/>
                  </a:moveTo>
                  <a:lnTo>
                    <a:pt x="75603" y="48958"/>
                  </a:lnTo>
                  <a:lnTo>
                    <a:pt x="113198" y="70822"/>
                  </a:lnTo>
                  <a:lnTo>
                    <a:pt x="153088" y="97515"/>
                  </a:lnTo>
                  <a:lnTo>
                    <a:pt x="184745" y="120090"/>
                  </a:lnTo>
                  <a:lnTo>
                    <a:pt x="197637" y="129603"/>
                  </a:lnTo>
                  <a:lnTo>
                    <a:pt x="177741" y="142270"/>
                  </a:lnTo>
                  <a:lnTo>
                    <a:pt x="128112" y="172351"/>
                  </a:lnTo>
                  <a:lnTo>
                    <a:pt x="63836" y="207966"/>
                  </a:lnTo>
                  <a:lnTo>
                    <a:pt x="0" y="237236"/>
                  </a:lnTo>
                  <a:lnTo>
                    <a:pt x="42301" y="246929"/>
                  </a:lnTo>
                  <a:lnTo>
                    <a:pt x="90270" y="247896"/>
                  </a:lnTo>
                  <a:lnTo>
                    <a:pt x="139552" y="242035"/>
                  </a:lnTo>
                  <a:lnTo>
                    <a:pt x="185792" y="231248"/>
                  </a:lnTo>
                  <a:lnTo>
                    <a:pt x="224637" y="217436"/>
                  </a:lnTo>
                  <a:lnTo>
                    <a:pt x="309821" y="217436"/>
                  </a:lnTo>
                  <a:lnTo>
                    <a:pt x="316150" y="197013"/>
                  </a:lnTo>
                  <a:lnTo>
                    <a:pt x="319684" y="176034"/>
                  </a:lnTo>
                  <a:lnTo>
                    <a:pt x="356579" y="176034"/>
                  </a:lnTo>
                  <a:lnTo>
                    <a:pt x="343698" y="130462"/>
                  </a:lnTo>
                  <a:lnTo>
                    <a:pt x="324726" y="87845"/>
                  </a:lnTo>
                  <a:lnTo>
                    <a:pt x="319684" y="85318"/>
                  </a:lnTo>
                  <a:lnTo>
                    <a:pt x="308276" y="68899"/>
                  </a:lnTo>
                  <a:lnTo>
                    <a:pt x="297724" y="56159"/>
                  </a:lnTo>
                  <a:lnTo>
                    <a:pt x="239395" y="56159"/>
                  </a:lnTo>
                  <a:lnTo>
                    <a:pt x="221344" y="50174"/>
                  </a:lnTo>
                  <a:lnTo>
                    <a:pt x="177611" y="39600"/>
                  </a:lnTo>
                  <a:lnTo>
                    <a:pt x="123821" y="35505"/>
                  </a:lnTo>
                  <a:close/>
                </a:path>
                <a:path w="360045" h="357505">
                  <a:moveTo>
                    <a:pt x="205206" y="0"/>
                  </a:moveTo>
                  <a:lnTo>
                    <a:pt x="222850" y="15911"/>
                  </a:lnTo>
                  <a:lnTo>
                    <a:pt x="233236" y="34424"/>
                  </a:lnTo>
                  <a:lnTo>
                    <a:pt x="238153" y="49763"/>
                  </a:lnTo>
                  <a:lnTo>
                    <a:pt x="239395" y="56159"/>
                  </a:lnTo>
                  <a:lnTo>
                    <a:pt x="297724" y="56159"/>
                  </a:lnTo>
                  <a:lnTo>
                    <a:pt x="279721" y="34423"/>
                  </a:lnTo>
                  <a:lnTo>
                    <a:pt x="242531" y="4067"/>
                  </a:lnTo>
                  <a:lnTo>
                    <a:pt x="205206" y="0"/>
                  </a:lnTo>
                  <a:close/>
                </a:path>
              </a:pathLst>
            </a:custGeom>
            <a:solidFill>
              <a:srgbClr val="FABC4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86755" y="989634"/>
              <a:ext cx="255968" cy="28332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1308677" y="6270065"/>
              <a:ext cx="875665" cy="588010"/>
            </a:xfrm>
            <a:custGeom>
              <a:avLst/>
              <a:gdLst/>
              <a:ahLst/>
              <a:cxnLst/>
              <a:rect l="l" t="t" r="r" b="b"/>
              <a:pathLst>
                <a:path w="875665" h="588009">
                  <a:moveTo>
                    <a:pt x="0" y="306769"/>
                  </a:moveTo>
                  <a:lnTo>
                    <a:pt x="35864" y="349069"/>
                  </a:lnTo>
                  <a:lnTo>
                    <a:pt x="83378" y="396984"/>
                  </a:lnTo>
                  <a:lnTo>
                    <a:pt x="152996" y="458331"/>
                  </a:lnTo>
                  <a:lnTo>
                    <a:pt x="196409" y="489881"/>
                  </a:lnTo>
                  <a:lnTo>
                    <a:pt x="244711" y="519272"/>
                  </a:lnTo>
                  <a:lnTo>
                    <a:pt x="295535" y="545812"/>
                  </a:lnTo>
                  <a:lnTo>
                    <a:pt x="346516" y="568811"/>
                  </a:lnTo>
                  <a:lnTo>
                    <a:pt x="395287" y="587578"/>
                  </a:lnTo>
                  <a:lnTo>
                    <a:pt x="875525" y="587578"/>
                  </a:lnTo>
                  <a:lnTo>
                    <a:pt x="875525" y="325857"/>
                  </a:lnTo>
                  <a:lnTo>
                    <a:pt x="570598" y="325857"/>
                  </a:lnTo>
                  <a:lnTo>
                    <a:pt x="0" y="306769"/>
                  </a:lnTo>
                  <a:close/>
                </a:path>
                <a:path w="875665" h="588009">
                  <a:moveTo>
                    <a:pt x="449106" y="0"/>
                  </a:moveTo>
                  <a:lnTo>
                    <a:pt x="412927" y="6896"/>
                  </a:lnTo>
                  <a:lnTo>
                    <a:pt x="570598" y="325857"/>
                  </a:lnTo>
                  <a:lnTo>
                    <a:pt x="875525" y="325857"/>
                  </a:lnTo>
                  <a:lnTo>
                    <a:pt x="875525" y="151968"/>
                  </a:lnTo>
                  <a:lnTo>
                    <a:pt x="777963" y="151968"/>
                  </a:lnTo>
                  <a:lnTo>
                    <a:pt x="658353" y="40608"/>
                  </a:lnTo>
                  <a:lnTo>
                    <a:pt x="539824" y="594"/>
                  </a:lnTo>
                  <a:lnTo>
                    <a:pt x="449106" y="0"/>
                  </a:lnTo>
                  <a:close/>
                </a:path>
                <a:path w="875665" h="588009">
                  <a:moveTo>
                    <a:pt x="743038" y="27775"/>
                  </a:moveTo>
                  <a:lnTo>
                    <a:pt x="747963" y="40608"/>
                  </a:lnTo>
                  <a:lnTo>
                    <a:pt x="758744" y="71379"/>
                  </a:lnTo>
                  <a:lnTo>
                    <a:pt x="770529" y="111759"/>
                  </a:lnTo>
                  <a:lnTo>
                    <a:pt x="777963" y="151968"/>
                  </a:lnTo>
                  <a:lnTo>
                    <a:pt x="875525" y="151968"/>
                  </a:lnTo>
                  <a:lnTo>
                    <a:pt x="875525" y="92939"/>
                  </a:lnTo>
                  <a:lnTo>
                    <a:pt x="829915" y="61947"/>
                  </a:lnTo>
                  <a:lnTo>
                    <a:pt x="787141" y="41859"/>
                  </a:lnTo>
                  <a:lnTo>
                    <a:pt x="755437" y="31020"/>
                  </a:lnTo>
                  <a:lnTo>
                    <a:pt x="743038" y="27775"/>
                  </a:lnTo>
                  <a:close/>
                </a:path>
              </a:pathLst>
            </a:custGeom>
            <a:solidFill>
              <a:srgbClr val="FFF6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1401564" y="6306476"/>
              <a:ext cx="783590" cy="551815"/>
            </a:xfrm>
            <a:custGeom>
              <a:avLst/>
              <a:gdLst/>
              <a:ahLst/>
              <a:cxnLst/>
              <a:rect l="l" t="t" r="r" b="b"/>
              <a:pathLst>
                <a:path w="783590" h="551815">
                  <a:moveTo>
                    <a:pt x="0" y="307441"/>
                  </a:moveTo>
                  <a:lnTo>
                    <a:pt x="31528" y="340824"/>
                  </a:lnTo>
                  <a:lnTo>
                    <a:pt x="69029" y="372151"/>
                  </a:lnTo>
                  <a:lnTo>
                    <a:pt x="111406" y="401272"/>
                  </a:lnTo>
                  <a:lnTo>
                    <a:pt x="157560" y="428040"/>
                  </a:lnTo>
                  <a:lnTo>
                    <a:pt x="206396" y="452308"/>
                  </a:lnTo>
                  <a:lnTo>
                    <a:pt x="256815" y="473927"/>
                  </a:lnTo>
                  <a:lnTo>
                    <a:pt x="307721" y="492749"/>
                  </a:lnTo>
                  <a:lnTo>
                    <a:pt x="358017" y="508628"/>
                  </a:lnTo>
                  <a:lnTo>
                    <a:pt x="406605" y="521415"/>
                  </a:lnTo>
                  <a:lnTo>
                    <a:pt x="452389" y="530961"/>
                  </a:lnTo>
                  <a:lnTo>
                    <a:pt x="494271" y="537121"/>
                  </a:lnTo>
                  <a:lnTo>
                    <a:pt x="494271" y="541807"/>
                  </a:lnTo>
                  <a:lnTo>
                    <a:pt x="492480" y="546481"/>
                  </a:lnTo>
                  <a:lnTo>
                    <a:pt x="491032" y="551522"/>
                  </a:lnTo>
                  <a:lnTo>
                    <a:pt x="782993" y="551522"/>
                  </a:lnTo>
                  <a:lnTo>
                    <a:pt x="782993" y="325443"/>
                  </a:lnTo>
                  <a:lnTo>
                    <a:pt x="346451" y="325443"/>
                  </a:lnTo>
                  <a:lnTo>
                    <a:pt x="168920" y="321843"/>
                  </a:lnTo>
                  <a:lnTo>
                    <a:pt x="0" y="307441"/>
                  </a:lnTo>
                  <a:close/>
                </a:path>
                <a:path w="783590" h="551815">
                  <a:moveTo>
                    <a:pt x="385559" y="0"/>
                  </a:moveTo>
                  <a:lnTo>
                    <a:pt x="439260" y="92662"/>
                  </a:lnTo>
                  <a:lnTo>
                    <a:pt x="490362" y="198588"/>
                  </a:lnTo>
                  <a:lnTo>
                    <a:pt x="528573" y="285680"/>
                  </a:lnTo>
                  <a:lnTo>
                    <a:pt x="543598" y="321843"/>
                  </a:lnTo>
                  <a:lnTo>
                    <a:pt x="486655" y="323643"/>
                  </a:lnTo>
                  <a:lnTo>
                    <a:pt x="346451" y="325443"/>
                  </a:lnTo>
                  <a:lnTo>
                    <a:pt x="782993" y="325443"/>
                  </a:lnTo>
                  <a:lnTo>
                    <a:pt x="782993" y="221399"/>
                  </a:lnTo>
                  <a:lnTo>
                    <a:pt x="725398" y="221399"/>
                  </a:lnTo>
                  <a:lnTo>
                    <a:pt x="694522" y="186148"/>
                  </a:lnTo>
                  <a:lnTo>
                    <a:pt x="614743" y="108946"/>
                  </a:lnTo>
                  <a:lnTo>
                    <a:pt x="505331" y="32621"/>
                  </a:lnTo>
                  <a:lnTo>
                    <a:pt x="385559" y="0"/>
                  </a:lnTo>
                  <a:close/>
                </a:path>
                <a:path w="783590" h="551815">
                  <a:moveTo>
                    <a:pt x="715670" y="54000"/>
                  </a:moveTo>
                  <a:lnTo>
                    <a:pt x="734812" y="111746"/>
                  </a:lnTo>
                  <a:lnTo>
                    <a:pt x="736198" y="165779"/>
                  </a:lnTo>
                  <a:lnTo>
                    <a:pt x="729752" y="205772"/>
                  </a:lnTo>
                  <a:lnTo>
                    <a:pt x="725398" y="221399"/>
                  </a:lnTo>
                  <a:lnTo>
                    <a:pt x="782993" y="221399"/>
                  </a:lnTo>
                  <a:lnTo>
                    <a:pt x="782993" y="97205"/>
                  </a:lnTo>
                  <a:lnTo>
                    <a:pt x="768880" y="80735"/>
                  </a:lnTo>
                  <a:lnTo>
                    <a:pt x="752979" y="67773"/>
                  </a:lnTo>
                  <a:lnTo>
                    <a:pt x="735254" y="58725"/>
                  </a:lnTo>
                  <a:lnTo>
                    <a:pt x="715670" y="54000"/>
                  </a:lnTo>
                  <a:close/>
                </a:path>
              </a:pathLst>
            </a:custGeom>
            <a:solidFill>
              <a:srgbClr val="F9BC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1630876" y="6365163"/>
              <a:ext cx="553720" cy="493395"/>
            </a:xfrm>
            <a:custGeom>
              <a:avLst/>
              <a:gdLst/>
              <a:ahLst/>
              <a:cxnLst/>
              <a:rect l="l" t="t" r="r" b="b"/>
              <a:pathLst>
                <a:path w="553720" h="493395">
                  <a:moveTo>
                    <a:pt x="469087" y="398881"/>
                  </a:moveTo>
                  <a:lnTo>
                    <a:pt x="466051" y="405472"/>
                  </a:lnTo>
                  <a:lnTo>
                    <a:pt x="455942" y="424268"/>
                  </a:lnTo>
                  <a:lnTo>
                    <a:pt x="437184" y="453859"/>
                  </a:lnTo>
                  <a:lnTo>
                    <a:pt x="408241" y="492836"/>
                  </a:lnTo>
                  <a:lnTo>
                    <a:pt x="424078" y="492836"/>
                  </a:lnTo>
                  <a:lnTo>
                    <a:pt x="440575" y="468896"/>
                  </a:lnTo>
                  <a:lnTo>
                    <a:pt x="453732" y="445185"/>
                  </a:lnTo>
                  <a:lnTo>
                    <a:pt x="463308" y="421817"/>
                  </a:lnTo>
                  <a:lnTo>
                    <a:pt x="469087" y="398881"/>
                  </a:lnTo>
                  <a:close/>
                </a:path>
                <a:path w="553720" h="493395">
                  <a:moveTo>
                    <a:pt x="476643" y="328320"/>
                  </a:moveTo>
                  <a:lnTo>
                    <a:pt x="470992" y="284073"/>
                  </a:lnTo>
                  <a:lnTo>
                    <a:pt x="453809" y="237490"/>
                  </a:lnTo>
                  <a:lnTo>
                    <a:pt x="427939" y="190398"/>
                  </a:lnTo>
                  <a:lnTo>
                    <a:pt x="396252" y="144653"/>
                  </a:lnTo>
                  <a:lnTo>
                    <a:pt x="361607" y="102069"/>
                  </a:lnTo>
                  <a:lnTo>
                    <a:pt x="326847" y="64477"/>
                  </a:lnTo>
                  <a:lnTo>
                    <a:pt x="294843" y="33718"/>
                  </a:lnTo>
                  <a:lnTo>
                    <a:pt x="250558" y="0"/>
                  </a:lnTo>
                  <a:lnTo>
                    <a:pt x="371081" y="129374"/>
                  </a:lnTo>
                  <a:lnTo>
                    <a:pt x="439331" y="233553"/>
                  </a:lnTo>
                  <a:lnTo>
                    <a:pt x="469709" y="303047"/>
                  </a:lnTo>
                  <a:lnTo>
                    <a:pt x="476643" y="328320"/>
                  </a:lnTo>
                  <a:close/>
                </a:path>
                <a:path w="553720" h="493395">
                  <a:moveTo>
                    <a:pt x="553326" y="345592"/>
                  </a:moveTo>
                  <a:lnTo>
                    <a:pt x="499986" y="357111"/>
                  </a:lnTo>
                  <a:lnTo>
                    <a:pt x="425615" y="366217"/>
                  </a:lnTo>
                  <a:lnTo>
                    <a:pt x="380542" y="368630"/>
                  </a:lnTo>
                  <a:lnTo>
                    <a:pt x="330225" y="368960"/>
                  </a:lnTo>
                  <a:lnTo>
                    <a:pt x="274662" y="366699"/>
                  </a:lnTo>
                  <a:lnTo>
                    <a:pt x="213855" y="361353"/>
                  </a:lnTo>
                  <a:lnTo>
                    <a:pt x="147802" y="352425"/>
                  </a:lnTo>
                  <a:lnTo>
                    <a:pt x="76517" y="339420"/>
                  </a:lnTo>
                  <a:lnTo>
                    <a:pt x="0" y="321830"/>
                  </a:lnTo>
                  <a:lnTo>
                    <a:pt x="17538" y="329907"/>
                  </a:lnTo>
                  <a:lnTo>
                    <a:pt x="82042" y="349669"/>
                  </a:lnTo>
                  <a:lnTo>
                    <a:pt x="125933" y="359930"/>
                  </a:lnTo>
                  <a:lnTo>
                    <a:pt x="175514" y="369493"/>
                  </a:lnTo>
                  <a:lnTo>
                    <a:pt x="229273" y="377647"/>
                  </a:lnTo>
                  <a:lnTo>
                    <a:pt x="285661" y="383654"/>
                  </a:lnTo>
                  <a:lnTo>
                    <a:pt x="343141" y="386829"/>
                  </a:lnTo>
                  <a:lnTo>
                    <a:pt x="400189" y="386435"/>
                  </a:lnTo>
                  <a:lnTo>
                    <a:pt x="455256" y="381774"/>
                  </a:lnTo>
                  <a:lnTo>
                    <a:pt x="506806" y="372122"/>
                  </a:lnTo>
                  <a:lnTo>
                    <a:pt x="516394" y="368960"/>
                  </a:lnTo>
                  <a:lnTo>
                    <a:pt x="553326" y="356755"/>
                  </a:lnTo>
                  <a:lnTo>
                    <a:pt x="553326" y="345592"/>
                  </a:lnTo>
                  <a:close/>
                </a:path>
                <a:path w="553720" h="493395">
                  <a:moveTo>
                    <a:pt x="553326" y="112674"/>
                  </a:moveTo>
                  <a:lnTo>
                    <a:pt x="549808" y="101917"/>
                  </a:lnTo>
                  <a:lnTo>
                    <a:pt x="546252" y="93116"/>
                  </a:lnTo>
                  <a:lnTo>
                    <a:pt x="542785" y="86309"/>
                  </a:lnTo>
                  <a:lnTo>
                    <a:pt x="539280" y="81013"/>
                  </a:lnTo>
                  <a:lnTo>
                    <a:pt x="543623" y="93205"/>
                  </a:lnTo>
                  <a:lnTo>
                    <a:pt x="547382" y="105308"/>
                  </a:lnTo>
                  <a:lnTo>
                    <a:pt x="550621" y="116941"/>
                  </a:lnTo>
                  <a:lnTo>
                    <a:pt x="553326" y="127431"/>
                  </a:lnTo>
                  <a:lnTo>
                    <a:pt x="553326" y="112674"/>
                  </a:lnTo>
                  <a:close/>
                </a:path>
              </a:pathLst>
            </a:custGeom>
            <a:solidFill>
              <a:srgbClr val="B56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514" y="2873883"/>
              <a:ext cx="597535" cy="720090"/>
            </a:xfrm>
            <a:custGeom>
              <a:avLst/>
              <a:gdLst/>
              <a:ahLst/>
              <a:cxnLst/>
              <a:rect l="l" t="t" r="r" b="b"/>
              <a:pathLst>
                <a:path w="597535" h="720089">
                  <a:moveTo>
                    <a:pt x="188645" y="0"/>
                  </a:moveTo>
                  <a:lnTo>
                    <a:pt x="142573" y="20628"/>
                  </a:lnTo>
                  <a:lnTo>
                    <a:pt x="103020" y="48528"/>
                  </a:lnTo>
                  <a:lnTo>
                    <a:pt x="69486" y="81848"/>
                  </a:lnTo>
                  <a:lnTo>
                    <a:pt x="41471" y="118739"/>
                  </a:lnTo>
                  <a:lnTo>
                    <a:pt x="18476" y="157351"/>
                  </a:lnTo>
                  <a:lnTo>
                    <a:pt x="0" y="195833"/>
                  </a:lnTo>
                  <a:lnTo>
                    <a:pt x="0" y="600113"/>
                  </a:lnTo>
                  <a:lnTo>
                    <a:pt x="113860" y="695136"/>
                  </a:lnTo>
                  <a:lnTo>
                    <a:pt x="226401" y="719551"/>
                  </a:lnTo>
                  <a:lnTo>
                    <a:pt x="312412" y="708460"/>
                  </a:lnTo>
                  <a:lnTo>
                    <a:pt x="346684" y="696963"/>
                  </a:lnTo>
                  <a:lnTo>
                    <a:pt x="336093" y="693445"/>
                  </a:lnTo>
                  <a:lnTo>
                    <a:pt x="311361" y="682872"/>
                  </a:lnTo>
                  <a:lnTo>
                    <a:pt x="283049" y="665212"/>
                  </a:lnTo>
                  <a:lnTo>
                    <a:pt x="261721" y="640435"/>
                  </a:lnTo>
                  <a:lnTo>
                    <a:pt x="354446" y="639679"/>
                  </a:lnTo>
                  <a:lnTo>
                    <a:pt x="452435" y="608174"/>
                  </a:lnTo>
                  <a:lnTo>
                    <a:pt x="530039" y="570930"/>
                  </a:lnTo>
                  <a:lnTo>
                    <a:pt x="561606" y="552957"/>
                  </a:lnTo>
                  <a:lnTo>
                    <a:pt x="292684" y="451434"/>
                  </a:lnTo>
                  <a:lnTo>
                    <a:pt x="509837" y="259918"/>
                  </a:lnTo>
                  <a:lnTo>
                    <a:pt x="179285" y="259918"/>
                  </a:lnTo>
                  <a:lnTo>
                    <a:pt x="177103" y="231557"/>
                  </a:lnTo>
                  <a:lnTo>
                    <a:pt x="174245" y="162629"/>
                  </a:lnTo>
                  <a:lnTo>
                    <a:pt x="176248" y="77366"/>
                  </a:lnTo>
                  <a:lnTo>
                    <a:pt x="188645" y="0"/>
                  </a:lnTo>
                  <a:close/>
                </a:path>
                <a:path w="597535" h="720089">
                  <a:moveTo>
                    <a:pt x="417274" y="168031"/>
                  </a:moveTo>
                  <a:lnTo>
                    <a:pt x="286342" y="197770"/>
                  </a:lnTo>
                  <a:lnTo>
                    <a:pt x="206370" y="239054"/>
                  </a:lnTo>
                  <a:lnTo>
                    <a:pt x="179285" y="259918"/>
                  </a:lnTo>
                  <a:lnTo>
                    <a:pt x="509837" y="259918"/>
                  </a:lnTo>
                  <a:lnTo>
                    <a:pt x="516699" y="253848"/>
                  </a:lnTo>
                  <a:lnTo>
                    <a:pt x="597242" y="181800"/>
                  </a:lnTo>
                  <a:lnTo>
                    <a:pt x="417274" y="168031"/>
                  </a:lnTo>
                  <a:close/>
                </a:path>
              </a:pathLst>
            </a:custGeom>
            <a:solidFill>
              <a:srgbClr val="FFF6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514" y="2927883"/>
              <a:ext cx="541655" cy="642620"/>
            </a:xfrm>
            <a:custGeom>
              <a:avLst/>
              <a:gdLst/>
              <a:ahLst/>
              <a:cxnLst/>
              <a:rect l="l" t="t" r="r" b="b"/>
              <a:pathLst>
                <a:path w="541655" h="642620">
                  <a:moveTo>
                    <a:pt x="146164" y="0"/>
                  </a:moveTo>
                  <a:lnTo>
                    <a:pt x="107501" y="29741"/>
                  </a:lnTo>
                  <a:lnTo>
                    <a:pt x="75911" y="65395"/>
                  </a:lnTo>
                  <a:lnTo>
                    <a:pt x="50705" y="105293"/>
                  </a:lnTo>
                  <a:lnTo>
                    <a:pt x="31198" y="147766"/>
                  </a:lnTo>
                  <a:lnTo>
                    <a:pt x="16702" y="191146"/>
                  </a:lnTo>
                  <a:lnTo>
                    <a:pt x="6530" y="233776"/>
                  </a:lnTo>
                  <a:lnTo>
                    <a:pt x="0" y="273951"/>
                  </a:lnTo>
                  <a:lnTo>
                    <a:pt x="0" y="496074"/>
                  </a:lnTo>
                  <a:lnTo>
                    <a:pt x="6559" y="501812"/>
                  </a:lnTo>
                  <a:lnTo>
                    <a:pt x="12242" y="507955"/>
                  </a:lnTo>
                  <a:lnTo>
                    <a:pt x="17116" y="514098"/>
                  </a:lnTo>
                  <a:lnTo>
                    <a:pt x="21247" y="519836"/>
                  </a:lnTo>
                  <a:lnTo>
                    <a:pt x="30607" y="527037"/>
                  </a:lnTo>
                  <a:lnTo>
                    <a:pt x="57303" y="551703"/>
                  </a:lnTo>
                  <a:lnTo>
                    <a:pt x="121867" y="602053"/>
                  </a:lnTo>
                  <a:lnTo>
                    <a:pt x="201012" y="642616"/>
                  </a:lnTo>
                  <a:lnTo>
                    <a:pt x="271449" y="637921"/>
                  </a:lnTo>
                  <a:lnTo>
                    <a:pt x="231622" y="613888"/>
                  </a:lnTo>
                  <a:lnTo>
                    <a:pt x="203674" y="584185"/>
                  </a:lnTo>
                  <a:lnTo>
                    <a:pt x="187201" y="558937"/>
                  </a:lnTo>
                  <a:lnTo>
                    <a:pt x="181800" y="548271"/>
                  </a:lnTo>
                  <a:lnTo>
                    <a:pt x="358668" y="548271"/>
                  </a:lnTo>
                  <a:lnTo>
                    <a:pt x="400045" y="543112"/>
                  </a:lnTo>
                  <a:lnTo>
                    <a:pt x="484200" y="500761"/>
                  </a:lnTo>
                  <a:lnTo>
                    <a:pt x="407235" y="475934"/>
                  </a:lnTo>
                  <a:lnTo>
                    <a:pt x="325307" y="442031"/>
                  </a:lnTo>
                  <a:lnTo>
                    <a:pt x="260186" y="412112"/>
                  </a:lnTo>
                  <a:lnTo>
                    <a:pt x="233641" y="399237"/>
                  </a:lnTo>
                  <a:lnTo>
                    <a:pt x="264063" y="370301"/>
                  </a:lnTo>
                  <a:lnTo>
                    <a:pt x="340385" y="300594"/>
                  </a:lnTo>
                  <a:lnTo>
                    <a:pt x="391221" y="257390"/>
                  </a:lnTo>
                  <a:lnTo>
                    <a:pt x="151206" y="257390"/>
                  </a:lnTo>
                  <a:lnTo>
                    <a:pt x="137965" y="217217"/>
                  </a:lnTo>
                  <a:lnTo>
                    <a:pt x="131756" y="162336"/>
                  </a:lnTo>
                  <a:lnTo>
                    <a:pt x="131662" y="101802"/>
                  </a:lnTo>
                  <a:lnTo>
                    <a:pt x="136770" y="44672"/>
                  </a:lnTo>
                  <a:lnTo>
                    <a:pt x="146164" y="0"/>
                  </a:lnTo>
                  <a:close/>
                </a:path>
                <a:path w="541655" h="642620">
                  <a:moveTo>
                    <a:pt x="358668" y="548271"/>
                  </a:moveTo>
                  <a:lnTo>
                    <a:pt x="181800" y="548271"/>
                  </a:lnTo>
                  <a:lnTo>
                    <a:pt x="216748" y="552490"/>
                  </a:lnTo>
                  <a:lnTo>
                    <a:pt x="300196" y="555563"/>
                  </a:lnTo>
                  <a:lnTo>
                    <a:pt x="358668" y="548271"/>
                  </a:lnTo>
                  <a:close/>
                </a:path>
                <a:path w="541655" h="642620">
                  <a:moveTo>
                    <a:pt x="494002" y="137213"/>
                  </a:moveTo>
                  <a:lnTo>
                    <a:pt x="442803" y="141058"/>
                  </a:lnTo>
                  <a:lnTo>
                    <a:pt x="389309" y="151636"/>
                  </a:lnTo>
                  <a:lnTo>
                    <a:pt x="335343" y="167573"/>
                  </a:lnTo>
                  <a:lnTo>
                    <a:pt x="282727" y="187492"/>
                  </a:lnTo>
                  <a:lnTo>
                    <a:pt x="233284" y="210018"/>
                  </a:lnTo>
                  <a:lnTo>
                    <a:pt x="188836" y="233776"/>
                  </a:lnTo>
                  <a:lnTo>
                    <a:pt x="151206" y="257390"/>
                  </a:lnTo>
                  <a:lnTo>
                    <a:pt x="391221" y="257390"/>
                  </a:lnTo>
                  <a:lnTo>
                    <a:pt x="440196" y="215769"/>
                  </a:lnTo>
                  <a:lnTo>
                    <a:pt x="541083" y="141478"/>
                  </a:lnTo>
                  <a:lnTo>
                    <a:pt x="494002" y="137213"/>
                  </a:lnTo>
                  <a:close/>
                </a:path>
              </a:pathLst>
            </a:custGeom>
            <a:solidFill>
              <a:srgbClr val="DC71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146" y="3039478"/>
              <a:ext cx="400050" cy="408305"/>
            </a:xfrm>
            <a:custGeom>
              <a:avLst/>
              <a:gdLst/>
              <a:ahLst/>
              <a:cxnLst/>
              <a:rect l="l" t="t" r="r" b="b"/>
              <a:pathLst>
                <a:path w="400050" h="408304">
                  <a:moveTo>
                    <a:pt x="30975" y="356400"/>
                  </a:moveTo>
                  <a:lnTo>
                    <a:pt x="28765" y="354647"/>
                  </a:lnTo>
                  <a:lnTo>
                    <a:pt x="22504" y="349389"/>
                  </a:lnTo>
                  <a:lnTo>
                    <a:pt x="12738" y="340614"/>
                  </a:lnTo>
                  <a:lnTo>
                    <a:pt x="0" y="328320"/>
                  </a:lnTo>
                  <a:lnTo>
                    <a:pt x="12" y="335165"/>
                  </a:lnTo>
                  <a:lnTo>
                    <a:pt x="8140" y="341426"/>
                  </a:lnTo>
                  <a:lnTo>
                    <a:pt x="15354" y="346595"/>
                  </a:lnTo>
                  <a:lnTo>
                    <a:pt x="22631" y="351370"/>
                  </a:lnTo>
                  <a:lnTo>
                    <a:pt x="30975" y="356400"/>
                  </a:lnTo>
                  <a:close/>
                </a:path>
                <a:path w="400050" h="408304">
                  <a:moveTo>
                    <a:pt x="102247" y="0"/>
                  </a:moveTo>
                  <a:lnTo>
                    <a:pt x="89496" y="24523"/>
                  </a:lnTo>
                  <a:lnTo>
                    <a:pt x="75361" y="69316"/>
                  </a:lnTo>
                  <a:lnTo>
                    <a:pt x="63639" y="126326"/>
                  </a:lnTo>
                  <a:lnTo>
                    <a:pt x="58089" y="187502"/>
                  </a:lnTo>
                  <a:lnTo>
                    <a:pt x="62496" y="244792"/>
                  </a:lnTo>
                  <a:lnTo>
                    <a:pt x="80657" y="290156"/>
                  </a:lnTo>
                  <a:lnTo>
                    <a:pt x="75272" y="272008"/>
                  </a:lnTo>
                  <a:lnTo>
                    <a:pt x="68097" y="217576"/>
                  </a:lnTo>
                  <a:lnTo>
                    <a:pt x="72593" y="126898"/>
                  </a:lnTo>
                  <a:lnTo>
                    <a:pt x="102247" y="0"/>
                  </a:lnTo>
                  <a:close/>
                </a:path>
                <a:path w="400050" h="408304">
                  <a:moveTo>
                    <a:pt x="379818" y="98996"/>
                  </a:moveTo>
                  <a:lnTo>
                    <a:pt x="329349" y="120497"/>
                  </a:lnTo>
                  <a:lnTo>
                    <a:pt x="291528" y="140982"/>
                  </a:lnTo>
                  <a:lnTo>
                    <a:pt x="248907" y="166903"/>
                  </a:lnTo>
                  <a:lnTo>
                    <a:pt x="204165" y="197459"/>
                  </a:lnTo>
                  <a:lnTo>
                    <a:pt x="160007" y="231876"/>
                  </a:lnTo>
                  <a:lnTo>
                    <a:pt x="119100" y="269328"/>
                  </a:lnTo>
                  <a:lnTo>
                    <a:pt x="84137" y="309041"/>
                  </a:lnTo>
                  <a:lnTo>
                    <a:pt x="57823" y="350202"/>
                  </a:lnTo>
                  <a:lnTo>
                    <a:pt x="42849" y="392036"/>
                  </a:lnTo>
                  <a:lnTo>
                    <a:pt x="57023" y="366153"/>
                  </a:lnTo>
                  <a:lnTo>
                    <a:pt x="108724" y="298577"/>
                  </a:lnTo>
                  <a:lnTo>
                    <a:pt x="211734" y="204482"/>
                  </a:lnTo>
                  <a:lnTo>
                    <a:pt x="379818" y="98996"/>
                  </a:lnTo>
                  <a:close/>
                </a:path>
                <a:path w="400050" h="408304">
                  <a:moveTo>
                    <a:pt x="399618" y="403567"/>
                  </a:moveTo>
                  <a:lnTo>
                    <a:pt x="268935" y="392607"/>
                  </a:lnTo>
                  <a:lnTo>
                    <a:pt x="180098" y="368465"/>
                  </a:lnTo>
                  <a:lnTo>
                    <a:pt x="129476" y="344335"/>
                  </a:lnTo>
                  <a:lnTo>
                    <a:pt x="113411" y="333362"/>
                  </a:lnTo>
                  <a:lnTo>
                    <a:pt x="153136" y="365391"/>
                  </a:lnTo>
                  <a:lnTo>
                    <a:pt x="207530" y="387489"/>
                  </a:lnTo>
                  <a:lnTo>
                    <a:pt x="267982" y="401002"/>
                  </a:lnTo>
                  <a:lnTo>
                    <a:pt x="325882" y="407289"/>
                  </a:lnTo>
                  <a:lnTo>
                    <a:pt x="372630" y="407695"/>
                  </a:lnTo>
                  <a:lnTo>
                    <a:pt x="399618" y="403567"/>
                  </a:lnTo>
                  <a:close/>
                </a:path>
              </a:pathLst>
            </a:custGeom>
            <a:solidFill>
              <a:srgbClr val="6E401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56" y="3416757"/>
              <a:ext cx="191160" cy="146888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145795" y="0"/>
            <a:ext cx="1376680" cy="791845"/>
            <a:chOff x="145795" y="0"/>
            <a:chExt cx="1376680" cy="791845"/>
          </a:xfrm>
        </p:grpSpPr>
        <p:sp>
          <p:nvSpPr>
            <p:cNvPr id="38" name="object 38"/>
            <p:cNvSpPr/>
            <p:nvPr/>
          </p:nvSpPr>
          <p:spPr>
            <a:xfrm>
              <a:off x="145795" y="61874"/>
              <a:ext cx="361315" cy="168910"/>
            </a:xfrm>
            <a:custGeom>
              <a:avLst/>
              <a:gdLst/>
              <a:ahLst/>
              <a:cxnLst/>
              <a:rect l="l" t="t" r="r" b="b"/>
              <a:pathLst>
                <a:path w="361315" h="168910">
                  <a:moveTo>
                    <a:pt x="222392" y="0"/>
                  </a:moveTo>
                  <a:lnTo>
                    <a:pt x="111838" y="26693"/>
                  </a:lnTo>
                  <a:lnTo>
                    <a:pt x="0" y="129285"/>
                  </a:lnTo>
                  <a:lnTo>
                    <a:pt x="361" y="139572"/>
                  </a:lnTo>
                  <a:lnTo>
                    <a:pt x="7470" y="152728"/>
                  </a:lnTo>
                  <a:lnTo>
                    <a:pt x="15794" y="164063"/>
                  </a:lnTo>
                  <a:lnTo>
                    <a:pt x="19799" y="168884"/>
                  </a:lnTo>
                  <a:lnTo>
                    <a:pt x="29969" y="151886"/>
                  </a:lnTo>
                  <a:lnTo>
                    <a:pt x="59039" y="112007"/>
                  </a:lnTo>
                  <a:lnTo>
                    <a:pt x="104849" y="65918"/>
                  </a:lnTo>
                  <a:lnTo>
                    <a:pt x="165239" y="30289"/>
                  </a:lnTo>
                  <a:lnTo>
                    <a:pt x="232082" y="20572"/>
                  </a:lnTo>
                  <a:lnTo>
                    <a:pt x="331670" y="20572"/>
                  </a:lnTo>
                  <a:lnTo>
                    <a:pt x="306891" y="11578"/>
                  </a:lnTo>
                  <a:lnTo>
                    <a:pt x="222392" y="0"/>
                  </a:lnTo>
                  <a:close/>
                </a:path>
                <a:path w="361315" h="168910">
                  <a:moveTo>
                    <a:pt x="331670" y="20572"/>
                  </a:moveTo>
                  <a:lnTo>
                    <a:pt x="232082" y="20572"/>
                  </a:lnTo>
                  <a:lnTo>
                    <a:pt x="295244" y="31140"/>
                  </a:lnTo>
                  <a:lnTo>
                    <a:pt x="342274" y="47852"/>
                  </a:lnTo>
                  <a:lnTo>
                    <a:pt x="360718" y="56565"/>
                  </a:lnTo>
                  <a:lnTo>
                    <a:pt x="340563" y="23799"/>
                  </a:lnTo>
                  <a:lnTo>
                    <a:pt x="331670" y="20572"/>
                  </a:lnTo>
                  <a:close/>
                </a:path>
              </a:pathLst>
            </a:custGeom>
            <a:solidFill>
              <a:srgbClr val="9154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54733" y="0"/>
              <a:ext cx="1167765" cy="791845"/>
            </a:xfrm>
            <a:custGeom>
              <a:avLst/>
              <a:gdLst/>
              <a:ahLst/>
              <a:cxnLst/>
              <a:rect l="l" t="t" r="r" b="b"/>
              <a:pathLst>
                <a:path w="1167765" h="791845">
                  <a:moveTo>
                    <a:pt x="517880" y="479882"/>
                  </a:moveTo>
                  <a:lnTo>
                    <a:pt x="191392" y="479882"/>
                  </a:lnTo>
                  <a:lnTo>
                    <a:pt x="289017" y="657024"/>
                  </a:lnTo>
                  <a:lnTo>
                    <a:pt x="413240" y="749793"/>
                  </a:lnTo>
                  <a:lnTo>
                    <a:pt x="520049" y="785457"/>
                  </a:lnTo>
                  <a:lnTo>
                    <a:pt x="565432" y="791286"/>
                  </a:lnTo>
                  <a:lnTo>
                    <a:pt x="517880" y="479882"/>
                  </a:lnTo>
                  <a:close/>
                </a:path>
                <a:path w="1167765" h="791845">
                  <a:moveTo>
                    <a:pt x="738322" y="0"/>
                  </a:moveTo>
                  <a:lnTo>
                    <a:pt x="74617" y="0"/>
                  </a:lnTo>
                  <a:lnTo>
                    <a:pt x="45885" y="77221"/>
                  </a:lnTo>
                  <a:lnTo>
                    <a:pt x="25295" y="144722"/>
                  </a:lnTo>
                  <a:lnTo>
                    <a:pt x="13410" y="191164"/>
                  </a:lnTo>
                  <a:lnTo>
                    <a:pt x="9591" y="208445"/>
                  </a:lnTo>
                  <a:lnTo>
                    <a:pt x="2746" y="231482"/>
                  </a:lnTo>
                  <a:lnTo>
                    <a:pt x="883" y="253385"/>
                  </a:lnTo>
                  <a:lnTo>
                    <a:pt x="0" y="309779"/>
                  </a:lnTo>
                  <a:lnTo>
                    <a:pt x="7150" y="386693"/>
                  </a:lnTo>
                  <a:lnTo>
                    <a:pt x="29390" y="470153"/>
                  </a:lnTo>
                  <a:lnTo>
                    <a:pt x="70901" y="541132"/>
                  </a:lnTo>
                  <a:lnTo>
                    <a:pt x="123615" y="594090"/>
                  </a:lnTo>
                  <a:lnTo>
                    <a:pt x="168904" y="627202"/>
                  </a:lnTo>
                  <a:lnTo>
                    <a:pt x="188140" y="638644"/>
                  </a:lnTo>
                  <a:lnTo>
                    <a:pt x="186320" y="622241"/>
                  </a:lnTo>
                  <a:lnTo>
                    <a:pt x="183556" y="581671"/>
                  </a:lnTo>
                  <a:lnTo>
                    <a:pt x="183897" y="529897"/>
                  </a:lnTo>
                  <a:lnTo>
                    <a:pt x="191392" y="479882"/>
                  </a:lnTo>
                  <a:lnTo>
                    <a:pt x="517880" y="479882"/>
                  </a:lnTo>
                  <a:lnTo>
                    <a:pt x="499189" y="357479"/>
                  </a:lnTo>
                  <a:lnTo>
                    <a:pt x="1039500" y="357479"/>
                  </a:lnTo>
                  <a:lnTo>
                    <a:pt x="1010655" y="315171"/>
                  </a:lnTo>
                  <a:lnTo>
                    <a:pt x="974119" y="270438"/>
                  </a:lnTo>
                  <a:lnTo>
                    <a:pt x="933770" y="227333"/>
                  </a:lnTo>
                  <a:lnTo>
                    <a:pt x="891273" y="186671"/>
                  </a:lnTo>
                  <a:lnTo>
                    <a:pt x="848296" y="149266"/>
                  </a:lnTo>
                  <a:lnTo>
                    <a:pt x="806507" y="115932"/>
                  </a:lnTo>
                  <a:lnTo>
                    <a:pt x="767574" y="87484"/>
                  </a:lnTo>
                  <a:lnTo>
                    <a:pt x="733164" y="64736"/>
                  </a:lnTo>
                  <a:lnTo>
                    <a:pt x="684583" y="39598"/>
                  </a:lnTo>
                  <a:lnTo>
                    <a:pt x="696095" y="27740"/>
                  </a:lnTo>
                  <a:lnTo>
                    <a:pt x="710506" y="16827"/>
                  </a:lnTo>
                  <a:lnTo>
                    <a:pt x="726805" y="6590"/>
                  </a:lnTo>
                  <a:lnTo>
                    <a:pt x="738322" y="0"/>
                  </a:lnTo>
                  <a:close/>
                </a:path>
                <a:path w="1167765" h="791845">
                  <a:moveTo>
                    <a:pt x="1039500" y="357479"/>
                  </a:moveTo>
                  <a:lnTo>
                    <a:pt x="499189" y="357479"/>
                  </a:lnTo>
                  <a:lnTo>
                    <a:pt x="1167349" y="595795"/>
                  </a:lnTo>
                  <a:lnTo>
                    <a:pt x="1138008" y="534149"/>
                  </a:lnTo>
                  <a:lnTo>
                    <a:pt x="1099004" y="460328"/>
                  </a:lnTo>
                  <a:lnTo>
                    <a:pt x="1041707" y="360718"/>
                  </a:lnTo>
                  <a:lnTo>
                    <a:pt x="1039500" y="357479"/>
                  </a:lnTo>
                  <a:close/>
                </a:path>
              </a:pathLst>
            </a:custGeom>
            <a:solidFill>
              <a:srgbClr val="FFF6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09995" y="0"/>
              <a:ext cx="1017269" cy="730885"/>
            </a:xfrm>
            <a:custGeom>
              <a:avLst/>
              <a:gdLst/>
              <a:ahLst/>
              <a:cxnLst/>
              <a:rect l="l" t="t" r="r" b="b"/>
              <a:pathLst>
                <a:path w="1017269" h="730885">
                  <a:moveTo>
                    <a:pt x="384834" y="343801"/>
                  </a:moveTo>
                  <a:lnTo>
                    <a:pt x="126045" y="343801"/>
                  </a:lnTo>
                  <a:lnTo>
                    <a:pt x="148681" y="396827"/>
                  </a:lnTo>
                  <a:lnTo>
                    <a:pt x="212896" y="517453"/>
                  </a:lnTo>
                  <a:lnTo>
                    <a:pt x="313156" y="648002"/>
                  </a:lnTo>
                  <a:lnTo>
                    <a:pt x="443926" y="730796"/>
                  </a:lnTo>
                  <a:lnTo>
                    <a:pt x="415855" y="602573"/>
                  </a:lnTo>
                  <a:lnTo>
                    <a:pt x="396222" y="459131"/>
                  </a:lnTo>
                  <a:lnTo>
                    <a:pt x="384834" y="343801"/>
                  </a:lnTo>
                  <a:close/>
                </a:path>
                <a:path w="1017269" h="730885">
                  <a:moveTo>
                    <a:pt x="572467" y="0"/>
                  </a:moveTo>
                  <a:lnTo>
                    <a:pt x="71544" y="0"/>
                  </a:lnTo>
                  <a:lnTo>
                    <a:pt x="61772" y="20023"/>
                  </a:lnTo>
                  <a:lnTo>
                    <a:pt x="51973" y="44907"/>
                  </a:lnTo>
                  <a:lnTo>
                    <a:pt x="42849" y="70467"/>
                  </a:lnTo>
                  <a:lnTo>
                    <a:pt x="33526" y="95757"/>
                  </a:lnTo>
                  <a:lnTo>
                    <a:pt x="33526" y="109080"/>
                  </a:lnTo>
                  <a:lnTo>
                    <a:pt x="19716" y="167434"/>
                  </a:lnTo>
                  <a:lnTo>
                    <a:pt x="0" y="300780"/>
                  </a:lnTo>
                  <a:lnTo>
                    <a:pt x="6946" y="446547"/>
                  </a:lnTo>
                  <a:lnTo>
                    <a:pt x="73125" y="542163"/>
                  </a:lnTo>
                  <a:lnTo>
                    <a:pt x="73041" y="467883"/>
                  </a:lnTo>
                  <a:lnTo>
                    <a:pt x="92160" y="404506"/>
                  </a:lnTo>
                  <a:lnTo>
                    <a:pt x="114992" y="360367"/>
                  </a:lnTo>
                  <a:lnTo>
                    <a:pt x="126045" y="343801"/>
                  </a:lnTo>
                  <a:lnTo>
                    <a:pt x="384834" y="343801"/>
                  </a:lnTo>
                  <a:lnTo>
                    <a:pt x="384690" y="342352"/>
                  </a:lnTo>
                  <a:lnTo>
                    <a:pt x="380922" y="294119"/>
                  </a:lnTo>
                  <a:lnTo>
                    <a:pt x="855655" y="294119"/>
                  </a:lnTo>
                  <a:lnTo>
                    <a:pt x="840233" y="278829"/>
                  </a:lnTo>
                  <a:lnTo>
                    <a:pt x="800550" y="242909"/>
                  </a:lnTo>
                  <a:lnTo>
                    <a:pt x="759551" y="208807"/>
                  </a:lnTo>
                  <a:lnTo>
                    <a:pt x="717841" y="176828"/>
                  </a:lnTo>
                  <a:lnTo>
                    <a:pt x="676028" y="147274"/>
                  </a:lnTo>
                  <a:lnTo>
                    <a:pt x="634719" y="120451"/>
                  </a:lnTo>
                  <a:lnTo>
                    <a:pt x="594521" y="96661"/>
                  </a:lnTo>
                  <a:lnTo>
                    <a:pt x="556041" y="76208"/>
                  </a:lnTo>
                  <a:lnTo>
                    <a:pt x="519885" y="59397"/>
                  </a:lnTo>
                  <a:lnTo>
                    <a:pt x="529225" y="44042"/>
                  </a:lnTo>
                  <a:lnTo>
                    <a:pt x="541937" y="28079"/>
                  </a:lnTo>
                  <a:lnTo>
                    <a:pt x="557752" y="12116"/>
                  </a:lnTo>
                  <a:lnTo>
                    <a:pt x="572467" y="0"/>
                  </a:lnTo>
                  <a:close/>
                </a:path>
                <a:path w="1017269" h="730885">
                  <a:moveTo>
                    <a:pt x="855655" y="294119"/>
                  </a:moveTo>
                  <a:lnTo>
                    <a:pt x="380922" y="294119"/>
                  </a:lnTo>
                  <a:lnTo>
                    <a:pt x="448568" y="313373"/>
                  </a:lnTo>
                  <a:lnTo>
                    <a:pt x="614292" y="363913"/>
                  </a:lnTo>
                  <a:lnTo>
                    <a:pt x="822272" y="434906"/>
                  </a:lnTo>
                  <a:lnTo>
                    <a:pt x="1016684" y="515518"/>
                  </a:lnTo>
                  <a:lnTo>
                    <a:pt x="997649" y="475069"/>
                  </a:lnTo>
                  <a:lnTo>
                    <a:pt x="973655" y="434615"/>
                  </a:lnTo>
                  <a:lnTo>
                    <a:pt x="945310" y="394461"/>
                  </a:lnTo>
                  <a:lnTo>
                    <a:pt x="913220" y="354909"/>
                  </a:lnTo>
                  <a:lnTo>
                    <a:pt x="877992" y="316264"/>
                  </a:lnTo>
                  <a:lnTo>
                    <a:pt x="855655" y="294119"/>
                  </a:lnTo>
                  <a:close/>
                </a:path>
              </a:pathLst>
            </a:custGeom>
            <a:solidFill>
              <a:srgbClr val="AEAE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86714" y="88885"/>
              <a:ext cx="697865" cy="255270"/>
            </a:xfrm>
            <a:custGeom>
              <a:avLst/>
              <a:gdLst/>
              <a:ahLst/>
              <a:cxnLst/>
              <a:rect l="l" t="t" r="r" b="b"/>
              <a:pathLst>
                <a:path w="697865" h="255270">
                  <a:moveTo>
                    <a:pt x="92306" y="0"/>
                  </a:moveTo>
                  <a:lnTo>
                    <a:pt x="44275" y="2793"/>
                  </a:lnTo>
                  <a:lnTo>
                    <a:pt x="0" y="12638"/>
                  </a:lnTo>
                  <a:lnTo>
                    <a:pt x="48511" y="12732"/>
                  </a:lnTo>
                  <a:lnTo>
                    <a:pt x="187472" y="33108"/>
                  </a:lnTo>
                  <a:lnTo>
                    <a:pt x="407027" y="103908"/>
                  </a:lnTo>
                  <a:lnTo>
                    <a:pt x="697318" y="255271"/>
                  </a:lnTo>
                  <a:lnTo>
                    <a:pt x="683295" y="242968"/>
                  </a:lnTo>
                  <a:lnTo>
                    <a:pt x="632702" y="206864"/>
                  </a:lnTo>
                  <a:lnTo>
                    <a:pt x="597783" y="184657"/>
                  </a:lnTo>
                  <a:lnTo>
                    <a:pt x="557548" y="160742"/>
                  </a:lnTo>
                  <a:lnTo>
                    <a:pt x="512822" y="135914"/>
                  </a:lnTo>
                  <a:lnTo>
                    <a:pt x="464430" y="110970"/>
                  </a:lnTo>
                  <a:lnTo>
                    <a:pt x="413196" y="86706"/>
                  </a:lnTo>
                  <a:lnTo>
                    <a:pt x="359945" y="63918"/>
                  </a:lnTo>
                  <a:lnTo>
                    <a:pt x="305502" y="43404"/>
                  </a:lnTo>
                  <a:lnTo>
                    <a:pt x="250692" y="25958"/>
                  </a:lnTo>
                  <a:lnTo>
                    <a:pt x="196340" y="12378"/>
                  </a:lnTo>
                  <a:lnTo>
                    <a:pt x="143269" y="3460"/>
                  </a:lnTo>
                  <a:lnTo>
                    <a:pt x="92306" y="0"/>
                  </a:lnTo>
                  <a:close/>
                </a:path>
              </a:pathLst>
            </a:custGeom>
            <a:solidFill>
              <a:srgbClr val="6F86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8799" y="0"/>
              <a:ext cx="94083" cy="7487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53669" y="0"/>
              <a:ext cx="311150" cy="631825"/>
            </a:xfrm>
            <a:custGeom>
              <a:avLst/>
              <a:gdLst/>
              <a:ahLst/>
              <a:cxnLst/>
              <a:rect l="l" t="t" r="r" b="b"/>
              <a:pathLst>
                <a:path w="311150" h="631825">
                  <a:moveTo>
                    <a:pt x="69405" y="125641"/>
                  </a:moveTo>
                  <a:lnTo>
                    <a:pt x="38722" y="168236"/>
                  </a:lnTo>
                  <a:lnTo>
                    <a:pt x="18008" y="224536"/>
                  </a:lnTo>
                  <a:lnTo>
                    <a:pt x="5689" y="286207"/>
                  </a:lnTo>
                  <a:lnTo>
                    <a:pt x="203" y="344868"/>
                  </a:lnTo>
                  <a:lnTo>
                    <a:pt x="0" y="392176"/>
                  </a:lnTo>
                  <a:lnTo>
                    <a:pt x="3530" y="419760"/>
                  </a:lnTo>
                  <a:lnTo>
                    <a:pt x="13817" y="285877"/>
                  </a:lnTo>
                  <a:lnTo>
                    <a:pt x="36461" y="194538"/>
                  </a:lnTo>
                  <a:lnTo>
                    <a:pt x="59105" y="142290"/>
                  </a:lnTo>
                  <a:lnTo>
                    <a:pt x="69405" y="125641"/>
                  </a:lnTo>
                  <a:close/>
                </a:path>
                <a:path w="311150" h="631825">
                  <a:moveTo>
                    <a:pt x="88036" y="0"/>
                  </a:moveTo>
                  <a:lnTo>
                    <a:pt x="78943" y="0"/>
                  </a:lnTo>
                  <a:lnTo>
                    <a:pt x="77863" y="6489"/>
                  </a:lnTo>
                  <a:lnTo>
                    <a:pt x="77317" y="16256"/>
                  </a:lnTo>
                  <a:lnTo>
                    <a:pt x="77863" y="26085"/>
                  </a:lnTo>
                  <a:lnTo>
                    <a:pt x="79489" y="36004"/>
                  </a:lnTo>
                  <a:lnTo>
                    <a:pt x="79629" y="33070"/>
                  </a:lnTo>
                  <a:lnTo>
                    <a:pt x="80695" y="24892"/>
                  </a:lnTo>
                  <a:lnTo>
                    <a:pt x="83578" y="12471"/>
                  </a:lnTo>
                  <a:lnTo>
                    <a:pt x="88036" y="0"/>
                  </a:lnTo>
                  <a:close/>
                </a:path>
                <a:path w="311150" h="631825">
                  <a:moveTo>
                    <a:pt x="310616" y="631444"/>
                  </a:moveTo>
                  <a:lnTo>
                    <a:pt x="217309" y="431431"/>
                  </a:lnTo>
                  <a:lnTo>
                    <a:pt x="176326" y="281660"/>
                  </a:lnTo>
                  <a:lnTo>
                    <a:pt x="166928" y="187718"/>
                  </a:lnTo>
                  <a:lnTo>
                    <a:pt x="168414" y="155155"/>
                  </a:lnTo>
                  <a:lnTo>
                    <a:pt x="158965" y="198932"/>
                  </a:lnTo>
                  <a:lnTo>
                    <a:pt x="158369" y="247980"/>
                  </a:lnTo>
                  <a:lnTo>
                    <a:pt x="165138" y="300494"/>
                  </a:lnTo>
                  <a:lnTo>
                    <a:pt x="177838" y="354711"/>
                  </a:lnTo>
                  <a:lnTo>
                    <a:pt x="194995" y="408825"/>
                  </a:lnTo>
                  <a:lnTo>
                    <a:pt x="215188" y="461060"/>
                  </a:lnTo>
                  <a:lnTo>
                    <a:pt x="236943" y="509625"/>
                  </a:lnTo>
                  <a:lnTo>
                    <a:pt x="258826" y="552729"/>
                  </a:lnTo>
                  <a:lnTo>
                    <a:pt x="279361" y="588594"/>
                  </a:lnTo>
                  <a:lnTo>
                    <a:pt x="297103" y="615429"/>
                  </a:lnTo>
                  <a:lnTo>
                    <a:pt x="310616" y="631444"/>
                  </a:lnTo>
                  <a:close/>
                </a:path>
              </a:pathLst>
            </a:custGeom>
            <a:solidFill>
              <a:srgbClr val="6F863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/>
          <p:cNvGrpSpPr/>
          <p:nvPr/>
        </p:nvGrpSpPr>
        <p:grpSpPr>
          <a:xfrm>
            <a:off x="-355" y="5007597"/>
            <a:ext cx="673100" cy="1144905"/>
            <a:chOff x="-355" y="5007597"/>
            <a:chExt cx="673100" cy="1144905"/>
          </a:xfrm>
        </p:grpSpPr>
        <p:sp>
          <p:nvSpPr>
            <p:cNvPr id="45" name="object 45"/>
            <p:cNvSpPr/>
            <p:nvPr/>
          </p:nvSpPr>
          <p:spPr>
            <a:xfrm>
              <a:off x="0" y="5007597"/>
              <a:ext cx="673100" cy="974725"/>
            </a:xfrm>
            <a:custGeom>
              <a:avLst/>
              <a:gdLst/>
              <a:ahLst/>
              <a:cxnLst/>
              <a:rect l="l" t="t" r="r" b="b"/>
              <a:pathLst>
                <a:path w="673100" h="974725">
                  <a:moveTo>
                    <a:pt x="0" y="423367"/>
                  </a:moveTo>
                  <a:lnTo>
                    <a:pt x="0" y="919086"/>
                  </a:lnTo>
                  <a:lnTo>
                    <a:pt x="26318" y="926834"/>
                  </a:lnTo>
                  <a:lnTo>
                    <a:pt x="55035" y="933572"/>
                  </a:lnTo>
                  <a:lnTo>
                    <a:pt x="86114" y="938826"/>
                  </a:lnTo>
                  <a:lnTo>
                    <a:pt x="119519" y="942124"/>
                  </a:lnTo>
                  <a:lnTo>
                    <a:pt x="167185" y="957710"/>
                  </a:lnTo>
                  <a:lnTo>
                    <a:pt x="283229" y="974477"/>
                  </a:lnTo>
                  <a:lnTo>
                    <a:pt x="427218" y="947439"/>
                  </a:lnTo>
                  <a:lnTo>
                    <a:pt x="539006" y="848975"/>
                  </a:lnTo>
                  <a:lnTo>
                    <a:pt x="445276" y="848975"/>
                  </a:lnTo>
                  <a:lnTo>
                    <a:pt x="398291" y="844263"/>
                  </a:lnTo>
                  <a:lnTo>
                    <a:pt x="379082" y="840968"/>
                  </a:lnTo>
                  <a:lnTo>
                    <a:pt x="427102" y="811801"/>
                  </a:lnTo>
                  <a:lnTo>
                    <a:pt x="531585" y="727249"/>
                  </a:lnTo>
                  <a:lnTo>
                    <a:pt x="633165" y="591733"/>
                  </a:lnTo>
                  <a:lnTo>
                    <a:pt x="642004" y="550799"/>
                  </a:lnTo>
                  <a:lnTo>
                    <a:pt x="357479" y="550799"/>
                  </a:lnTo>
                  <a:lnTo>
                    <a:pt x="370102" y="506604"/>
                  </a:lnTo>
                  <a:lnTo>
                    <a:pt x="371067" y="497166"/>
                  </a:lnTo>
                  <a:lnTo>
                    <a:pt x="70561" y="497166"/>
                  </a:lnTo>
                  <a:lnTo>
                    <a:pt x="52042" y="476975"/>
                  </a:lnTo>
                  <a:lnTo>
                    <a:pt x="33928" y="457966"/>
                  </a:lnTo>
                  <a:lnTo>
                    <a:pt x="0" y="423367"/>
                  </a:lnTo>
                  <a:close/>
                </a:path>
                <a:path w="673100" h="974725">
                  <a:moveTo>
                    <a:pt x="558723" y="831608"/>
                  </a:moveTo>
                  <a:lnTo>
                    <a:pt x="504074" y="847344"/>
                  </a:lnTo>
                  <a:lnTo>
                    <a:pt x="445276" y="848975"/>
                  </a:lnTo>
                  <a:lnTo>
                    <a:pt x="539006" y="848975"/>
                  </a:lnTo>
                  <a:lnTo>
                    <a:pt x="558723" y="831608"/>
                  </a:lnTo>
                  <a:close/>
                </a:path>
                <a:path w="673100" h="974725">
                  <a:moveTo>
                    <a:pt x="672477" y="409676"/>
                  </a:moveTo>
                  <a:lnTo>
                    <a:pt x="583772" y="463472"/>
                  </a:lnTo>
                  <a:lnTo>
                    <a:pt x="479879" y="508455"/>
                  </a:lnTo>
                  <a:lnTo>
                    <a:pt x="393535" y="539330"/>
                  </a:lnTo>
                  <a:lnTo>
                    <a:pt x="357479" y="550799"/>
                  </a:lnTo>
                  <a:lnTo>
                    <a:pt x="642004" y="550799"/>
                  </a:lnTo>
                  <a:lnTo>
                    <a:pt x="672477" y="409676"/>
                  </a:lnTo>
                  <a:close/>
                </a:path>
                <a:path w="673100" h="974725">
                  <a:moveTo>
                    <a:pt x="251637" y="0"/>
                  </a:moveTo>
                  <a:lnTo>
                    <a:pt x="70561" y="497166"/>
                  </a:lnTo>
                  <a:lnTo>
                    <a:pt x="371067" y="497166"/>
                  </a:lnTo>
                  <a:lnTo>
                    <a:pt x="382320" y="387046"/>
                  </a:lnTo>
                  <a:lnTo>
                    <a:pt x="355657" y="211665"/>
                  </a:lnTo>
                  <a:lnTo>
                    <a:pt x="251637" y="0"/>
                  </a:lnTo>
                  <a:close/>
                </a:path>
              </a:pathLst>
            </a:custGeom>
            <a:solidFill>
              <a:srgbClr val="FFF6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-355" y="5082844"/>
              <a:ext cx="618490" cy="857885"/>
            </a:xfrm>
            <a:custGeom>
              <a:avLst/>
              <a:gdLst/>
              <a:ahLst/>
              <a:cxnLst/>
              <a:rect l="l" t="t" r="r" b="b"/>
              <a:pathLst>
                <a:path w="618490" h="857885">
                  <a:moveTo>
                    <a:pt x="0" y="415429"/>
                  </a:moveTo>
                  <a:lnTo>
                    <a:pt x="0" y="791273"/>
                  </a:lnTo>
                  <a:lnTo>
                    <a:pt x="36715" y="808189"/>
                  </a:lnTo>
                  <a:lnTo>
                    <a:pt x="47510" y="814311"/>
                  </a:lnTo>
                  <a:lnTo>
                    <a:pt x="92037" y="829191"/>
                  </a:lnTo>
                  <a:lnTo>
                    <a:pt x="139946" y="841665"/>
                  </a:lnTo>
                  <a:lnTo>
                    <a:pt x="189821" y="851007"/>
                  </a:lnTo>
                  <a:lnTo>
                    <a:pt x="240248" y="856491"/>
                  </a:lnTo>
                  <a:lnTo>
                    <a:pt x="289809" y="857391"/>
                  </a:lnTo>
                  <a:lnTo>
                    <a:pt x="337088" y="852981"/>
                  </a:lnTo>
                  <a:lnTo>
                    <a:pt x="380670" y="842535"/>
                  </a:lnTo>
                  <a:lnTo>
                    <a:pt x="419139" y="825328"/>
                  </a:lnTo>
                  <a:lnTo>
                    <a:pt x="443019" y="806864"/>
                  </a:lnTo>
                  <a:lnTo>
                    <a:pt x="397104" y="806864"/>
                  </a:lnTo>
                  <a:lnTo>
                    <a:pt x="344651" y="806713"/>
                  </a:lnTo>
                  <a:lnTo>
                    <a:pt x="295100" y="796232"/>
                  </a:lnTo>
                  <a:lnTo>
                    <a:pt x="249834" y="771474"/>
                  </a:lnTo>
                  <a:lnTo>
                    <a:pt x="262856" y="767914"/>
                  </a:lnTo>
                  <a:lnTo>
                    <a:pt x="285217" y="759578"/>
                  </a:lnTo>
                  <a:lnTo>
                    <a:pt x="350609" y="728611"/>
                  </a:lnTo>
                  <a:lnTo>
                    <a:pt x="389969" y="705998"/>
                  </a:lnTo>
                  <a:lnTo>
                    <a:pt x="431322" y="678643"/>
                  </a:lnTo>
                  <a:lnTo>
                    <a:pt x="472832" y="646555"/>
                  </a:lnTo>
                  <a:lnTo>
                    <a:pt x="512664" y="609743"/>
                  </a:lnTo>
                  <a:lnTo>
                    <a:pt x="548980" y="568216"/>
                  </a:lnTo>
                  <a:lnTo>
                    <a:pt x="573183" y="532079"/>
                  </a:lnTo>
                  <a:lnTo>
                    <a:pt x="302031" y="532079"/>
                  </a:lnTo>
                  <a:lnTo>
                    <a:pt x="309227" y="500037"/>
                  </a:lnTo>
                  <a:lnTo>
                    <a:pt x="91795" y="500037"/>
                  </a:lnTo>
                  <a:lnTo>
                    <a:pt x="64795" y="475554"/>
                  </a:lnTo>
                  <a:lnTo>
                    <a:pt x="35602" y="448698"/>
                  </a:lnTo>
                  <a:lnTo>
                    <a:pt x="0" y="415429"/>
                  </a:lnTo>
                  <a:close/>
                </a:path>
                <a:path w="618490" h="857885">
                  <a:moveTo>
                    <a:pt x="451078" y="800633"/>
                  </a:moveTo>
                  <a:lnTo>
                    <a:pt x="397104" y="806864"/>
                  </a:lnTo>
                  <a:lnTo>
                    <a:pt x="443019" y="806864"/>
                  </a:lnTo>
                  <a:lnTo>
                    <a:pt x="451078" y="800633"/>
                  </a:lnTo>
                  <a:close/>
                </a:path>
                <a:path w="618490" h="857885">
                  <a:moveTo>
                    <a:pt x="618477" y="415429"/>
                  </a:moveTo>
                  <a:lnTo>
                    <a:pt x="585590" y="438821"/>
                  </a:lnTo>
                  <a:lnTo>
                    <a:pt x="542235" y="463025"/>
                  </a:lnTo>
                  <a:lnTo>
                    <a:pt x="492230" y="486207"/>
                  </a:lnTo>
                  <a:lnTo>
                    <a:pt x="439391" y="506536"/>
                  </a:lnTo>
                  <a:lnTo>
                    <a:pt x="387533" y="522179"/>
                  </a:lnTo>
                  <a:lnTo>
                    <a:pt x="340475" y="531304"/>
                  </a:lnTo>
                  <a:lnTo>
                    <a:pt x="302031" y="532079"/>
                  </a:lnTo>
                  <a:lnTo>
                    <a:pt x="573183" y="532079"/>
                  </a:lnTo>
                  <a:lnTo>
                    <a:pt x="579945" y="521982"/>
                  </a:lnTo>
                  <a:lnTo>
                    <a:pt x="603723" y="471050"/>
                  </a:lnTo>
                  <a:lnTo>
                    <a:pt x="618477" y="415429"/>
                  </a:lnTo>
                  <a:close/>
                </a:path>
                <a:path w="618490" h="857885">
                  <a:moveTo>
                    <a:pt x="262077" y="0"/>
                  </a:moveTo>
                  <a:lnTo>
                    <a:pt x="218004" y="158926"/>
                  </a:lnTo>
                  <a:lnTo>
                    <a:pt x="161410" y="321837"/>
                  </a:lnTo>
                  <a:lnTo>
                    <a:pt x="112579" y="448838"/>
                  </a:lnTo>
                  <a:lnTo>
                    <a:pt x="91795" y="500037"/>
                  </a:lnTo>
                  <a:lnTo>
                    <a:pt x="309227" y="500037"/>
                  </a:lnTo>
                  <a:lnTo>
                    <a:pt x="318575" y="445365"/>
                  </a:lnTo>
                  <a:lnTo>
                    <a:pt x="323755" y="396240"/>
                  </a:lnTo>
                  <a:lnTo>
                    <a:pt x="326582" y="344635"/>
                  </a:lnTo>
                  <a:lnTo>
                    <a:pt x="326836" y="291576"/>
                  </a:lnTo>
                  <a:lnTo>
                    <a:pt x="324300" y="238084"/>
                  </a:lnTo>
                  <a:lnTo>
                    <a:pt x="318753" y="185186"/>
                  </a:lnTo>
                  <a:lnTo>
                    <a:pt x="309976" y="133904"/>
                  </a:lnTo>
                  <a:lnTo>
                    <a:pt x="297750" y="85263"/>
                  </a:lnTo>
                  <a:lnTo>
                    <a:pt x="281857" y="40287"/>
                  </a:lnTo>
                  <a:lnTo>
                    <a:pt x="262077" y="0"/>
                  </a:lnTo>
                  <a:close/>
                </a:path>
              </a:pathLst>
            </a:custGeom>
            <a:solidFill>
              <a:srgbClr val="ED90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9753" y="5316118"/>
              <a:ext cx="454659" cy="600710"/>
            </a:xfrm>
            <a:custGeom>
              <a:avLst/>
              <a:gdLst/>
              <a:ahLst/>
              <a:cxnLst/>
              <a:rect l="l" t="t" r="r" b="b"/>
              <a:pathLst>
                <a:path w="454659" h="600710">
                  <a:moveTo>
                    <a:pt x="193306" y="19380"/>
                  </a:moveTo>
                  <a:lnTo>
                    <a:pt x="191528" y="0"/>
                  </a:lnTo>
                  <a:lnTo>
                    <a:pt x="144132" y="255460"/>
                  </a:lnTo>
                  <a:lnTo>
                    <a:pt x="80238" y="427139"/>
                  </a:lnTo>
                  <a:lnTo>
                    <a:pt x="24104" y="523773"/>
                  </a:lnTo>
                  <a:lnTo>
                    <a:pt x="0" y="554037"/>
                  </a:lnTo>
                  <a:lnTo>
                    <a:pt x="33870" y="525170"/>
                  </a:lnTo>
                  <a:lnTo>
                    <a:pt x="64122" y="487832"/>
                  </a:lnTo>
                  <a:lnTo>
                    <a:pt x="90855" y="443725"/>
                  </a:lnTo>
                  <a:lnTo>
                    <a:pt x="114198" y="394525"/>
                  </a:lnTo>
                  <a:lnTo>
                    <a:pt x="134277" y="341922"/>
                  </a:lnTo>
                  <a:lnTo>
                    <a:pt x="151218" y="287578"/>
                  </a:lnTo>
                  <a:lnTo>
                    <a:pt x="165112" y="233197"/>
                  </a:lnTo>
                  <a:lnTo>
                    <a:pt x="176098" y="180441"/>
                  </a:lnTo>
                  <a:lnTo>
                    <a:pt x="184289" y="131000"/>
                  </a:lnTo>
                  <a:lnTo>
                    <a:pt x="189814" y="86563"/>
                  </a:lnTo>
                  <a:lnTo>
                    <a:pt x="192786" y="48793"/>
                  </a:lnTo>
                  <a:lnTo>
                    <a:pt x="193306" y="19380"/>
                  </a:lnTo>
                  <a:close/>
                </a:path>
                <a:path w="454659" h="600710">
                  <a:moveTo>
                    <a:pt x="283692" y="596519"/>
                  </a:moveTo>
                  <a:lnTo>
                    <a:pt x="177825" y="591134"/>
                  </a:lnTo>
                  <a:lnTo>
                    <a:pt x="105346" y="574700"/>
                  </a:lnTo>
                  <a:lnTo>
                    <a:pt x="63715" y="557403"/>
                  </a:lnTo>
                  <a:lnTo>
                    <a:pt x="50406" y="549363"/>
                  </a:lnTo>
                  <a:lnTo>
                    <a:pt x="91630" y="576872"/>
                  </a:lnTo>
                  <a:lnTo>
                    <a:pt x="147142" y="593077"/>
                  </a:lnTo>
                  <a:lnTo>
                    <a:pt x="205359" y="600252"/>
                  </a:lnTo>
                  <a:lnTo>
                    <a:pt x="254723" y="600646"/>
                  </a:lnTo>
                  <a:lnTo>
                    <a:pt x="283692" y="596519"/>
                  </a:lnTo>
                  <a:close/>
                </a:path>
                <a:path w="454659" h="600710">
                  <a:moveTo>
                    <a:pt x="454329" y="294843"/>
                  </a:moveTo>
                  <a:lnTo>
                    <a:pt x="310311" y="388886"/>
                  </a:lnTo>
                  <a:lnTo>
                    <a:pt x="199174" y="436410"/>
                  </a:lnTo>
                  <a:lnTo>
                    <a:pt x="127584" y="453301"/>
                  </a:lnTo>
                  <a:lnTo>
                    <a:pt x="102247" y="455396"/>
                  </a:lnTo>
                  <a:lnTo>
                    <a:pt x="151244" y="457835"/>
                  </a:lnTo>
                  <a:lnTo>
                    <a:pt x="205143" y="446722"/>
                  </a:lnTo>
                  <a:lnTo>
                    <a:pt x="260781" y="425615"/>
                  </a:lnTo>
                  <a:lnTo>
                    <a:pt x="314998" y="398081"/>
                  </a:lnTo>
                  <a:lnTo>
                    <a:pt x="364629" y="367677"/>
                  </a:lnTo>
                  <a:lnTo>
                    <a:pt x="406501" y="337959"/>
                  </a:lnTo>
                  <a:lnTo>
                    <a:pt x="437451" y="312496"/>
                  </a:lnTo>
                  <a:lnTo>
                    <a:pt x="454329" y="294843"/>
                  </a:lnTo>
                  <a:close/>
                </a:path>
              </a:pathLst>
            </a:custGeom>
            <a:solidFill>
              <a:srgbClr val="9B55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355" y="5666041"/>
              <a:ext cx="93598" cy="88912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-355" y="5824804"/>
              <a:ext cx="73660" cy="23495"/>
            </a:xfrm>
            <a:custGeom>
              <a:avLst/>
              <a:gdLst/>
              <a:ahLst/>
              <a:cxnLst/>
              <a:rect l="l" t="t" r="r" b="b"/>
              <a:pathLst>
                <a:path w="73660" h="23495">
                  <a:moveTo>
                    <a:pt x="0" y="0"/>
                  </a:moveTo>
                  <a:lnTo>
                    <a:pt x="0" y="8991"/>
                  </a:lnTo>
                  <a:lnTo>
                    <a:pt x="19978" y="16145"/>
                  </a:lnTo>
                  <a:lnTo>
                    <a:pt x="38877" y="21102"/>
                  </a:lnTo>
                  <a:lnTo>
                    <a:pt x="56696" y="23423"/>
                  </a:lnTo>
                  <a:lnTo>
                    <a:pt x="73431" y="22669"/>
                  </a:lnTo>
                  <a:lnTo>
                    <a:pt x="68588" y="21911"/>
                  </a:lnTo>
                  <a:lnTo>
                    <a:pt x="54398" y="18759"/>
                  </a:lnTo>
                  <a:lnTo>
                    <a:pt x="31367" y="1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55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843" y="5938913"/>
              <a:ext cx="72680" cy="213314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11143081" y="93598"/>
            <a:ext cx="651510" cy="782320"/>
            <a:chOff x="11143081" y="93598"/>
            <a:chExt cx="651510" cy="782320"/>
          </a:xfrm>
        </p:grpSpPr>
        <p:sp>
          <p:nvSpPr>
            <p:cNvPr id="52" name="object 52"/>
            <p:cNvSpPr/>
            <p:nvPr/>
          </p:nvSpPr>
          <p:spPr>
            <a:xfrm>
              <a:off x="11143081" y="93598"/>
              <a:ext cx="651510" cy="673735"/>
            </a:xfrm>
            <a:custGeom>
              <a:avLst/>
              <a:gdLst/>
              <a:ahLst/>
              <a:cxnLst/>
              <a:rect l="l" t="t" r="r" b="b"/>
              <a:pathLst>
                <a:path w="651509" h="673735">
                  <a:moveTo>
                    <a:pt x="104762" y="592924"/>
                  </a:moveTo>
                  <a:lnTo>
                    <a:pt x="203117" y="663790"/>
                  </a:lnTo>
                  <a:lnTo>
                    <a:pt x="304379" y="673334"/>
                  </a:lnTo>
                  <a:lnTo>
                    <a:pt x="383502" y="654732"/>
                  </a:lnTo>
                  <a:lnTo>
                    <a:pt x="415442" y="641159"/>
                  </a:lnTo>
                  <a:lnTo>
                    <a:pt x="508242" y="599216"/>
                  </a:lnTo>
                  <a:lnTo>
                    <a:pt x="144605" y="599216"/>
                  </a:lnTo>
                  <a:lnTo>
                    <a:pt x="104762" y="592924"/>
                  </a:lnTo>
                  <a:close/>
                </a:path>
                <a:path w="651509" h="673735">
                  <a:moveTo>
                    <a:pt x="0" y="309245"/>
                  </a:moveTo>
                  <a:lnTo>
                    <a:pt x="39662" y="431848"/>
                  </a:lnTo>
                  <a:lnTo>
                    <a:pt x="118846" y="518712"/>
                  </a:lnTo>
                  <a:lnTo>
                    <a:pt x="196478" y="570409"/>
                  </a:lnTo>
                  <a:lnTo>
                    <a:pt x="231482" y="587514"/>
                  </a:lnTo>
                  <a:lnTo>
                    <a:pt x="218363" y="590738"/>
                  </a:lnTo>
                  <a:lnTo>
                    <a:pt x="185939" y="596563"/>
                  </a:lnTo>
                  <a:lnTo>
                    <a:pt x="144605" y="599216"/>
                  </a:lnTo>
                  <a:lnTo>
                    <a:pt x="508242" y="599216"/>
                  </a:lnTo>
                  <a:lnTo>
                    <a:pt x="565719" y="573238"/>
                  </a:lnTo>
                  <a:lnTo>
                    <a:pt x="633782" y="474703"/>
                  </a:lnTo>
                  <a:lnTo>
                    <a:pt x="647013" y="407885"/>
                  </a:lnTo>
                  <a:lnTo>
                    <a:pt x="578154" y="407885"/>
                  </a:lnTo>
                  <a:lnTo>
                    <a:pt x="584609" y="385559"/>
                  </a:lnTo>
                  <a:lnTo>
                    <a:pt x="226796" y="385559"/>
                  </a:lnTo>
                  <a:lnTo>
                    <a:pt x="201028" y="380164"/>
                  </a:lnTo>
                  <a:lnTo>
                    <a:pt x="139182" y="364813"/>
                  </a:lnTo>
                  <a:lnTo>
                    <a:pt x="64444" y="340757"/>
                  </a:lnTo>
                  <a:lnTo>
                    <a:pt x="0" y="309245"/>
                  </a:lnTo>
                  <a:close/>
                </a:path>
                <a:path w="651509" h="673735">
                  <a:moveTo>
                    <a:pt x="650163" y="347395"/>
                  </a:moveTo>
                  <a:lnTo>
                    <a:pt x="644424" y="356146"/>
                  </a:lnTo>
                  <a:lnTo>
                    <a:pt x="628875" y="375750"/>
                  </a:lnTo>
                  <a:lnTo>
                    <a:pt x="605961" y="396307"/>
                  </a:lnTo>
                  <a:lnTo>
                    <a:pt x="578154" y="407885"/>
                  </a:lnTo>
                  <a:lnTo>
                    <a:pt x="647013" y="407885"/>
                  </a:lnTo>
                  <a:lnTo>
                    <a:pt x="651355" y="385956"/>
                  </a:lnTo>
                  <a:lnTo>
                    <a:pt x="650163" y="347395"/>
                  </a:lnTo>
                  <a:close/>
                </a:path>
                <a:path w="651509" h="673735">
                  <a:moveTo>
                    <a:pt x="264960" y="0"/>
                  </a:moveTo>
                  <a:lnTo>
                    <a:pt x="206297" y="152735"/>
                  </a:lnTo>
                  <a:lnTo>
                    <a:pt x="199034" y="274994"/>
                  </a:lnTo>
                  <a:lnTo>
                    <a:pt x="215193" y="356146"/>
                  </a:lnTo>
                  <a:lnTo>
                    <a:pt x="226796" y="385559"/>
                  </a:lnTo>
                  <a:lnTo>
                    <a:pt x="584609" y="385559"/>
                  </a:lnTo>
                  <a:lnTo>
                    <a:pt x="600221" y="331558"/>
                  </a:lnTo>
                  <a:lnTo>
                    <a:pt x="419392" y="331558"/>
                  </a:lnTo>
                  <a:lnTo>
                    <a:pt x="357430" y="199393"/>
                  </a:lnTo>
                  <a:lnTo>
                    <a:pt x="306251" y="89621"/>
                  </a:lnTo>
                  <a:lnTo>
                    <a:pt x="264960" y="0"/>
                  </a:lnTo>
                  <a:close/>
                </a:path>
                <a:path w="651509" h="673735">
                  <a:moveTo>
                    <a:pt x="576719" y="126365"/>
                  </a:moveTo>
                  <a:lnTo>
                    <a:pt x="419392" y="331558"/>
                  </a:lnTo>
                  <a:lnTo>
                    <a:pt x="600221" y="331558"/>
                  </a:lnTo>
                  <a:lnTo>
                    <a:pt x="601322" y="327749"/>
                  </a:lnTo>
                  <a:lnTo>
                    <a:pt x="598230" y="234992"/>
                  </a:lnTo>
                  <a:lnTo>
                    <a:pt x="584741" y="158302"/>
                  </a:lnTo>
                  <a:lnTo>
                    <a:pt x="576719" y="126365"/>
                  </a:lnTo>
                  <a:close/>
                </a:path>
              </a:pathLst>
            </a:custGeom>
            <a:solidFill>
              <a:srgbClr val="FFF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1183759" y="144716"/>
              <a:ext cx="584200" cy="594995"/>
            </a:xfrm>
            <a:custGeom>
              <a:avLst/>
              <a:gdLst/>
              <a:ahLst/>
              <a:cxnLst/>
              <a:rect l="l" t="t" r="r" b="b"/>
              <a:pathLst>
                <a:path w="584200" h="594995">
                  <a:moveTo>
                    <a:pt x="140754" y="564845"/>
                  </a:moveTo>
                  <a:lnTo>
                    <a:pt x="177907" y="585603"/>
                  </a:lnTo>
                  <a:lnTo>
                    <a:pt x="223170" y="594459"/>
                  </a:lnTo>
                  <a:lnTo>
                    <a:pt x="273373" y="593375"/>
                  </a:lnTo>
                  <a:lnTo>
                    <a:pt x="325346" y="584311"/>
                  </a:lnTo>
                  <a:lnTo>
                    <a:pt x="375918" y="569229"/>
                  </a:lnTo>
                  <a:lnTo>
                    <a:pt x="384360" y="565716"/>
                  </a:lnTo>
                  <a:lnTo>
                    <a:pt x="177993" y="565716"/>
                  </a:lnTo>
                  <a:lnTo>
                    <a:pt x="140754" y="564845"/>
                  </a:lnTo>
                  <a:close/>
                </a:path>
                <a:path w="584200" h="594995">
                  <a:moveTo>
                    <a:pt x="0" y="309245"/>
                  </a:moveTo>
                  <a:lnTo>
                    <a:pt x="23680" y="364078"/>
                  </a:lnTo>
                  <a:lnTo>
                    <a:pt x="58976" y="410348"/>
                  </a:lnTo>
                  <a:lnTo>
                    <a:pt x="101672" y="448501"/>
                  </a:lnTo>
                  <a:lnTo>
                    <a:pt x="147553" y="478985"/>
                  </a:lnTo>
                  <a:lnTo>
                    <a:pt x="192405" y="502245"/>
                  </a:lnTo>
                  <a:lnTo>
                    <a:pt x="232012" y="518730"/>
                  </a:lnTo>
                  <a:lnTo>
                    <a:pt x="278638" y="533158"/>
                  </a:lnTo>
                  <a:lnTo>
                    <a:pt x="248285" y="551932"/>
                  </a:lnTo>
                  <a:lnTo>
                    <a:pt x="214287" y="562098"/>
                  </a:lnTo>
                  <a:lnTo>
                    <a:pt x="177993" y="565716"/>
                  </a:lnTo>
                  <a:lnTo>
                    <a:pt x="384360" y="565716"/>
                  </a:lnTo>
                  <a:lnTo>
                    <a:pt x="421919" y="550087"/>
                  </a:lnTo>
                  <a:lnTo>
                    <a:pt x="427685" y="543598"/>
                  </a:lnTo>
                  <a:lnTo>
                    <a:pt x="455893" y="527365"/>
                  </a:lnTo>
                  <a:lnTo>
                    <a:pt x="515927" y="485282"/>
                  </a:lnTo>
                  <a:lnTo>
                    <a:pt x="570899" y="427269"/>
                  </a:lnTo>
                  <a:lnTo>
                    <a:pt x="573012" y="416877"/>
                  </a:lnTo>
                  <a:lnTo>
                    <a:pt x="486714" y="416877"/>
                  </a:lnTo>
                  <a:lnTo>
                    <a:pt x="499085" y="387842"/>
                  </a:lnTo>
                  <a:lnTo>
                    <a:pt x="504138" y="372530"/>
                  </a:lnTo>
                  <a:lnTo>
                    <a:pt x="186674" y="372530"/>
                  </a:lnTo>
                  <a:lnTo>
                    <a:pt x="137561" y="363983"/>
                  </a:lnTo>
                  <a:lnTo>
                    <a:pt x="85112" y="348559"/>
                  </a:lnTo>
                  <a:lnTo>
                    <a:pt x="36776" y="329299"/>
                  </a:lnTo>
                  <a:lnTo>
                    <a:pt x="0" y="309245"/>
                  </a:lnTo>
                  <a:close/>
                </a:path>
                <a:path w="584200" h="594995">
                  <a:moveTo>
                    <a:pt x="583920" y="363245"/>
                  </a:moveTo>
                  <a:lnTo>
                    <a:pt x="554453" y="391974"/>
                  </a:lnTo>
                  <a:lnTo>
                    <a:pt x="522625" y="408149"/>
                  </a:lnTo>
                  <a:lnTo>
                    <a:pt x="497143" y="415280"/>
                  </a:lnTo>
                  <a:lnTo>
                    <a:pt x="486714" y="416877"/>
                  </a:lnTo>
                  <a:lnTo>
                    <a:pt x="573012" y="416877"/>
                  </a:lnTo>
                  <a:lnTo>
                    <a:pt x="583920" y="363245"/>
                  </a:lnTo>
                  <a:close/>
                </a:path>
                <a:path w="584200" h="594995">
                  <a:moveTo>
                    <a:pt x="219964" y="0"/>
                  </a:moveTo>
                  <a:lnTo>
                    <a:pt x="205604" y="41066"/>
                  </a:lnTo>
                  <a:lnTo>
                    <a:pt x="196700" y="87207"/>
                  </a:lnTo>
                  <a:lnTo>
                    <a:pt x="192666" y="136646"/>
                  </a:lnTo>
                  <a:lnTo>
                    <a:pt x="192914" y="187607"/>
                  </a:lnTo>
                  <a:lnTo>
                    <a:pt x="196859" y="238315"/>
                  </a:lnTo>
                  <a:lnTo>
                    <a:pt x="203913" y="286993"/>
                  </a:lnTo>
                  <a:lnTo>
                    <a:pt x="213491" y="331865"/>
                  </a:lnTo>
                  <a:lnTo>
                    <a:pt x="225005" y="371157"/>
                  </a:lnTo>
                  <a:lnTo>
                    <a:pt x="186674" y="372530"/>
                  </a:lnTo>
                  <a:lnTo>
                    <a:pt x="504138" y="372530"/>
                  </a:lnTo>
                  <a:lnTo>
                    <a:pt x="516110" y="336245"/>
                  </a:lnTo>
                  <a:lnTo>
                    <a:pt x="368998" y="336245"/>
                  </a:lnTo>
                  <a:lnTo>
                    <a:pt x="351382" y="302034"/>
                  </a:lnTo>
                  <a:lnTo>
                    <a:pt x="309602" y="216995"/>
                  </a:lnTo>
                  <a:lnTo>
                    <a:pt x="260261" y="107520"/>
                  </a:lnTo>
                  <a:lnTo>
                    <a:pt x="219964" y="0"/>
                  </a:lnTo>
                  <a:close/>
                </a:path>
                <a:path w="584200" h="594995">
                  <a:moveTo>
                    <a:pt x="520204" y="146164"/>
                  </a:moveTo>
                  <a:lnTo>
                    <a:pt x="478956" y="205782"/>
                  </a:lnTo>
                  <a:lnTo>
                    <a:pt x="428937" y="267798"/>
                  </a:lnTo>
                  <a:lnTo>
                    <a:pt x="386750" y="316517"/>
                  </a:lnTo>
                  <a:lnTo>
                    <a:pt x="368998" y="336245"/>
                  </a:lnTo>
                  <a:lnTo>
                    <a:pt x="516110" y="336245"/>
                  </a:lnTo>
                  <a:lnTo>
                    <a:pt x="522495" y="316891"/>
                  </a:lnTo>
                  <a:lnTo>
                    <a:pt x="536387" y="228255"/>
                  </a:lnTo>
                  <a:lnTo>
                    <a:pt x="520204" y="146164"/>
                  </a:lnTo>
                  <a:close/>
                </a:path>
              </a:pathLst>
            </a:custGeom>
            <a:solidFill>
              <a:srgbClr val="DC71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1426761" y="305993"/>
              <a:ext cx="167640" cy="368300"/>
            </a:xfrm>
            <a:custGeom>
              <a:avLst/>
              <a:gdLst/>
              <a:ahLst/>
              <a:cxnLst/>
              <a:rect l="l" t="t" r="r" b="b"/>
              <a:pathLst>
                <a:path w="167640" h="368300">
                  <a:moveTo>
                    <a:pt x="0" y="0"/>
                  </a:moveTo>
                  <a:lnTo>
                    <a:pt x="6230" y="56415"/>
                  </a:lnTo>
                  <a:lnTo>
                    <a:pt x="16106" y="100604"/>
                  </a:lnTo>
                  <a:lnTo>
                    <a:pt x="30427" y="150766"/>
                  </a:lnTo>
                  <a:lnTo>
                    <a:pt x="49145" y="203390"/>
                  </a:lnTo>
                  <a:lnTo>
                    <a:pt x="72213" y="254966"/>
                  </a:lnTo>
                  <a:lnTo>
                    <a:pt x="99583" y="301981"/>
                  </a:lnTo>
                  <a:lnTo>
                    <a:pt x="131209" y="340925"/>
                  </a:lnTo>
                  <a:lnTo>
                    <a:pt x="167043" y="368287"/>
                  </a:lnTo>
                  <a:lnTo>
                    <a:pt x="148486" y="349116"/>
                  </a:lnTo>
                  <a:lnTo>
                    <a:pt x="103638" y="286475"/>
                  </a:lnTo>
                  <a:lnTo>
                    <a:pt x="48731" y="172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3F1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64404" y="525233"/>
              <a:ext cx="253796" cy="93164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1401920" y="674636"/>
              <a:ext cx="156845" cy="48260"/>
            </a:xfrm>
            <a:custGeom>
              <a:avLst/>
              <a:gdLst/>
              <a:ahLst/>
              <a:cxnLst/>
              <a:rect l="l" t="t" r="r" b="b"/>
              <a:pathLst>
                <a:path w="156845" h="48259">
                  <a:moveTo>
                    <a:pt x="147276" y="6778"/>
                  </a:moveTo>
                  <a:lnTo>
                    <a:pt x="120370" y="21466"/>
                  </a:lnTo>
                  <a:lnTo>
                    <a:pt x="71946" y="37515"/>
                  </a:lnTo>
                  <a:lnTo>
                    <a:pt x="0" y="47523"/>
                  </a:lnTo>
                  <a:lnTo>
                    <a:pt x="26740" y="47997"/>
                  </a:lnTo>
                  <a:lnTo>
                    <a:pt x="72450" y="41854"/>
                  </a:lnTo>
                  <a:lnTo>
                    <a:pt x="120993" y="26665"/>
                  </a:lnTo>
                  <a:lnTo>
                    <a:pt x="147276" y="6778"/>
                  </a:lnTo>
                  <a:close/>
                </a:path>
                <a:path w="156845" h="48259">
                  <a:moveTo>
                    <a:pt x="156235" y="0"/>
                  </a:moveTo>
                  <a:lnTo>
                    <a:pt x="147276" y="6778"/>
                  </a:lnTo>
                  <a:lnTo>
                    <a:pt x="147668" y="6564"/>
                  </a:lnTo>
                  <a:lnTo>
                    <a:pt x="156235" y="0"/>
                  </a:lnTo>
                  <a:close/>
                </a:path>
              </a:pathLst>
            </a:custGeom>
            <a:solidFill>
              <a:srgbClr val="6D3F1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62842" y="366839"/>
              <a:ext cx="196202" cy="294119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1563921" y="725043"/>
              <a:ext cx="45720" cy="151130"/>
            </a:xfrm>
            <a:custGeom>
              <a:avLst/>
              <a:gdLst/>
              <a:ahLst/>
              <a:cxnLst/>
              <a:rect l="l" t="t" r="r" b="b"/>
              <a:pathLst>
                <a:path w="45720" h="151130">
                  <a:moveTo>
                    <a:pt x="5041" y="0"/>
                  </a:moveTo>
                  <a:lnTo>
                    <a:pt x="10363" y="5736"/>
                  </a:lnTo>
                  <a:lnTo>
                    <a:pt x="21961" y="21326"/>
                  </a:lnTo>
                  <a:lnTo>
                    <a:pt x="33288" y="44341"/>
                  </a:lnTo>
                  <a:lnTo>
                    <a:pt x="37795" y="72351"/>
                  </a:lnTo>
                  <a:lnTo>
                    <a:pt x="30673" y="99853"/>
                  </a:lnTo>
                  <a:lnTo>
                    <a:pt x="17816" y="122801"/>
                  </a:lnTo>
                  <a:lnTo>
                    <a:pt x="5500" y="138526"/>
                  </a:lnTo>
                  <a:lnTo>
                    <a:pt x="0" y="144360"/>
                  </a:lnTo>
                  <a:lnTo>
                    <a:pt x="15481" y="150837"/>
                  </a:lnTo>
                  <a:lnTo>
                    <a:pt x="19075" y="149034"/>
                  </a:lnTo>
                  <a:lnTo>
                    <a:pt x="45623" y="92274"/>
                  </a:lnTo>
                  <a:lnTo>
                    <a:pt x="41894" y="45670"/>
                  </a:lnTo>
                  <a:lnTo>
                    <a:pt x="26215" y="14119"/>
                  </a:lnTo>
                  <a:lnTo>
                    <a:pt x="16916" y="2514"/>
                  </a:lnTo>
                  <a:lnTo>
                    <a:pt x="5041" y="0"/>
                  </a:lnTo>
                  <a:close/>
                </a:path>
              </a:pathLst>
            </a:custGeom>
            <a:solidFill>
              <a:srgbClr val="91542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" name="object 59"/>
          <p:cNvGrpSpPr/>
          <p:nvPr/>
        </p:nvGrpSpPr>
        <p:grpSpPr>
          <a:xfrm>
            <a:off x="10828749" y="2958845"/>
            <a:ext cx="981710" cy="1137285"/>
            <a:chOff x="10828749" y="2958845"/>
            <a:chExt cx="981710" cy="1137285"/>
          </a:xfrm>
        </p:grpSpPr>
        <p:sp>
          <p:nvSpPr>
            <p:cNvPr id="60" name="object 60"/>
            <p:cNvSpPr/>
            <p:nvPr/>
          </p:nvSpPr>
          <p:spPr>
            <a:xfrm>
              <a:off x="11171743" y="3790073"/>
              <a:ext cx="132715" cy="306070"/>
            </a:xfrm>
            <a:custGeom>
              <a:avLst/>
              <a:gdLst/>
              <a:ahLst/>
              <a:cxnLst/>
              <a:rect l="l" t="t" r="r" b="b"/>
              <a:pathLst>
                <a:path w="132715" h="306070">
                  <a:moveTo>
                    <a:pt x="57011" y="0"/>
                  </a:moveTo>
                  <a:lnTo>
                    <a:pt x="28576" y="12611"/>
                  </a:lnTo>
                  <a:lnTo>
                    <a:pt x="15790" y="40228"/>
                  </a:lnTo>
                  <a:lnTo>
                    <a:pt x="0" y="110707"/>
                  </a:lnTo>
                  <a:lnTo>
                    <a:pt x="15058" y="205486"/>
                  </a:lnTo>
                  <a:lnTo>
                    <a:pt x="94819" y="306006"/>
                  </a:lnTo>
                  <a:lnTo>
                    <a:pt x="104673" y="304898"/>
                  </a:lnTo>
                  <a:lnTo>
                    <a:pt x="117227" y="299302"/>
                  </a:lnTo>
                  <a:lnTo>
                    <a:pt x="128025" y="293099"/>
                  </a:lnTo>
                  <a:lnTo>
                    <a:pt x="132614" y="290169"/>
                  </a:lnTo>
                  <a:lnTo>
                    <a:pt x="118484" y="281061"/>
                  </a:lnTo>
                  <a:lnTo>
                    <a:pt x="85724" y="255111"/>
                  </a:lnTo>
                  <a:lnTo>
                    <a:pt x="48781" y="214377"/>
                  </a:lnTo>
                  <a:lnTo>
                    <a:pt x="22099" y="160921"/>
                  </a:lnTo>
                  <a:lnTo>
                    <a:pt x="18290" y="105098"/>
                  </a:lnTo>
                  <a:lnTo>
                    <a:pt x="31321" y="53190"/>
                  </a:lnTo>
                  <a:lnTo>
                    <a:pt x="48468" y="14917"/>
                  </a:lnTo>
                  <a:lnTo>
                    <a:pt x="57011" y="0"/>
                  </a:lnTo>
                  <a:close/>
                </a:path>
              </a:pathLst>
            </a:custGeom>
            <a:solidFill>
              <a:srgbClr val="9154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0828749" y="2958845"/>
              <a:ext cx="981710" cy="963294"/>
            </a:xfrm>
            <a:custGeom>
              <a:avLst/>
              <a:gdLst/>
              <a:ahLst/>
              <a:cxnLst/>
              <a:rect l="l" t="t" r="r" b="b"/>
              <a:pathLst>
                <a:path w="981709" h="963295">
                  <a:moveTo>
                    <a:pt x="19843" y="479869"/>
                  </a:moveTo>
                  <a:lnTo>
                    <a:pt x="11119" y="491828"/>
                  </a:lnTo>
                  <a:lnTo>
                    <a:pt x="0" y="530450"/>
                  </a:lnTo>
                  <a:lnTo>
                    <a:pt x="9063" y="599852"/>
                  </a:lnTo>
                  <a:lnTo>
                    <a:pt x="60890" y="704151"/>
                  </a:lnTo>
                  <a:lnTo>
                    <a:pt x="168719" y="811881"/>
                  </a:lnTo>
                  <a:lnTo>
                    <a:pt x="304158" y="888831"/>
                  </a:lnTo>
                  <a:lnTo>
                    <a:pt x="420024" y="935001"/>
                  </a:lnTo>
                  <a:lnTo>
                    <a:pt x="469131" y="950391"/>
                  </a:lnTo>
                  <a:lnTo>
                    <a:pt x="484968" y="956868"/>
                  </a:lnTo>
                  <a:lnTo>
                    <a:pt x="503620" y="959406"/>
                  </a:lnTo>
                  <a:lnTo>
                    <a:pt x="551297" y="962856"/>
                  </a:lnTo>
                  <a:lnTo>
                    <a:pt x="615581" y="960972"/>
                  </a:lnTo>
                  <a:lnTo>
                    <a:pt x="684053" y="947508"/>
                  </a:lnTo>
                  <a:lnTo>
                    <a:pt x="747883" y="914854"/>
                  </a:lnTo>
                  <a:lnTo>
                    <a:pt x="795650" y="873896"/>
                  </a:lnTo>
                  <a:lnTo>
                    <a:pt x="825598" y="838877"/>
                  </a:lnTo>
                  <a:lnTo>
                    <a:pt x="835790" y="824297"/>
                  </a:lnTo>
                  <a:lnTo>
                    <a:pt x="822858" y="824297"/>
                  </a:lnTo>
                  <a:lnTo>
                    <a:pt x="790205" y="823677"/>
                  </a:lnTo>
                  <a:lnTo>
                    <a:pt x="748033" y="820085"/>
                  </a:lnTo>
                  <a:lnTo>
                    <a:pt x="706367" y="811428"/>
                  </a:lnTo>
                  <a:lnTo>
                    <a:pt x="858846" y="737998"/>
                  </a:lnTo>
                  <a:lnTo>
                    <a:pt x="928154" y="653757"/>
                  </a:lnTo>
                  <a:lnTo>
                    <a:pt x="193732" y="653757"/>
                  </a:lnTo>
                  <a:lnTo>
                    <a:pt x="19843" y="479869"/>
                  </a:lnTo>
                  <a:close/>
                </a:path>
                <a:path w="981709" h="963295">
                  <a:moveTo>
                    <a:pt x="835971" y="824039"/>
                  </a:moveTo>
                  <a:lnTo>
                    <a:pt x="822858" y="824297"/>
                  </a:lnTo>
                  <a:lnTo>
                    <a:pt x="835790" y="824297"/>
                  </a:lnTo>
                  <a:lnTo>
                    <a:pt x="835971" y="824039"/>
                  </a:lnTo>
                  <a:close/>
                </a:path>
                <a:path w="981709" h="963295">
                  <a:moveTo>
                    <a:pt x="212807" y="84950"/>
                  </a:moveTo>
                  <a:lnTo>
                    <a:pt x="167400" y="130368"/>
                  </a:lnTo>
                  <a:lnTo>
                    <a:pt x="133610" y="182879"/>
                  </a:lnTo>
                  <a:lnTo>
                    <a:pt x="104428" y="325859"/>
                  </a:lnTo>
                  <a:lnTo>
                    <a:pt x="129381" y="480012"/>
                  </a:lnTo>
                  <a:lnTo>
                    <a:pt x="171479" y="603318"/>
                  </a:lnTo>
                  <a:lnTo>
                    <a:pt x="193732" y="653757"/>
                  </a:lnTo>
                  <a:lnTo>
                    <a:pt x="928154" y="653757"/>
                  </a:lnTo>
                  <a:lnTo>
                    <a:pt x="941225" y="637870"/>
                  </a:lnTo>
                  <a:lnTo>
                    <a:pt x="974936" y="549552"/>
                  </a:lnTo>
                  <a:lnTo>
                    <a:pt x="975523" y="546112"/>
                  </a:lnTo>
                  <a:lnTo>
                    <a:pt x="614572" y="546112"/>
                  </a:lnTo>
                  <a:lnTo>
                    <a:pt x="686298" y="378713"/>
                  </a:lnTo>
                  <a:lnTo>
                    <a:pt x="358247" y="378713"/>
                  </a:lnTo>
                  <a:lnTo>
                    <a:pt x="310159" y="296819"/>
                  </a:lnTo>
                  <a:lnTo>
                    <a:pt x="262982" y="199837"/>
                  </a:lnTo>
                  <a:lnTo>
                    <a:pt x="227077" y="118852"/>
                  </a:lnTo>
                  <a:lnTo>
                    <a:pt x="212807" y="84950"/>
                  </a:lnTo>
                  <a:close/>
                </a:path>
                <a:path w="981709" h="963295">
                  <a:moveTo>
                    <a:pt x="981411" y="511555"/>
                  </a:moveTo>
                  <a:lnTo>
                    <a:pt x="614572" y="546112"/>
                  </a:lnTo>
                  <a:lnTo>
                    <a:pt x="975523" y="546112"/>
                  </a:lnTo>
                  <a:lnTo>
                    <a:pt x="981411" y="511555"/>
                  </a:lnTo>
                  <a:close/>
                </a:path>
                <a:path w="981709" h="963295">
                  <a:moveTo>
                    <a:pt x="848569" y="0"/>
                  </a:moveTo>
                  <a:lnTo>
                    <a:pt x="794118" y="21283"/>
                  </a:lnTo>
                  <a:lnTo>
                    <a:pt x="728586" y="50572"/>
                  </a:lnTo>
                  <a:lnTo>
                    <a:pt x="639768" y="94678"/>
                  </a:lnTo>
                  <a:lnTo>
                    <a:pt x="592041" y="124082"/>
                  </a:lnTo>
                  <a:lnTo>
                    <a:pt x="544698" y="160772"/>
                  </a:lnTo>
                  <a:lnTo>
                    <a:pt x="499338" y="201977"/>
                  </a:lnTo>
                  <a:lnTo>
                    <a:pt x="457560" y="244925"/>
                  </a:lnTo>
                  <a:lnTo>
                    <a:pt x="420963" y="286845"/>
                  </a:lnTo>
                  <a:lnTo>
                    <a:pt x="391146" y="324964"/>
                  </a:lnTo>
                  <a:lnTo>
                    <a:pt x="369708" y="356511"/>
                  </a:lnTo>
                  <a:lnTo>
                    <a:pt x="358247" y="378713"/>
                  </a:lnTo>
                  <a:lnTo>
                    <a:pt x="686298" y="378713"/>
                  </a:lnTo>
                  <a:lnTo>
                    <a:pt x="848569" y="0"/>
                  </a:lnTo>
                  <a:close/>
                </a:path>
              </a:pathLst>
            </a:custGeom>
            <a:solidFill>
              <a:srgbClr val="FFF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0889284" y="3037319"/>
              <a:ext cx="870585" cy="839469"/>
            </a:xfrm>
            <a:custGeom>
              <a:avLst/>
              <a:gdLst/>
              <a:ahLst/>
              <a:cxnLst/>
              <a:rect l="l" t="t" r="r" b="b"/>
              <a:pathLst>
                <a:path w="870584" h="839470">
                  <a:moveTo>
                    <a:pt x="0" y="505078"/>
                  </a:moveTo>
                  <a:lnTo>
                    <a:pt x="7978" y="546779"/>
                  </a:lnTo>
                  <a:lnTo>
                    <a:pt x="26502" y="587341"/>
                  </a:lnTo>
                  <a:lnTo>
                    <a:pt x="53929" y="626320"/>
                  </a:lnTo>
                  <a:lnTo>
                    <a:pt x="88618" y="663272"/>
                  </a:lnTo>
                  <a:lnTo>
                    <a:pt x="128928" y="697754"/>
                  </a:lnTo>
                  <a:lnTo>
                    <a:pt x="173218" y="729319"/>
                  </a:lnTo>
                  <a:lnTo>
                    <a:pt x="219846" y="757525"/>
                  </a:lnTo>
                  <a:lnTo>
                    <a:pt x="267170" y="781927"/>
                  </a:lnTo>
                  <a:lnTo>
                    <a:pt x="313550" y="802081"/>
                  </a:lnTo>
                  <a:lnTo>
                    <a:pt x="326161" y="802081"/>
                  </a:lnTo>
                  <a:lnTo>
                    <a:pt x="374215" y="816514"/>
                  </a:lnTo>
                  <a:lnTo>
                    <a:pt x="485144" y="839249"/>
                  </a:lnTo>
                  <a:lnTo>
                    <a:pt x="609102" y="839441"/>
                  </a:lnTo>
                  <a:lnTo>
                    <a:pt x="696239" y="786244"/>
                  </a:lnTo>
                  <a:lnTo>
                    <a:pt x="631294" y="784543"/>
                  </a:lnTo>
                  <a:lnTo>
                    <a:pt x="577927" y="765360"/>
                  </a:lnTo>
                  <a:lnTo>
                    <a:pt x="541775" y="743208"/>
                  </a:lnTo>
                  <a:lnTo>
                    <a:pt x="528472" y="732599"/>
                  </a:lnTo>
                  <a:lnTo>
                    <a:pt x="574310" y="716394"/>
                  </a:lnTo>
                  <a:lnTo>
                    <a:pt x="679176" y="669375"/>
                  </a:lnTo>
                  <a:lnTo>
                    <a:pt x="751224" y="622084"/>
                  </a:lnTo>
                  <a:lnTo>
                    <a:pt x="180352" y="622084"/>
                  </a:lnTo>
                  <a:lnTo>
                    <a:pt x="127414" y="609063"/>
                  </a:lnTo>
                  <a:lnTo>
                    <a:pt x="80856" y="582479"/>
                  </a:lnTo>
                  <a:lnTo>
                    <a:pt x="38958" y="546446"/>
                  </a:lnTo>
                  <a:lnTo>
                    <a:pt x="0" y="505078"/>
                  </a:lnTo>
                  <a:close/>
                </a:path>
                <a:path w="870584" h="839470">
                  <a:moveTo>
                    <a:pt x="136080" y="78841"/>
                  </a:moveTo>
                  <a:lnTo>
                    <a:pt x="109368" y="134120"/>
                  </a:lnTo>
                  <a:lnTo>
                    <a:pt x="93058" y="191828"/>
                  </a:lnTo>
                  <a:lnTo>
                    <a:pt x="85689" y="250693"/>
                  </a:lnTo>
                  <a:lnTo>
                    <a:pt x="85796" y="309437"/>
                  </a:lnTo>
                  <a:lnTo>
                    <a:pt x="91919" y="366787"/>
                  </a:lnTo>
                  <a:lnTo>
                    <a:pt x="102595" y="421466"/>
                  </a:lnTo>
                  <a:lnTo>
                    <a:pt x="116360" y="472202"/>
                  </a:lnTo>
                  <a:lnTo>
                    <a:pt x="131754" y="517717"/>
                  </a:lnTo>
                  <a:lnTo>
                    <a:pt x="147312" y="556738"/>
                  </a:lnTo>
                  <a:lnTo>
                    <a:pt x="173074" y="610196"/>
                  </a:lnTo>
                  <a:lnTo>
                    <a:pt x="180352" y="622084"/>
                  </a:lnTo>
                  <a:lnTo>
                    <a:pt x="751224" y="622084"/>
                  </a:lnTo>
                  <a:lnTo>
                    <a:pt x="794102" y="593939"/>
                  </a:lnTo>
                  <a:lnTo>
                    <a:pt x="851237" y="517677"/>
                  </a:lnTo>
                  <a:lnTo>
                    <a:pt x="500037" y="517677"/>
                  </a:lnTo>
                  <a:lnTo>
                    <a:pt x="519449" y="462507"/>
                  </a:lnTo>
                  <a:lnTo>
                    <a:pt x="544744" y="394563"/>
                  </a:lnTo>
                  <a:lnTo>
                    <a:pt x="307073" y="394563"/>
                  </a:lnTo>
                  <a:lnTo>
                    <a:pt x="276554" y="367608"/>
                  </a:lnTo>
                  <a:lnTo>
                    <a:pt x="245558" y="327529"/>
                  </a:lnTo>
                  <a:lnTo>
                    <a:pt x="215589" y="278572"/>
                  </a:lnTo>
                  <a:lnTo>
                    <a:pt x="188151" y="224980"/>
                  </a:lnTo>
                  <a:lnTo>
                    <a:pt x="164751" y="170998"/>
                  </a:lnTo>
                  <a:lnTo>
                    <a:pt x="146892" y="120870"/>
                  </a:lnTo>
                  <a:lnTo>
                    <a:pt x="136080" y="78841"/>
                  </a:lnTo>
                  <a:close/>
                </a:path>
                <a:path w="870584" h="839470">
                  <a:moveTo>
                    <a:pt x="870115" y="492480"/>
                  </a:moveTo>
                  <a:lnTo>
                    <a:pt x="760351" y="505831"/>
                  </a:lnTo>
                  <a:lnTo>
                    <a:pt x="638908" y="513446"/>
                  </a:lnTo>
                  <a:lnTo>
                    <a:pt x="540548" y="516878"/>
                  </a:lnTo>
                  <a:lnTo>
                    <a:pt x="500037" y="517677"/>
                  </a:lnTo>
                  <a:lnTo>
                    <a:pt x="851237" y="517677"/>
                  </a:lnTo>
                  <a:lnTo>
                    <a:pt x="870115" y="492480"/>
                  </a:lnTo>
                  <a:close/>
                </a:path>
                <a:path w="870584" h="839470">
                  <a:moveTo>
                    <a:pt x="715314" y="0"/>
                  </a:moveTo>
                  <a:lnTo>
                    <a:pt x="675335" y="16378"/>
                  </a:lnTo>
                  <a:lnTo>
                    <a:pt x="634901" y="38203"/>
                  </a:lnTo>
                  <a:lnTo>
                    <a:pt x="594475" y="64740"/>
                  </a:lnTo>
                  <a:lnTo>
                    <a:pt x="554517" y="95255"/>
                  </a:lnTo>
                  <a:lnTo>
                    <a:pt x="515489" y="129015"/>
                  </a:lnTo>
                  <a:lnTo>
                    <a:pt x="477851" y="165287"/>
                  </a:lnTo>
                  <a:lnTo>
                    <a:pt x="442066" y="203336"/>
                  </a:lnTo>
                  <a:lnTo>
                    <a:pt x="408595" y="242428"/>
                  </a:lnTo>
                  <a:lnTo>
                    <a:pt x="377899" y="281831"/>
                  </a:lnTo>
                  <a:lnTo>
                    <a:pt x="350439" y="320810"/>
                  </a:lnTo>
                  <a:lnTo>
                    <a:pt x="326676" y="358632"/>
                  </a:lnTo>
                  <a:lnTo>
                    <a:pt x="307073" y="394563"/>
                  </a:lnTo>
                  <a:lnTo>
                    <a:pt x="544744" y="394563"/>
                  </a:lnTo>
                  <a:lnTo>
                    <a:pt x="569742" y="327418"/>
                  </a:lnTo>
                  <a:lnTo>
                    <a:pt x="639002" y="158039"/>
                  </a:lnTo>
                  <a:lnTo>
                    <a:pt x="715314" y="0"/>
                  </a:lnTo>
                  <a:close/>
                </a:path>
              </a:pathLst>
            </a:custGeom>
            <a:solidFill>
              <a:srgbClr val="AEAE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1034725" y="3230638"/>
              <a:ext cx="414020" cy="574675"/>
            </a:xfrm>
            <a:custGeom>
              <a:avLst/>
              <a:gdLst/>
              <a:ahLst/>
              <a:cxnLst/>
              <a:rect l="l" t="t" r="r" b="b"/>
              <a:pathLst>
                <a:path w="414020" h="574675">
                  <a:moveTo>
                    <a:pt x="164871" y="425526"/>
                  </a:moveTo>
                  <a:lnTo>
                    <a:pt x="146240" y="405828"/>
                  </a:lnTo>
                  <a:lnTo>
                    <a:pt x="101460" y="341655"/>
                  </a:lnTo>
                  <a:lnTo>
                    <a:pt x="47167" y="225361"/>
                  </a:lnTo>
                  <a:lnTo>
                    <a:pt x="0" y="49326"/>
                  </a:lnTo>
                  <a:lnTo>
                    <a:pt x="177" y="71716"/>
                  </a:lnTo>
                  <a:lnTo>
                    <a:pt x="14490" y="152298"/>
                  </a:lnTo>
                  <a:lnTo>
                    <a:pt x="28498" y="203428"/>
                  </a:lnTo>
                  <a:lnTo>
                    <a:pt x="47015" y="257035"/>
                  </a:lnTo>
                  <a:lnTo>
                    <a:pt x="69951" y="309600"/>
                  </a:lnTo>
                  <a:lnTo>
                    <a:pt x="97282" y="357568"/>
                  </a:lnTo>
                  <a:lnTo>
                    <a:pt x="128943" y="397395"/>
                  </a:lnTo>
                  <a:lnTo>
                    <a:pt x="164871" y="425526"/>
                  </a:lnTo>
                  <a:close/>
                </a:path>
                <a:path w="414020" h="574675">
                  <a:moveTo>
                    <a:pt x="413639" y="0"/>
                  </a:moveTo>
                  <a:lnTo>
                    <a:pt x="379069" y="37515"/>
                  </a:lnTo>
                  <a:lnTo>
                    <a:pt x="355219" y="69443"/>
                  </a:lnTo>
                  <a:lnTo>
                    <a:pt x="328676" y="108483"/>
                  </a:lnTo>
                  <a:lnTo>
                    <a:pt x="300697" y="153403"/>
                  </a:lnTo>
                  <a:lnTo>
                    <a:pt x="272567" y="202946"/>
                  </a:lnTo>
                  <a:lnTo>
                    <a:pt x="245529" y="255854"/>
                  </a:lnTo>
                  <a:lnTo>
                    <a:pt x="220865" y="310883"/>
                  </a:lnTo>
                  <a:lnTo>
                    <a:pt x="199847" y="366801"/>
                  </a:lnTo>
                  <a:lnTo>
                    <a:pt x="183730" y="422325"/>
                  </a:lnTo>
                  <a:lnTo>
                    <a:pt x="173786" y="476250"/>
                  </a:lnTo>
                  <a:lnTo>
                    <a:pt x="171272" y="527291"/>
                  </a:lnTo>
                  <a:lnTo>
                    <a:pt x="177469" y="574205"/>
                  </a:lnTo>
                  <a:lnTo>
                    <a:pt x="179387" y="533704"/>
                  </a:lnTo>
                  <a:lnTo>
                    <a:pt x="202260" y="418325"/>
                  </a:lnTo>
                  <a:lnTo>
                    <a:pt x="271780" y="237350"/>
                  </a:lnTo>
                  <a:lnTo>
                    <a:pt x="413639" y="0"/>
                  </a:lnTo>
                  <a:close/>
                </a:path>
              </a:pathLst>
            </a:custGeom>
            <a:solidFill>
              <a:srgbClr val="6F86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40033" y="3634562"/>
              <a:ext cx="218160" cy="12564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37035" y="3774236"/>
              <a:ext cx="236880" cy="73651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1262600" y="3597478"/>
              <a:ext cx="401955" cy="108585"/>
            </a:xfrm>
            <a:custGeom>
              <a:avLst/>
              <a:gdLst/>
              <a:ahLst/>
              <a:cxnLst/>
              <a:rect l="l" t="t" r="r" b="b"/>
              <a:pathLst>
                <a:path w="401954" h="108585">
                  <a:moveTo>
                    <a:pt x="0" y="94678"/>
                  </a:moveTo>
                  <a:lnTo>
                    <a:pt x="45363" y="106685"/>
                  </a:lnTo>
                  <a:lnTo>
                    <a:pt x="97224" y="108116"/>
                  </a:lnTo>
                  <a:lnTo>
                    <a:pt x="152720" y="101092"/>
                  </a:lnTo>
                  <a:lnTo>
                    <a:pt x="169111" y="97199"/>
                  </a:lnTo>
                  <a:lnTo>
                    <a:pt x="27235" y="97199"/>
                  </a:lnTo>
                  <a:lnTo>
                    <a:pt x="0" y="94678"/>
                  </a:lnTo>
                  <a:close/>
                </a:path>
                <a:path w="401954" h="108585">
                  <a:moveTo>
                    <a:pt x="401764" y="0"/>
                  </a:moveTo>
                  <a:lnTo>
                    <a:pt x="232368" y="66737"/>
                  </a:lnTo>
                  <a:lnTo>
                    <a:pt x="106108" y="93511"/>
                  </a:lnTo>
                  <a:lnTo>
                    <a:pt x="27235" y="97199"/>
                  </a:lnTo>
                  <a:lnTo>
                    <a:pt x="169111" y="97199"/>
                  </a:lnTo>
                  <a:lnTo>
                    <a:pt x="208989" y="87729"/>
                  </a:lnTo>
                  <a:lnTo>
                    <a:pt x="263170" y="70147"/>
                  </a:lnTo>
                  <a:lnTo>
                    <a:pt x="312400" y="50465"/>
                  </a:lnTo>
                  <a:lnTo>
                    <a:pt x="353817" y="30801"/>
                  </a:lnTo>
                  <a:lnTo>
                    <a:pt x="384559" y="13273"/>
                  </a:lnTo>
                  <a:lnTo>
                    <a:pt x="401764" y="0"/>
                  </a:lnTo>
                  <a:close/>
                </a:path>
              </a:pathLst>
            </a:custGeom>
            <a:solidFill>
              <a:srgbClr val="6F863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7" name="object 67"/>
          <p:cNvGrpSpPr/>
          <p:nvPr/>
        </p:nvGrpSpPr>
        <p:grpSpPr>
          <a:xfrm>
            <a:off x="10951026" y="6119463"/>
            <a:ext cx="848360" cy="487680"/>
            <a:chOff x="10951026" y="6119463"/>
            <a:chExt cx="848360" cy="487680"/>
          </a:xfrm>
        </p:grpSpPr>
        <p:sp>
          <p:nvSpPr>
            <p:cNvPr id="68" name="object 68"/>
            <p:cNvSpPr/>
            <p:nvPr/>
          </p:nvSpPr>
          <p:spPr>
            <a:xfrm>
              <a:off x="10979645" y="6148082"/>
              <a:ext cx="790575" cy="429895"/>
            </a:xfrm>
            <a:custGeom>
              <a:avLst/>
              <a:gdLst/>
              <a:ahLst/>
              <a:cxnLst/>
              <a:rect l="l" t="t" r="r" b="b"/>
              <a:pathLst>
                <a:path w="790575" h="429895">
                  <a:moveTo>
                    <a:pt x="71996" y="0"/>
                  </a:moveTo>
                  <a:lnTo>
                    <a:pt x="28248" y="14835"/>
                  </a:lnTo>
                  <a:lnTo>
                    <a:pt x="2784" y="53144"/>
                  </a:lnTo>
                  <a:lnTo>
                    <a:pt x="0" y="358203"/>
                  </a:lnTo>
                  <a:lnTo>
                    <a:pt x="607" y="367572"/>
                  </a:lnTo>
                  <a:lnTo>
                    <a:pt x="20962" y="408913"/>
                  </a:lnTo>
                  <a:lnTo>
                    <a:pt x="62270" y="429224"/>
                  </a:lnTo>
                  <a:lnTo>
                    <a:pt x="71640" y="429831"/>
                  </a:lnTo>
                  <a:lnTo>
                    <a:pt x="718908" y="429831"/>
                  </a:lnTo>
                  <a:lnTo>
                    <a:pt x="762656" y="414997"/>
                  </a:lnTo>
                  <a:lnTo>
                    <a:pt x="788120" y="376693"/>
                  </a:lnTo>
                  <a:lnTo>
                    <a:pt x="790549" y="358203"/>
                  </a:lnTo>
                  <a:lnTo>
                    <a:pt x="790526" y="71640"/>
                  </a:lnTo>
                  <a:lnTo>
                    <a:pt x="775714" y="28248"/>
                  </a:lnTo>
                  <a:lnTo>
                    <a:pt x="737409" y="2784"/>
                  </a:lnTo>
                  <a:lnTo>
                    <a:pt x="71996" y="0"/>
                  </a:lnTo>
                  <a:close/>
                </a:path>
              </a:pathLst>
            </a:custGeom>
            <a:solidFill>
              <a:srgbClr val="FFF6D2">
                <a:alpha val="8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0979645" y="6148082"/>
              <a:ext cx="790575" cy="429895"/>
            </a:xfrm>
            <a:custGeom>
              <a:avLst/>
              <a:gdLst/>
              <a:ahLst/>
              <a:cxnLst/>
              <a:rect l="l" t="t" r="r" b="b"/>
              <a:pathLst>
                <a:path w="790575" h="429895">
                  <a:moveTo>
                    <a:pt x="355" y="71640"/>
                  </a:moveTo>
                  <a:lnTo>
                    <a:pt x="962" y="62275"/>
                  </a:lnTo>
                  <a:lnTo>
                    <a:pt x="2784" y="53144"/>
                  </a:lnTo>
                  <a:lnTo>
                    <a:pt x="28248" y="14835"/>
                  </a:lnTo>
                  <a:lnTo>
                    <a:pt x="71996" y="0"/>
                  </a:lnTo>
                  <a:lnTo>
                    <a:pt x="718908" y="355"/>
                  </a:lnTo>
                  <a:lnTo>
                    <a:pt x="762506" y="15185"/>
                  </a:lnTo>
                  <a:lnTo>
                    <a:pt x="788120" y="53455"/>
                  </a:lnTo>
                  <a:lnTo>
                    <a:pt x="790549" y="71996"/>
                  </a:lnTo>
                  <a:lnTo>
                    <a:pt x="790549" y="358203"/>
                  </a:lnTo>
                  <a:lnTo>
                    <a:pt x="789942" y="367566"/>
                  </a:lnTo>
                  <a:lnTo>
                    <a:pt x="788120" y="376693"/>
                  </a:lnTo>
                  <a:lnTo>
                    <a:pt x="762656" y="414997"/>
                  </a:lnTo>
                  <a:lnTo>
                    <a:pt x="718908" y="429831"/>
                  </a:lnTo>
                  <a:lnTo>
                    <a:pt x="71640" y="429831"/>
                  </a:lnTo>
                  <a:lnTo>
                    <a:pt x="28037" y="415003"/>
                  </a:lnTo>
                  <a:lnTo>
                    <a:pt x="2428" y="376737"/>
                  </a:lnTo>
                  <a:lnTo>
                    <a:pt x="0" y="358203"/>
                  </a:lnTo>
                  <a:lnTo>
                    <a:pt x="355" y="71640"/>
                  </a:lnTo>
                  <a:close/>
                </a:path>
              </a:pathLst>
            </a:custGeom>
            <a:ln w="57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 txBox="1"/>
          <p:nvPr/>
        </p:nvSpPr>
        <p:spPr>
          <a:xfrm>
            <a:off x="11211014" y="6197650"/>
            <a:ext cx="3270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41230E"/>
                </a:solidFill>
                <a:latin typeface="Cambria"/>
                <a:cs typeface="Cambria"/>
              </a:rPr>
              <a:t>10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3750741" y="2254580"/>
            <a:ext cx="3989704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>
                <a:solidFill>
                  <a:srgbClr val="E4B18E"/>
                </a:solidFill>
                <a:latin typeface="Comic Sans MS"/>
                <a:cs typeface="Comic Sans MS"/>
              </a:rPr>
              <a:t>Terimakasih</a:t>
            </a:r>
            <a:endParaRPr sz="5400">
              <a:latin typeface="Comic Sans MS"/>
              <a:cs typeface="Comic Sans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955104" y="6395300"/>
            <a:ext cx="28486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latin typeface="Cambria"/>
                <a:cs typeface="Cambria"/>
              </a:rPr>
              <a:t>TPA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Nyutran,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Mergangsan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73" name="object 7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631157" y="12"/>
            <a:ext cx="1560601" cy="851382"/>
          </a:xfrm>
          <a:prstGeom prst="rect">
            <a:avLst/>
          </a:prstGeom>
        </p:spPr>
      </p:pic>
      <p:sp>
        <p:nvSpPr>
          <p:cNvPr id="74" name="object 74"/>
          <p:cNvSpPr txBox="1"/>
          <p:nvPr/>
        </p:nvSpPr>
        <p:spPr>
          <a:xfrm>
            <a:off x="8004505" y="127343"/>
            <a:ext cx="2384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E09B00"/>
                </a:solidFill>
                <a:latin typeface="Cambria"/>
                <a:cs typeface="Cambria"/>
              </a:rPr>
              <a:t>KKN</a:t>
            </a:r>
            <a:r>
              <a:rPr dirty="0" sz="1800" spc="-35" b="1">
                <a:solidFill>
                  <a:srgbClr val="E09B00"/>
                </a:solidFill>
                <a:latin typeface="Cambria"/>
                <a:cs typeface="Cambria"/>
              </a:rPr>
              <a:t> </a:t>
            </a:r>
            <a:r>
              <a:rPr dirty="0" sz="1800" spc="-5" b="1">
                <a:solidFill>
                  <a:srgbClr val="E09B00"/>
                </a:solidFill>
                <a:latin typeface="Cambria"/>
                <a:cs typeface="Cambria"/>
              </a:rPr>
              <a:t>Alternatif</a:t>
            </a:r>
            <a:r>
              <a:rPr dirty="0" sz="1800" spc="-30" b="1">
                <a:solidFill>
                  <a:srgbClr val="E09B00"/>
                </a:solidFill>
                <a:latin typeface="Cambria"/>
                <a:cs typeface="Cambria"/>
              </a:rPr>
              <a:t> </a:t>
            </a:r>
            <a:r>
              <a:rPr dirty="0" sz="1800" spc="-5" b="1">
                <a:solidFill>
                  <a:srgbClr val="E09B00"/>
                </a:solidFill>
                <a:latin typeface="Cambria"/>
                <a:cs typeface="Cambria"/>
              </a:rPr>
              <a:t>75</a:t>
            </a:r>
            <a:r>
              <a:rPr dirty="0" sz="1800" spc="-25" b="1">
                <a:solidFill>
                  <a:srgbClr val="E09B00"/>
                </a:solidFill>
                <a:latin typeface="Cambria"/>
                <a:cs typeface="Cambria"/>
              </a:rPr>
              <a:t> </a:t>
            </a:r>
            <a:r>
              <a:rPr dirty="0" sz="1800" spc="-30" b="1">
                <a:solidFill>
                  <a:srgbClr val="E09B00"/>
                </a:solidFill>
                <a:latin typeface="Cambria"/>
                <a:cs typeface="Cambria"/>
              </a:rPr>
              <a:t>UAD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6617" y="6197650"/>
            <a:ext cx="1765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41230E"/>
                </a:solidFill>
                <a:latin typeface="Cambria"/>
                <a:cs typeface="Cambria"/>
              </a:rPr>
              <a:t>2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39126" y="12"/>
            <a:ext cx="3145790" cy="3940810"/>
            <a:chOff x="1239126" y="12"/>
            <a:chExt cx="3145790" cy="3940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126" y="1287716"/>
              <a:ext cx="2370239" cy="26524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2996" y="358190"/>
              <a:ext cx="860399" cy="10720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73564" y="171005"/>
              <a:ext cx="1011237" cy="12596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8319" y="12"/>
              <a:ext cx="1284846" cy="153790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53902" y="1477708"/>
            <a:ext cx="5532755" cy="1092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0" spc="-20">
                <a:solidFill>
                  <a:srgbClr val="E4B18E"/>
                </a:solidFill>
              </a:rPr>
              <a:t>Apa</a:t>
            </a:r>
            <a:r>
              <a:rPr dirty="0" sz="7000" spc="-50">
                <a:solidFill>
                  <a:srgbClr val="E4B18E"/>
                </a:solidFill>
              </a:rPr>
              <a:t> </a:t>
            </a:r>
            <a:r>
              <a:rPr dirty="0" sz="7000" spc="-5">
                <a:solidFill>
                  <a:srgbClr val="E4B18E"/>
                </a:solidFill>
              </a:rPr>
              <a:t>itu</a:t>
            </a:r>
            <a:r>
              <a:rPr dirty="0" sz="7000" spc="-55">
                <a:solidFill>
                  <a:srgbClr val="E4B18E"/>
                </a:solidFill>
              </a:rPr>
              <a:t> </a:t>
            </a:r>
            <a:r>
              <a:rPr dirty="0" sz="7000" spc="-10">
                <a:solidFill>
                  <a:srgbClr val="E4B18E"/>
                </a:solidFill>
              </a:rPr>
              <a:t>uang?</a:t>
            </a:r>
            <a:endParaRPr sz="7000"/>
          </a:p>
        </p:txBody>
      </p:sp>
      <p:grpSp>
        <p:nvGrpSpPr>
          <p:cNvPr id="9" name="object 9"/>
          <p:cNvGrpSpPr/>
          <p:nvPr/>
        </p:nvGrpSpPr>
        <p:grpSpPr>
          <a:xfrm>
            <a:off x="4091762" y="4048188"/>
            <a:ext cx="6143625" cy="935355"/>
            <a:chOff x="4091762" y="4048188"/>
            <a:chExt cx="6143625" cy="93535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91762" y="4048188"/>
              <a:ext cx="6143040" cy="93529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149001" y="4086364"/>
              <a:ext cx="6028690" cy="234950"/>
            </a:xfrm>
            <a:custGeom>
              <a:avLst/>
              <a:gdLst/>
              <a:ahLst/>
              <a:cxnLst/>
              <a:rect l="l" t="t" r="r" b="b"/>
              <a:pathLst>
                <a:path w="6028690" h="234950">
                  <a:moveTo>
                    <a:pt x="0" y="234721"/>
                  </a:moveTo>
                  <a:lnTo>
                    <a:pt x="6028563" y="234721"/>
                  </a:lnTo>
                  <a:lnTo>
                    <a:pt x="6028563" y="0"/>
                  </a:lnTo>
                  <a:lnTo>
                    <a:pt x="0" y="0"/>
                  </a:lnTo>
                  <a:lnTo>
                    <a:pt x="0" y="234721"/>
                  </a:lnTo>
                  <a:close/>
                </a:path>
              </a:pathLst>
            </a:custGeom>
            <a:solidFill>
              <a:srgbClr val="EE8C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149001" y="4115523"/>
              <a:ext cx="6028690" cy="264795"/>
            </a:xfrm>
            <a:custGeom>
              <a:avLst/>
              <a:gdLst/>
              <a:ahLst/>
              <a:cxnLst/>
              <a:rect l="l" t="t" r="r" b="b"/>
              <a:pathLst>
                <a:path w="6028690" h="264795">
                  <a:moveTo>
                    <a:pt x="0" y="264236"/>
                  </a:moveTo>
                  <a:lnTo>
                    <a:pt x="6028563" y="264236"/>
                  </a:lnTo>
                  <a:lnTo>
                    <a:pt x="6028563" y="0"/>
                  </a:lnTo>
                  <a:lnTo>
                    <a:pt x="0" y="0"/>
                  </a:lnTo>
                  <a:lnTo>
                    <a:pt x="0" y="264236"/>
                  </a:lnTo>
                  <a:close/>
                </a:path>
              </a:pathLst>
            </a:custGeom>
            <a:solidFill>
              <a:srgbClr val="EE8B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49001" y="4145038"/>
              <a:ext cx="6028690" cy="205740"/>
            </a:xfrm>
            <a:custGeom>
              <a:avLst/>
              <a:gdLst/>
              <a:ahLst/>
              <a:cxnLst/>
              <a:rect l="l" t="t" r="r" b="b"/>
              <a:pathLst>
                <a:path w="6028690" h="205739">
                  <a:moveTo>
                    <a:pt x="0" y="205206"/>
                  </a:moveTo>
                  <a:lnTo>
                    <a:pt x="6028563" y="205206"/>
                  </a:lnTo>
                  <a:lnTo>
                    <a:pt x="6028563" y="0"/>
                  </a:lnTo>
                  <a:lnTo>
                    <a:pt x="0" y="0"/>
                  </a:lnTo>
                  <a:lnTo>
                    <a:pt x="0" y="205206"/>
                  </a:lnTo>
                  <a:close/>
                </a:path>
              </a:pathLst>
            </a:custGeom>
            <a:solidFill>
              <a:srgbClr val="EE8B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49001" y="4174197"/>
              <a:ext cx="6028690" cy="264795"/>
            </a:xfrm>
            <a:custGeom>
              <a:avLst/>
              <a:gdLst/>
              <a:ahLst/>
              <a:cxnLst/>
              <a:rect l="l" t="t" r="r" b="b"/>
              <a:pathLst>
                <a:path w="6028690" h="264795">
                  <a:moveTo>
                    <a:pt x="0" y="264236"/>
                  </a:moveTo>
                  <a:lnTo>
                    <a:pt x="6028563" y="264236"/>
                  </a:lnTo>
                  <a:lnTo>
                    <a:pt x="6028563" y="0"/>
                  </a:lnTo>
                  <a:lnTo>
                    <a:pt x="0" y="0"/>
                  </a:lnTo>
                  <a:lnTo>
                    <a:pt x="0" y="264236"/>
                  </a:lnTo>
                  <a:close/>
                </a:path>
              </a:pathLst>
            </a:custGeom>
            <a:solidFill>
              <a:srgbClr val="EF8A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149001" y="4203725"/>
              <a:ext cx="6028690" cy="205740"/>
            </a:xfrm>
            <a:custGeom>
              <a:avLst/>
              <a:gdLst/>
              <a:ahLst/>
              <a:cxnLst/>
              <a:rect l="l" t="t" r="r" b="b"/>
              <a:pathLst>
                <a:path w="6028690" h="205739">
                  <a:moveTo>
                    <a:pt x="0" y="205193"/>
                  </a:moveTo>
                  <a:lnTo>
                    <a:pt x="6028563" y="205193"/>
                  </a:lnTo>
                  <a:lnTo>
                    <a:pt x="6028563" y="0"/>
                  </a:lnTo>
                  <a:lnTo>
                    <a:pt x="0" y="0"/>
                  </a:lnTo>
                  <a:lnTo>
                    <a:pt x="0" y="205193"/>
                  </a:lnTo>
                  <a:close/>
                </a:path>
              </a:pathLst>
            </a:custGeom>
            <a:solidFill>
              <a:srgbClr val="EF8A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149001" y="4232884"/>
              <a:ext cx="6028690" cy="234950"/>
            </a:xfrm>
            <a:custGeom>
              <a:avLst/>
              <a:gdLst/>
              <a:ahLst/>
              <a:cxnLst/>
              <a:rect l="l" t="t" r="r" b="b"/>
              <a:pathLst>
                <a:path w="6028690" h="234950">
                  <a:moveTo>
                    <a:pt x="0" y="234721"/>
                  </a:moveTo>
                  <a:lnTo>
                    <a:pt x="6028563" y="234721"/>
                  </a:lnTo>
                  <a:lnTo>
                    <a:pt x="6028563" y="0"/>
                  </a:lnTo>
                  <a:lnTo>
                    <a:pt x="0" y="0"/>
                  </a:lnTo>
                  <a:lnTo>
                    <a:pt x="0" y="234721"/>
                  </a:lnTo>
                  <a:close/>
                </a:path>
              </a:pathLst>
            </a:custGeom>
            <a:solidFill>
              <a:srgbClr val="EF89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149001" y="4262399"/>
              <a:ext cx="6028690" cy="469265"/>
            </a:xfrm>
            <a:custGeom>
              <a:avLst/>
              <a:gdLst/>
              <a:ahLst/>
              <a:cxnLst/>
              <a:rect l="l" t="t" r="r" b="b"/>
              <a:pathLst>
                <a:path w="6028690" h="469264">
                  <a:moveTo>
                    <a:pt x="0" y="469074"/>
                  </a:moveTo>
                  <a:lnTo>
                    <a:pt x="6028563" y="469074"/>
                  </a:lnTo>
                  <a:lnTo>
                    <a:pt x="6028563" y="0"/>
                  </a:lnTo>
                  <a:lnTo>
                    <a:pt x="0" y="0"/>
                  </a:lnTo>
                  <a:lnTo>
                    <a:pt x="0" y="469074"/>
                  </a:lnTo>
                  <a:close/>
                </a:path>
              </a:pathLst>
            </a:custGeom>
            <a:solidFill>
              <a:srgbClr val="EF884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149001" y="4291558"/>
              <a:ext cx="6028690" cy="205740"/>
            </a:xfrm>
            <a:custGeom>
              <a:avLst/>
              <a:gdLst/>
              <a:ahLst/>
              <a:cxnLst/>
              <a:rect l="l" t="t" r="r" b="b"/>
              <a:pathLst>
                <a:path w="6028690" h="205739">
                  <a:moveTo>
                    <a:pt x="0" y="205562"/>
                  </a:moveTo>
                  <a:lnTo>
                    <a:pt x="6028563" y="205562"/>
                  </a:lnTo>
                  <a:lnTo>
                    <a:pt x="6028563" y="0"/>
                  </a:lnTo>
                  <a:lnTo>
                    <a:pt x="0" y="0"/>
                  </a:lnTo>
                  <a:lnTo>
                    <a:pt x="0" y="205562"/>
                  </a:lnTo>
                  <a:close/>
                </a:path>
              </a:pathLst>
            </a:custGeom>
            <a:solidFill>
              <a:srgbClr val="EF88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149001" y="4321086"/>
              <a:ext cx="6028690" cy="205740"/>
            </a:xfrm>
            <a:custGeom>
              <a:avLst/>
              <a:gdLst/>
              <a:ahLst/>
              <a:cxnLst/>
              <a:rect l="l" t="t" r="r" b="b"/>
              <a:pathLst>
                <a:path w="6028690" h="205739">
                  <a:moveTo>
                    <a:pt x="0" y="205193"/>
                  </a:moveTo>
                  <a:lnTo>
                    <a:pt x="6028563" y="205193"/>
                  </a:lnTo>
                  <a:lnTo>
                    <a:pt x="6028563" y="0"/>
                  </a:lnTo>
                  <a:lnTo>
                    <a:pt x="0" y="0"/>
                  </a:lnTo>
                  <a:lnTo>
                    <a:pt x="0" y="205193"/>
                  </a:lnTo>
                  <a:close/>
                </a:path>
              </a:pathLst>
            </a:custGeom>
            <a:solidFill>
              <a:srgbClr val="EF87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149001" y="4350245"/>
              <a:ext cx="6028690" cy="205740"/>
            </a:xfrm>
            <a:custGeom>
              <a:avLst/>
              <a:gdLst/>
              <a:ahLst/>
              <a:cxnLst/>
              <a:rect l="l" t="t" r="r" b="b"/>
              <a:pathLst>
                <a:path w="6028690" h="205739">
                  <a:moveTo>
                    <a:pt x="0" y="205193"/>
                  </a:moveTo>
                  <a:lnTo>
                    <a:pt x="6028563" y="205193"/>
                  </a:lnTo>
                  <a:lnTo>
                    <a:pt x="6028563" y="0"/>
                  </a:lnTo>
                  <a:lnTo>
                    <a:pt x="0" y="0"/>
                  </a:lnTo>
                  <a:lnTo>
                    <a:pt x="0" y="205193"/>
                  </a:lnTo>
                  <a:close/>
                </a:path>
              </a:pathLst>
            </a:custGeom>
            <a:solidFill>
              <a:srgbClr val="F087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49001" y="4379760"/>
              <a:ext cx="6028690" cy="205740"/>
            </a:xfrm>
            <a:custGeom>
              <a:avLst/>
              <a:gdLst/>
              <a:ahLst/>
              <a:cxnLst/>
              <a:rect l="l" t="t" r="r" b="b"/>
              <a:pathLst>
                <a:path w="6028690" h="205739">
                  <a:moveTo>
                    <a:pt x="0" y="205193"/>
                  </a:moveTo>
                  <a:lnTo>
                    <a:pt x="6028563" y="205193"/>
                  </a:lnTo>
                  <a:lnTo>
                    <a:pt x="6028563" y="0"/>
                  </a:lnTo>
                  <a:lnTo>
                    <a:pt x="0" y="0"/>
                  </a:lnTo>
                  <a:lnTo>
                    <a:pt x="0" y="205193"/>
                  </a:lnTo>
                  <a:close/>
                </a:path>
              </a:pathLst>
            </a:custGeom>
            <a:solidFill>
              <a:srgbClr val="F086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149001" y="4408919"/>
              <a:ext cx="6028690" cy="205740"/>
            </a:xfrm>
            <a:custGeom>
              <a:avLst/>
              <a:gdLst/>
              <a:ahLst/>
              <a:cxnLst/>
              <a:rect l="l" t="t" r="r" b="b"/>
              <a:pathLst>
                <a:path w="6028690" h="205739">
                  <a:moveTo>
                    <a:pt x="0" y="205206"/>
                  </a:moveTo>
                  <a:lnTo>
                    <a:pt x="6028563" y="205206"/>
                  </a:lnTo>
                  <a:lnTo>
                    <a:pt x="6028563" y="0"/>
                  </a:lnTo>
                  <a:lnTo>
                    <a:pt x="0" y="0"/>
                  </a:lnTo>
                  <a:lnTo>
                    <a:pt x="0" y="205206"/>
                  </a:lnTo>
                  <a:close/>
                </a:path>
              </a:pathLst>
            </a:custGeom>
            <a:solidFill>
              <a:srgbClr val="F085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149001" y="4438434"/>
              <a:ext cx="6028690" cy="205740"/>
            </a:xfrm>
            <a:custGeom>
              <a:avLst/>
              <a:gdLst/>
              <a:ahLst/>
              <a:cxnLst/>
              <a:rect l="l" t="t" r="r" b="b"/>
              <a:pathLst>
                <a:path w="6028690" h="205739">
                  <a:moveTo>
                    <a:pt x="0" y="205206"/>
                  </a:moveTo>
                  <a:lnTo>
                    <a:pt x="6028563" y="205206"/>
                  </a:lnTo>
                  <a:lnTo>
                    <a:pt x="6028563" y="0"/>
                  </a:lnTo>
                  <a:lnTo>
                    <a:pt x="0" y="0"/>
                  </a:lnTo>
                  <a:lnTo>
                    <a:pt x="0" y="205206"/>
                  </a:lnTo>
                  <a:close/>
                </a:path>
              </a:pathLst>
            </a:custGeom>
            <a:solidFill>
              <a:srgbClr val="F085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149001" y="4467606"/>
              <a:ext cx="6028690" cy="205740"/>
            </a:xfrm>
            <a:custGeom>
              <a:avLst/>
              <a:gdLst/>
              <a:ahLst/>
              <a:cxnLst/>
              <a:rect l="l" t="t" r="r" b="b"/>
              <a:pathLst>
                <a:path w="6028690" h="205739">
                  <a:moveTo>
                    <a:pt x="0" y="205193"/>
                  </a:moveTo>
                  <a:lnTo>
                    <a:pt x="6028563" y="205193"/>
                  </a:lnTo>
                  <a:lnTo>
                    <a:pt x="6028563" y="0"/>
                  </a:lnTo>
                  <a:lnTo>
                    <a:pt x="0" y="0"/>
                  </a:lnTo>
                  <a:lnTo>
                    <a:pt x="0" y="205193"/>
                  </a:lnTo>
                  <a:close/>
                </a:path>
              </a:pathLst>
            </a:custGeom>
            <a:solidFill>
              <a:srgbClr val="F084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149001" y="4497120"/>
              <a:ext cx="6028690" cy="205740"/>
            </a:xfrm>
            <a:custGeom>
              <a:avLst/>
              <a:gdLst/>
              <a:ahLst/>
              <a:cxnLst/>
              <a:rect l="l" t="t" r="r" b="b"/>
              <a:pathLst>
                <a:path w="6028690" h="205739">
                  <a:moveTo>
                    <a:pt x="0" y="205193"/>
                  </a:moveTo>
                  <a:lnTo>
                    <a:pt x="6028563" y="205193"/>
                  </a:lnTo>
                  <a:lnTo>
                    <a:pt x="6028563" y="0"/>
                  </a:lnTo>
                  <a:lnTo>
                    <a:pt x="0" y="0"/>
                  </a:lnTo>
                  <a:lnTo>
                    <a:pt x="0" y="205193"/>
                  </a:lnTo>
                  <a:close/>
                </a:path>
              </a:pathLst>
            </a:custGeom>
            <a:solidFill>
              <a:srgbClr val="F184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149001" y="4526280"/>
              <a:ext cx="6028690" cy="264160"/>
            </a:xfrm>
            <a:custGeom>
              <a:avLst/>
              <a:gdLst/>
              <a:ahLst/>
              <a:cxnLst/>
              <a:rect l="l" t="t" r="r" b="b"/>
              <a:pathLst>
                <a:path w="6028690" h="264160">
                  <a:moveTo>
                    <a:pt x="0" y="263880"/>
                  </a:moveTo>
                  <a:lnTo>
                    <a:pt x="6028563" y="263880"/>
                  </a:lnTo>
                  <a:lnTo>
                    <a:pt x="6028563" y="0"/>
                  </a:lnTo>
                  <a:lnTo>
                    <a:pt x="0" y="0"/>
                  </a:lnTo>
                  <a:lnTo>
                    <a:pt x="0" y="263880"/>
                  </a:lnTo>
                  <a:close/>
                </a:path>
              </a:pathLst>
            </a:custGeom>
            <a:solidFill>
              <a:srgbClr val="F183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149001" y="4555439"/>
              <a:ext cx="6028690" cy="205740"/>
            </a:xfrm>
            <a:custGeom>
              <a:avLst/>
              <a:gdLst/>
              <a:ahLst/>
              <a:cxnLst/>
              <a:rect l="l" t="t" r="r" b="b"/>
              <a:pathLst>
                <a:path w="6028690" h="205739">
                  <a:moveTo>
                    <a:pt x="0" y="205562"/>
                  </a:moveTo>
                  <a:lnTo>
                    <a:pt x="6028563" y="205562"/>
                  </a:lnTo>
                  <a:lnTo>
                    <a:pt x="6028563" y="0"/>
                  </a:lnTo>
                  <a:lnTo>
                    <a:pt x="0" y="0"/>
                  </a:lnTo>
                  <a:lnTo>
                    <a:pt x="0" y="205562"/>
                  </a:lnTo>
                  <a:close/>
                </a:path>
              </a:pathLst>
            </a:custGeom>
            <a:solidFill>
              <a:srgbClr val="F183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149001" y="4584954"/>
              <a:ext cx="6028690" cy="264160"/>
            </a:xfrm>
            <a:custGeom>
              <a:avLst/>
              <a:gdLst/>
              <a:ahLst/>
              <a:cxnLst/>
              <a:rect l="l" t="t" r="r" b="b"/>
              <a:pathLst>
                <a:path w="6028690" h="264160">
                  <a:moveTo>
                    <a:pt x="0" y="263880"/>
                  </a:moveTo>
                  <a:lnTo>
                    <a:pt x="6028563" y="263880"/>
                  </a:lnTo>
                  <a:lnTo>
                    <a:pt x="6028563" y="0"/>
                  </a:lnTo>
                  <a:lnTo>
                    <a:pt x="0" y="0"/>
                  </a:lnTo>
                  <a:lnTo>
                    <a:pt x="0" y="263880"/>
                  </a:lnTo>
                  <a:close/>
                </a:path>
              </a:pathLst>
            </a:custGeom>
            <a:solidFill>
              <a:srgbClr val="F182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149001" y="4614125"/>
              <a:ext cx="6028690" cy="205740"/>
            </a:xfrm>
            <a:custGeom>
              <a:avLst/>
              <a:gdLst/>
              <a:ahLst/>
              <a:cxnLst/>
              <a:rect l="l" t="t" r="r" b="b"/>
              <a:pathLst>
                <a:path w="6028690" h="205739">
                  <a:moveTo>
                    <a:pt x="0" y="205549"/>
                  </a:moveTo>
                  <a:lnTo>
                    <a:pt x="6028563" y="205549"/>
                  </a:lnTo>
                  <a:lnTo>
                    <a:pt x="6028563" y="0"/>
                  </a:lnTo>
                  <a:lnTo>
                    <a:pt x="0" y="0"/>
                  </a:lnTo>
                  <a:lnTo>
                    <a:pt x="0" y="205549"/>
                  </a:lnTo>
                  <a:close/>
                </a:path>
              </a:pathLst>
            </a:custGeom>
            <a:solidFill>
              <a:srgbClr val="F181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149001" y="4643640"/>
              <a:ext cx="6028690" cy="264160"/>
            </a:xfrm>
            <a:custGeom>
              <a:avLst/>
              <a:gdLst/>
              <a:ahLst/>
              <a:cxnLst/>
              <a:rect l="l" t="t" r="r" b="b"/>
              <a:pathLst>
                <a:path w="6028690" h="264160">
                  <a:moveTo>
                    <a:pt x="6028563" y="0"/>
                  </a:moveTo>
                  <a:lnTo>
                    <a:pt x="0" y="0"/>
                  </a:lnTo>
                  <a:lnTo>
                    <a:pt x="0" y="263880"/>
                  </a:lnTo>
                  <a:lnTo>
                    <a:pt x="6028563" y="263880"/>
                  </a:lnTo>
                  <a:lnTo>
                    <a:pt x="6028563" y="0"/>
                  </a:lnTo>
                  <a:close/>
                </a:path>
              </a:pathLst>
            </a:custGeom>
            <a:solidFill>
              <a:srgbClr val="F281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49001" y="4672799"/>
              <a:ext cx="6028690" cy="234950"/>
            </a:xfrm>
            <a:custGeom>
              <a:avLst/>
              <a:gdLst/>
              <a:ahLst/>
              <a:cxnLst/>
              <a:rect l="l" t="t" r="r" b="b"/>
              <a:pathLst>
                <a:path w="6028690" h="234950">
                  <a:moveTo>
                    <a:pt x="6028563" y="0"/>
                  </a:moveTo>
                  <a:lnTo>
                    <a:pt x="0" y="0"/>
                  </a:lnTo>
                  <a:lnTo>
                    <a:pt x="0" y="234721"/>
                  </a:lnTo>
                  <a:lnTo>
                    <a:pt x="6028563" y="234721"/>
                  </a:lnTo>
                  <a:lnTo>
                    <a:pt x="6028563" y="0"/>
                  </a:lnTo>
                  <a:close/>
                </a:path>
              </a:pathLst>
            </a:custGeom>
            <a:solidFill>
              <a:srgbClr val="F280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149001" y="4702314"/>
              <a:ext cx="6028690" cy="205740"/>
            </a:xfrm>
            <a:custGeom>
              <a:avLst/>
              <a:gdLst/>
              <a:ahLst/>
              <a:cxnLst/>
              <a:rect l="l" t="t" r="r" b="b"/>
              <a:pathLst>
                <a:path w="6028690" h="205739">
                  <a:moveTo>
                    <a:pt x="6028563" y="0"/>
                  </a:moveTo>
                  <a:lnTo>
                    <a:pt x="0" y="0"/>
                  </a:lnTo>
                  <a:lnTo>
                    <a:pt x="0" y="205206"/>
                  </a:lnTo>
                  <a:lnTo>
                    <a:pt x="6028563" y="205206"/>
                  </a:lnTo>
                  <a:lnTo>
                    <a:pt x="6028563" y="0"/>
                  </a:lnTo>
                  <a:close/>
                </a:path>
              </a:pathLst>
            </a:custGeom>
            <a:solidFill>
              <a:srgbClr val="F280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149001" y="4731473"/>
              <a:ext cx="6028690" cy="176530"/>
            </a:xfrm>
            <a:custGeom>
              <a:avLst/>
              <a:gdLst/>
              <a:ahLst/>
              <a:cxnLst/>
              <a:rect l="l" t="t" r="r" b="b"/>
              <a:pathLst>
                <a:path w="6028690" h="176529">
                  <a:moveTo>
                    <a:pt x="6028563" y="0"/>
                  </a:moveTo>
                  <a:lnTo>
                    <a:pt x="0" y="0"/>
                  </a:lnTo>
                  <a:lnTo>
                    <a:pt x="0" y="176047"/>
                  </a:lnTo>
                  <a:lnTo>
                    <a:pt x="6028563" y="176047"/>
                  </a:lnTo>
                  <a:lnTo>
                    <a:pt x="6028563" y="0"/>
                  </a:lnTo>
                  <a:close/>
                </a:path>
              </a:pathLst>
            </a:custGeom>
            <a:solidFill>
              <a:srgbClr val="F27F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149001" y="4761001"/>
              <a:ext cx="6028690" cy="146685"/>
            </a:xfrm>
            <a:custGeom>
              <a:avLst/>
              <a:gdLst/>
              <a:ahLst/>
              <a:cxnLst/>
              <a:rect l="l" t="t" r="r" b="b"/>
              <a:pathLst>
                <a:path w="6028690" h="146685">
                  <a:moveTo>
                    <a:pt x="6028563" y="0"/>
                  </a:moveTo>
                  <a:lnTo>
                    <a:pt x="0" y="0"/>
                  </a:lnTo>
                  <a:lnTo>
                    <a:pt x="0" y="146519"/>
                  </a:lnTo>
                  <a:lnTo>
                    <a:pt x="6028563" y="146519"/>
                  </a:lnTo>
                  <a:lnTo>
                    <a:pt x="6028563" y="0"/>
                  </a:lnTo>
                  <a:close/>
                </a:path>
              </a:pathLst>
            </a:custGeom>
            <a:solidFill>
              <a:srgbClr val="F27E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149001" y="4790160"/>
              <a:ext cx="6028690" cy="117475"/>
            </a:xfrm>
            <a:custGeom>
              <a:avLst/>
              <a:gdLst/>
              <a:ahLst/>
              <a:cxnLst/>
              <a:rect l="l" t="t" r="r" b="b"/>
              <a:pathLst>
                <a:path w="6028690" h="117475">
                  <a:moveTo>
                    <a:pt x="6028563" y="0"/>
                  </a:moveTo>
                  <a:lnTo>
                    <a:pt x="0" y="0"/>
                  </a:lnTo>
                  <a:lnTo>
                    <a:pt x="0" y="117360"/>
                  </a:lnTo>
                  <a:lnTo>
                    <a:pt x="6028563" y="117360"/>
                  </a:lnTo>
                  <a:lnTo>
                    <a:pt x="6028563" y="0"/>
                  </a:lnTo>
                  <a:close/>
                </a:path>
              </a:pathLst>
            </a:custGeom>
            <a:solidFill>
              <a:srgbClr val="F27E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149001" y="4819675"/>
              <a:ext cx="6028690" cy="88265"/>
            </a:xfrm>
            <a:custGeom>
              <a:avLst/>
              <a:gdLst/>
              <a:ahLst/>
              <a:cxnLst/>
              <a:rect l="l" t="t" r="r" b="b"/>
              <a:pathLst>
                <a:path w="6028690" h="88264">
                  <a:moveTo>
                    <a:pt x="6028563" y="0"/>
                  </a:moveTo>
                  <a:lnTo>
                    <a:pt x="0" y="0"/>
                  </a:lnTo>
                  <a:lnTo>
                    <a:pt x="0" y="87845"/>
                  </a:lnTo>
                  <a:lnTo>
                    <a:pt x="6028563" y="87845"/>
                  </a:lnTo>
                  <a:lnTo>
                    <a:pt x="6028563" y="0"/>
                  </a:lnTo>
                  <a:close/>
                </a:path>
              </a:pathLst>
            </a:custGeom>
            <a:solidFill>
              <a:srgbClr val="F37D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149001" y="4848834"/>
              <a:ext cx="6028690" cy="59055"/>
            </a:xfrm>
            <a:custGeom>
              <a:avLst/>
              <a:gdLst/>
              <a:ahLst/>
              <a:cxnLst/>
              <a:rect l="l" t="t" r="r" b="b"/>
              <a:pathLst>
                <a:path w="6028690" h="59054">
                  <a:moveTo>
                    <a:pt x="6028563" y="0"/>
                  </a:moveTo>
                  <a:lnTo>
                    <a:pt x="0" y="0"/>
                  </a:lnTo>
                  <a:lnTo>
                    <a:pt x="0" y="58686"/>
                  </a:lnTo>
                  <a:lnTo>
                    <a:pt x="6028563" y="58686"/>
                  </a:lnTo>
                  <a:lnTo>
                    <a:pt x="6028563" y="0"/>
                  </a:lnTo>
                  <a:close/>
                </a:path>
              </a:pathLst>
            </a:custGeom>
            <a:solidFill>
              <a:srgbClr val="F37D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149001" y="4878362"/>
              <a:ext cx="6028690" cy="29209"/>
            </a:xfrm>
            <a:custGeom>
              <a:avLst/>
              <a:gdLst/>
              <a:ahLst/>
              <a:cxnLst/>
              <a:rect l="l" t="t" r="r" b="b"/>
              <a:pathLst>
                <a:path w="6028690" h="29210">
                  <a:moveTo>
                    <a:pt x="6028563" y="0"/>
                  </a:moveTo>
                  <a:lnTo>
                    <a:pt x="0" y="0"/>
                  </a:lnTo>
                  <a:lnTo>
                    <a:pt x="0" y="29159"/>
                  </a:lnTo>
                  <a:lnTo>
                    <a:pt x="6028563" y="29159"/>
                  </a:lnTo>
                  <a:lnTo>
                    <a:pt x="6028563" y="0"/>
                  </a:lnTo>
                  <a:close/>
                </a:path>
              </a:pathLst>
            </a:custGeom>
            <a:solidFill>
              <a:srgbClr val="F37C1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4343653" y="4118661"/>
            <a:ext cx="563943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92480" marR="5080" indent="-780415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FFFF"/>
                </a:solidFill>
                <a:latin typeface="Cambria"/>
                <a:cs typeface="Cambria"/>
              </a:rPr>
              <a:t>Uang 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adalah alat tukar </a:t>
            </a:r>
            <a:r>
              <a:rPr dirty="0" sz="2400" spc="-15" b="1">
                <a:solidFill>
                  <a:srgbClr val="FFFFFF"/>
                </a:solidFill>
                <a:latin typeface="Cambria"/>
                <a:cs typeface="Cambria"/>
              </a:rPr>
              <a:t>yang </a:t>
            </a:r>
            <a:r>
              <a:rPr dirty="0" sz="2400" spc="-20" b="1">
                <a:solidFill>
                  <a:srgbClr val="FFFFFF"/>
                </a:solidFill>
                <a:latin typeface="Cambria"/>
                <a:cs typeface="Cambria"/>
              </a:rPr>
              <a:t>mempunyai </a:t>
            </a:r>
            <a:r>
              <a:rPr dirty="0" sz="2400" spc="-51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nominal </a:t>
            </a:r>
            <a:r>
              <a:rPr dirty="0" sz="2400" spc="-15" b="1">
                <a:solidFill>
                  <a:srgbClr val="FFFFFF"/>
                </a:solidFill>
                <a:latin typeface="Cambria"/>
                <a:cs typeface="Cambria"/>
              </a:rPr>
              <a:t>yang</a:t>
            </a:r>
            <a:r>
              <a:rPr dirty="0" sz="2400" spc="-10" b="1">
                <a:solidFill>
                  <a:srgbClr val="FFFFFF"/>
                </a:solidFill>
                <a:latin typeface="Cambria"/>
                <a:cs typeface="Cambria"/>
              </a:rPr>
              <a:t> berbeda-beda.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546061" y="2539618"/>
            <a:ext cx="781685" cy="1283335"/>
            <a:chOff x="6546061" y="2539618"/>
            <a:chExt cx="781685" cy="1283335"/>
          </a:xfrm>
        </p:grpSpPr>
        <p:sp>
          <p:nvSpPr>
            <p:cNvPr id="41" name="object 41"/>
            <p:cNvSpPr/>
            <p:nvPr/>
          </p:nvSpPr>
          <p:spPr>
            <a:xfrm>
              <a:off x="6552361" y="2545918"/>
              <a:ext cx="768985" cy="1270635"/>
            </a:xfrm>
            <a:custGeom>
              <a:avLst/>
              <a:gdLst/>
              <a:ahLst/>
              <a:cxnLst/>
              <a:rect l="l" t="t" r="r" b="b"/>
              <a:pathLst>
                <a:path w="768984" h="1270635">
                  <a:moveTo>
                    <a:pt x="576364" y="0"/>
                  </a:moveTo>
                  <a:lnTo>
                    <a:pt x="191884" y="0"/>
                  </a:lnTo>
                  <a:lnTo>
                    <a:pt x="191884" y="885964"/>
                  </a:lnTo>
                  <a:lnTo>
                    <a:pt x="0" y="885964"/>
                  </a:lnTo>
                  <a:lnTo>
                    <a:pt x="384124" y="1270444"/>
                  </a:lnTo>
                  <a:lnTo>
                    <a:pt x="768603" y="885964"/>
                  </a:lnTo>
                  <a:lnTo>
                    <a:pt x="576364" y="885964"/>
                  </a:lnTo>
                  <a:lnTo>
                    <a:pt x="576364" y="0"/>
                  </a:lnTo>
                  <a:close/>
                </a:path>
              </a:pathLst>
            </a:custGeom>
            <a:solidFill>
              <a:srgbClr val="EA7E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552361" y="2545918"/>
              <a:ext cx="768985" cy="1270635"/>
            </a:xfrm>
            <a:custGeom>
              <a:avLst/>
              <a:gdLst/>
              <a:ahLst/>
              <a:cxnLst/>
              <a:rect l="l" t="t" r="r" b="b"/>
              <a:pathLst>
                <a:path w="768984" h="1270635">
                  <a:moveTo>
                    <a:pt x="0" y="885964"/>
                  </a:moveTo>
                  <a:lnTo>
                    <a:pt x="191884" y="885964"/>
                  </a:lnTo>
                  <a:lnTo>
                    <a:pt x="191884" y="0"/>
                  </a:lnTo>
                  <a:lnTo>
                    <a:pt x="576364" y="0"/>
                  </a:lnTo>
                  <a:lnTo>
                    <a:pt x="576364" y="885964"/>
                  </a:lnTo>
                  <a:lnTo>
                    <a:pt x="768603" y="885964"/>
                  </a:lnTo>
                  <a:lnTo>
                    <a:pt x="384124" y="1270444"/>
                  </a:lnTo>
                  <a:lnTo>
                    <a:pt x="0" y="885964"/>
                  </a:lnTo>
                  <a:close/>
                </a:path>
              </a:pathLst>
            </a:custGeom>
            <a:ln w="12599">
              <a:solidFill>
                <a:srgbClr val="AC5C1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6345618" y="6241211"/>
            <a:ext cx="28486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latin typeface="Cambria"/>
                <a:cs typeface="Cambria"/>
              </a:rPr>
              <a:t>TPA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Nyutran,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Mergangsan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44" name="object 4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31157" y="12"/>
            <a:ext cx="1560601" cy="851382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8004505" y="127343"/>
            <a:ext cx="2384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E09B00"/>
                </a:solidFill>
                <a:latin typeface="Cambria"/>
                <a:cs typeface="Cambria"/>
              </a:rPr>
              <a:t>KKN</a:t>
            </a:r>
            <a:r>
              <a:rPr dirty="0" sz="1800" spc="-35" b="1">
                <a:solidFill>
                  <a:srgbClr val="E09B00"/>
                </a:solidFill>
                <a:latin typeface="Cambria"/>
                <a:cs typeface="Cambria"/>
              </a:rPr>
              <a:t> </a:t>
            </a:r>
            <a:r>
              <a:rPr dirty="0" sz="1800" spc="-5" b="1">
                <a:solidFill>
                  <a:srgbClr val="E09B00"/>
                </a:solidFill>
                <a:latin typeface="Cambria"/>
                <a:cs typeface="Cambria"/>
              </a:rPr>
              <a:t>Alternatif</a:t>
            </a:r>
            <a:r>
              <a:rPr dirty="0" sz="1800" spc="-30" b="1">
                <a:solidFill>
                  <a:srgbClr val="E09B00"/>
                </a:solidFill>
                <a:latin typeface="Cambria"/>
                <a:cs typeface="Cambria"/>
              </a:rPr>
              <a:t> </a:t>
            </a:r>
            <a:r>
              <a:rPr dirty="0" sz="1800" spc="-5" b="1">
                <a:solidFill>
                  <a:srgbClr val="E09B00"/>
                </a:solidFill>
                <a:latin typeface="Cambria"/>
                <a:cs typeface="Cambria"/>
              </a:rPr>
              <a:t>75</a:t>
            </a:r>
            <a:r>
              <a:rPr dirty="0" sz="1800" spc="-25" b="1">
                <a:solidFill>
                  <a:srgbClr val="E09B00"/>
                </a:solidFill>
                <a:latin typeface="Cambria"/>
                <a:cs typeface="Cambria"/>
              </a:rPr>
              <a:t> </a:t>
            </a:r>
            <a:r>
              <a:rPr dirty="0" sz="1800" spc="-30" b="1">
                <a:solidFill>
                  <a:srgbClr val="E09B00"/>
                </a:solidFill>
                <a:latin typeface="Cambria"/>
                <a:cs typeface="Cambria"/>
              </a:rPr>
              <a:t>UAD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6617" y="6197650"/>
            <a:ext cx="1765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41230E"/>
                </a:solidFill>
                <a:latin typeface="Cambria"/>
                <a:cs typeface="Cambria"/>
              </a:rPr>
              <a:t>3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6499" y="3802938"/>
            <a:ext cx="299212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4769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Apa kalian diberi uang </a:t>
            </a:r>
            <a:r>
              <a:rPr dirty="0" sz="2200" spc="-64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omic Sans MS"/>
                <a:cs typeface="Comic Sans MS"/>
              </a:rPr>
              <a:t>oleh</a:t>
            </a:r>
            <a:r>
              <a:rPr dirty="0" sz="2200" spc="-2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orang</a:t>
            </a:r>
            <a:r>
              <a:rPr dirty="0" sz="2200" spc="-3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tua</a:t>
            </a:r>
            <a:r>
              <a:rPr dirty="0" sz="2200" spc="-2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sebelum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1780" y="4473257"/>
            <a:ext cx="292227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berangkat</a:t>
            </a:r>
            <a:r>
              <a:rPr dirty="0" sz="2200" spc="-4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ke</a:t>
            </a:r>
            <a:r>
              <a:rPr dirty="0" sz="2200" spc="-4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sekolah?</a:t>
            </a:r>
            <a:endParaRPr sz="2200">
              <a:latin typeface="Comic Sans MS"/>
              <a:cs typeface="Comic Sans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909874"/>
            <a:ext cx="1856168" cy="207360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725589" y="3422586"/>
            <a:ext cx="4046220" cy="1876425"/>
            <a:chOff x="6725589" y="3422586"/>
            <a:chExt cx="4046220" cy="1876425"/>
          </a:xfrm>
        </p:grpSpPr>
        <p:sp>
          <p:nvSpPr>
            <p:cNvPr id="7" name="object 7"/>
            <p:cNvSpPr/>
            <p:nvPr/>
          </p:nvSpPr>
          <p:spPr>
            <a:xfrm>
              <a:off x="6744956" y="3441953"/>
              <a:ext cx="4007485" cy="1837689"/>
            </a:xfrm>
            <a:custGeom>
              <a:avLst/>
              <a:gdLst/>
              <a:ahLst/>
              <a:cxnLst/>
              <a:rect l="l" t="t" r="r" b="b"/>
              <a:pathLst>
                <a:path w="4007484" h="1837689">
                  <a:moveTo>
                    <a:pt x="2940646" y="1626489"/>
                  </a:moveTo>
                  <a:lnTo>
                    <a:pt x="2262962" y="1626489"/>
                  </a:lnTo>
                  <a:lnTo>
                    <a:pt x="2838602" y="1837448"/>
                  </a:lnTo>
                  <a:lnTo>
                    <a:pt x="2940646" y="1626489"/>
                  </a:lnTo>
                  <a:close/>
                </a:path>
                <a:path w="4007484" h="1837689">
                  <a:moveTo>
                    <a:pt x="2003767" y="0"/>
                  </a:moveTo>
                  <a:lnTo>
                    <a:pt x="1951059" y="283"/>
                  </a:lnTo>
                  <a:lnTo>
                    <a:pt x="1898468" y="1130"/>
                  </a:lnTo>
                  <a:lnTo>
                    <a:pt x="1846022" y="2538"/>
                  </a:lnTo>
                  <a:lnTo>
                    <a:pt x="1793747" y="4505"/>
                  </a:lnTo>
                  <a:lnTo>
                    <a:pt x="1741668" y="7026"/>
                  </a:lnTo>
                  <a:lnTo>
                    <a:pt x="1689812" y="10100"/>
                  </a:lnTo>
                  <a:lnTo>
                    <a:pt x="1638205" y="13723"/>
                  </a:lnTo>
                  <a:lnTo>
                    <a:pt x="1586873" y="17893"/>
                  </a:lnTo>
                  <a:lnTo>
                    <a:pt x="1535842" y="22606"/>
                  </a:lnTo>
                  <a:lnTo>
                    <a:pt x="1485139" y="27859"/>
                  </a:lnTo>
                  <a:lnTo>
                    <a:pt x="1434790" y="33649"/>
                  </a:lnTo>
                  <a:lnTo>
                    <a:pt x="1384820" y="39973"/>
                  </a:lnTo>
                  <a:lnTo>
                    <a:pt x="1335257" y="46829"/>
                  </a:lnTo>
                  <a:lnTo>
                    <a:pt x="1286125" y="54214"/>
                  </a:lnTo>
                  <a:lnTo>
                    <a:pt x="1237452" y="62123"/>
                  </a:lnTo>
                  <a:lnTo>
                    <a:pt x="1189263" y="70555"/>
                  </a:lnTo>
                  <a:lnTo>
                    <a:pt x="1141585" y="79507"/>
                  </a:lnTo>
                  <a:lnTo>
                    <a:pt x="1094444" y="88975"/>
                  </a:lnTo>
                  <a:lnTo>
                    <a:pt x="1047866" y="98956"/>
                  </a:lnTo>
                  <a:lnTo>
                    <a:pt x="1001877" y="109448"/>
                  </a:lnTo>
                  <a:lnTo>
                    <a:pt x="945386" y="123245"/>
                  </a:lnTo>
                  <a:lnTo>
                    <a:pt x="890146" y="137762"/>
                  </a:lnTo>
                  <a:lnTo>
                    <a:pt x="836194" y="152983"/>
                  </a:lnTo>
                  <a:lnTo>
                    <a:pt x="783566" y="168893"/>
                  </a:lnTo>
                  <a:lnTo>
                    <a:pt x="732299" y="185479"/>
                  </a:lnTo>
                  <a:lnTo>
                    <a:pt x="682429" y="202724"/>
                  </a:lnTo>
                  <a:lnTo>
                    <a:pt x="633992" y="220616"/>
                  </a:lnTo>
                  <a:lnTo>
                    <a:pt x="587025" y="239137"/>
                  </a:lnTo>
                  <a:lnTo>
                    <a:pt x="541564" y="258275"/>
                  </a:lnTo>
                  <a:lnTo>
                    <a:pt x="497646" y="278014"/>
                  </a:lnTo>
                  <a:lnTo>
                    <a:pt x="455306" y="298339"/>
                  </a:lnTo>
                  <a:lnTo>
                    <a:pt x="414582" y="319235"/>
                  </a:lnTo>
                  <a:lnTo>
                    <a:pt x="375510" y="340688"/>
                  </a:lnTo>
                  <a:lnTo>
                    <a:pt x="338125" y="362684"/>
                  </a:lnTo>
                  <a:lnTo>
                    <a:pt x="302465" y="385206"/>
                  </a:lnTo>
                  <a:lnTo>
                    <a:pt x="268566" y="408241"/>
                  </a:lnTo>
                  <a:lnTo>
                    <a:pt x="218357" y="445985"/>
                  </a:lnTo>
                  <a:lnTo>
                    <a:pt x="173175" y="484638"/>
                  </a:lnTo>
                  <a:lnTo>
                    <a:pt x="133081" y="524116"/>
                  </a:lnTo>
                  <a:lnTo>
                    <a:pt x="98137" y="564334"/>
                  </a:lnTo>
                  <a:lnTo>
                    <a:pt x="68403" y="605208"/>
                  </a:lnTo>
                  <a:lnTo>
                    <a:pt x="43939" y="646655"/>
                  </a:lnTo>
                  <a:lnTo>
                    <a:pt x="24807" y="688590"/>
                  </a:lnTo>
                  <a:lnTo>
                    <a:pt x="11065" y="730929"/>
                  </a:lnTo>
                  <a:lnTo>
                    <a:pt x="2776" y="773588"/>
                  </a:lnTo>
                  <a:lnTo>
                    <a:pt x="0" y="816483"/>
                  </a:lnTo>
                  <a:lnTo>
                    <a:pt x="2776" y="859474"/>
                  </a:lnTo>
                  <a:lnTo>
                    <a:pt x="11065" y="902211"/>
                  </a:lnTo>
                  <a:lnTo>
                    <a:pt x="24807" y="944611"/>
                  </a:lnTo>
                  <a:lnTo>
                    <a:pt x="43939" y="986592"/>
                  </a:lnTo>
                  <a:lnTo>
                    <a:pt x="68403" y="1028072"/>
                  </a:lnTo>
                  <a:lnTo>
                    <a:pt x="98137" y="1068969"/>
                  </a:lnTo>
                  <a:lnTo>
                    <a:pt x="133081" y="1109201"/>
                  </a:lnTo>
                  <a:lnTo>
                    <a:pt x="173175" y="1148684"/>
                  </a:lnTo>
                  <a:lnTo>
                    <a:pt x="218357" y="1187338"/>
                  </a:lnTo>
                  <a:lnTo>
                    <a:pt x="268566" y="1225080"/>
                  </a:lnTo>
                  <a:lnTo>
                    <a:pt x="302465" y="1248058"/>
                  </a:lnTo>
                  <a:lnTo>
                    <a:pt x="338125" y="1270539"/>
                  </a:lnTo>
                  <a:lnTo>
                    <a:pt x="375510" y="1292506"/>
                  </a:lnTo>
                  <a:lnTo>
                    <a:pt x="414582" y="1313943"/>
                  </a:lnTo>
                  <a:lnTo>
                    <a:pt x="455306" y="1334833"/>
                  </a:lnTo>
                  <a:lnTo>
                    <a:pt x="497646" y="1355160"/>
                  </a:lnTo>
                  <a:lnTo>
                    <a:pt x="541564" y="1374908"/>
                  </a:lnTo>
                  <a:lnTo>
                    <a:pt x="587025" y="1394061"/>
                  </a:lnTo>
                  <a:lnTo>
                    <a:pt x="633992" y="1412602"/>
                  </a:lnTo>
                  <a:lnTo>
                    <a:pt x="682429" y="1430514"/>
                  </a:lnTo>
                  <a:lnTo>
                    <a:pt x="732299" y="1447783"/>
                  </a:lnTo>
                  <a:lnTo>
                    <a:pt x="783566" y="1464390"/>
                  </a:lnTo>
                  <a:lnTo>
                    <a:pt x="836194" y="1480320"/>
                  </a:lnTo>
                  <a:lnTo>
                    <a:pt x="890146" y="1495557"/>
                  </a:lnTo>
                  <a:lnTo>
                    <a:pt x="945386" y="1510084"/>
                  </a:lnTo>
                  <a:lnTo>
                    <a:pt x="1001877" y="1523885"/>
                  </a:lnTo>
                  <a:lnTo>
                    <a:pt x="1047866" y="1534377"/>
                  </a:lnTo>
                  <a:lnTo>
                    <a:pt x="1094444" y="1544358"/>
                  </a:lnTo>
                  <a:lnTo>
                    <a:pt x="1141585" y="1553826"/>
                  </a:lnTo>
                  <a:lnTo>
                    <a:pt x="1189263" y="1562777"/>
                  </a:lnTo>
                  <a:lnTo>
                    <a:pt x="1237452" y="1571208"/>
                  </a:lnTo>
                  <a:lnTo>
                    <a:pt x="1286125" y="1579117"/>
                  </a:lnTo>
                  <a:lnTo>
                    <a:pt x="1335257" y="1586500"/>
                  </a:lnTo>
                  <a:lnTo>
                    <a:pt x="1384820" y="1593355"/>
                  </a:lnTo>
                  <a:lnTo>
                    <a:pt x="1434790" y="1599679"/>
                  </a:lnTo>
                  <a:lnTo>
                    <a:pt x="1485139" y="1605468"/>
                  </a:lnTo>
                  <a:lnTo>
                    <a:pt x="1535842" y="1610720"/>
                  </a:lnTo>
                  <a:lnTo>
                    <a:pt x="1586873" y="1615432"/>
                  </a:lnTo>
                  <a:lnTo>
                    <a:pt x="1638205" y="1619601"/>
                  </a:lnTo>
                  <a:lnTo>
                    <a:pt x="1689812" y="1623223"/>
                  </a:lnTo>
                  <a:lnTo>
                    <a:pt x="1741668" y="1626296"/>
                  </a:lnTo>
                  <a:lnTo>
                    <a:pt x="1793747" y="1628817"/>
                  </a:lnTo>
                  <a:lnTo>
                    <a:pt x="1846022" y="1630783"/>
                  </a:lnTo>
                  <a:lnTo>
                    <a:pt x="1898468" y="1632191"/>
                  </a:lnTo>
                  <a:lnTo>
                    <a:pt x="1951059" y="1633038"/>
                  </a:lnTo>
                  <a:lnTo>
                    <a:pt x="2003767" y="1633321"/>
                  </a:lnTo>
                  <a:lnTo>
                    <a:pt x="2055777" y="1633025"/>
                  </a:lnTo>
                  <a:lnTo>
                    <a:pt x="2107701" y="1632160"/>
                  </a:lnTo>
                  <a:lnTo>
                    <a:pt x="2211294" y="1628857"/>
                  </a:lnTo>
                  <a:lnTo>
                    <a:pt x="2262962" y="1626489"/>
                  </a:lnTo>
                  <a:lnTo>
                    <a:pt x="2940646" y="1626489"/>
                  </a:lnTo>
                  <a:lnTo>
                    <a:pt x="2988360" y="1527848"/>
                  </a:lnTo>
                  <a:lnTo>
                    <a:pt x="2994126" y="1526400"/>
                  </a:lnTo>
                  <a:lnTo>
                    <a:pt x="2999879" y="1525320"/>
                  </a:lnTo>
                  <a:lnTo>
                    <a:pt x="3062136" y="1510084"/>
                  </a:lnTo>
                  <a:lnTo>
                    <a:pt x="3117376" y="1495557"/>
                  </a:lnTo>
                  <a:lnTo>
                    <a:pt x="3171328" y="1480320"/>
                  </a:lnTo>
                  <a:lnTo>
                    <a:pt x="3223956" y="1464390"/>
                  </a:lnTo>
                  <a:lnTo>
                    <a:pt x="3275223" y="1447783"/>
                  </a:lnTo>
                  <a:lnTo>
                    <a:pt x="3325094" y="1430514"/>
                  </a:lnTo>
                  <a:lnTo>
                    <a:pt x="3373531" y="1412602"/>
                  </a:lnTo>
                  <a:lnTo>
                    <a:pt x="3420498" y="1394061"/>
                  </a:lnTo>
                  <a:lnTo>
                    <a:pt x="3465960" y="1374908"/>
                  </a:lnTo>
                  <a:lnTo>
                    <a:pt x="3509879" y="1355160"/>
                  </a:lnTo>
                  <a:lnTo>
                    <a:pt x="3552220" y="1334833"/>
                  </a:lnTo>
                  <a:lnTo>
                    <a:pt x="3592945" y="1313943"/>
                  </a:lnTo>
                  <a:lnTo>
                    <a:pt x="3632019" y="1292506"/>
                  </a:lnTo>
                  <a:lnTo>
                    <a:pt x="3669405" y="1270539"/>
                  </a:lnTo>
                  <a:lnTo>
                    <a:pt x="3705067" y="1248058"/>
                  </a:lnTo>
                  <a:lnTo>
                    <a:pt x="3738968" y="1225080"/>
                  </a:lnTo>
                  <a:lnTo>
                    <a:pt x="3789168" y="1187338"/>
                  </a:lnTo>
                  <a:lnTo>
                    <a:pt x="3834322" y="1148684"/>
                  </a:lnTo>
                  <a:lnTo>
                    <a:pt x="3874374" y="1109201"/>
                  </a:lnTo>
                  <a:lnTo>
                    <a:pt x="3909268" y="1068969"/>
                  </a:lnTo>
                  <a:lnTo>
                    <a:pt x="3938947" y="1028072"/>
                  </a:lnTo>
                  <a:lnTo>
                    <a:pt x="3963357" y="986592"/>
                  </a:lnTo>
                  <a:lnTo>
                    <a:pt x="3982439" y="944611"/>
                  </a:lnTo>
                  <a:lnTo>
                    <a:pt x="3996140" y="902211"/>
                  </a:lnTo>
                  <a:lnTo>
                    <a:pt x="4004401" y="859474"/>
                  </a:lnTo>
                  <a:lnTo>
                    <a:pt x="4007167" y="816483"/>
                  </a:lnTo>
                  <a:lnTo>
                    <a:pt x="4004401" y="773588"/>
                  </a:lnTo>
                  <a:lnTo>
                    <a:pt x="3996140" y="730929"/>
                  </a:lnTo>
                  <a:lnTo>
                    <a:pt x="3982439" y="688590"/>
                  </a:lnTo>
                  <a:lnTo>
                    <a:pt x="3963357" y="646655"/>
                  </a:lnTo>
                  <a:lnTo>
                    <a:pt x="3938947" y="605208"/>
                  </a:lnTo>
                  <a:lnTo>
                    <a:pt x="3909268" y="564334"/>
                  </a:lnTo>
                  <a:lnTo>
                    <a:pt x="3874374" y="524116"/>
                  </a:lnTo>
                  <a:lnTo>
                    <a:pt x="3834322" y="484638"/>
                  </a:lnTo>
                  <a:lnTo>
                    <a:pt x="3789168" y="445985"/>
                  </a:lnTo>
                  <a:lnTo>
                    <a:pt x="3738968" y="408241"/>
                  </a:lnTo>
                  <a:lnTo>
                    <a:pt x="3705067" y="385206"/>
                  </a:lnTo>
                  <a:lnTo>
                    <a:pt x="3669405" y="362684"/>
                  </a:lnTo>
                  <a:lnTo>
                    <a:pt x="3632019" y="340688"/>
                  </a:lnTo>
                  <a:lnTo>
                    <a:pt x="3592945" y="319235"/>
                  </a:lnTo>
                  <a:lnTo>
                    <a:pt x="3552220" y="298339"/>
                  </a:lnTo>
                  <a:lnTo>
                    <a:pt x="3509879" y="278014"/>
                  </a:lnTo>
                  <a:lnTo>
                    <a:pt x="3465960" y="258275"/>
                  </a:lnTo>
                  <a:lnTo>
                    <a:pt x="3420498" y="239137"/>
                  </a:lnTo>
                  <a:lnTo>
                    <a:pt x="3373531" y="220616"/>
                  </a:lnTo>
                  <a:lnTo>
                    <a:pt x="3325094" y="202724"/>
                  </a:lnTo>
                  <a:lnTo>
                    <a:pt x="3275223" y="185479"/>
                  </a:lnTo>
                  <a:lnTo>
                    <a:pt x="3223956" y="168893"/>
                  </a:lnTo>
                  <a:lnTo>
                    <a:pt x="3171328" y="152983"/>
                  </a:lnTo>
                  <a:lnTo>
                    <a:pt x="3117376" y="137762"/>
                  </a:lnTo>
                  <a:lnTo>
                    <a:pt x="3062136" y="123245"/>
                  </a:lnTo>
                  <a:lnTo>
                    <a:pt x="3005645" y="109448"/>
                  </a:lnTo>
                  <a:lnTo>
                    <a:pt x="2959658" y="98956"/>
                  </a:lnTo>
                  <a:lnTo>
                    <a:pt x="2913081" y="88975"/>
                  </a:lnTo>
                  <a:lnTo>
                    <a:pt x="2865941" y="79507"/>
                  </a:lnTo>
                  <a:lnTo>
                    <a:pt x="2818264" y="70555"/>
                  </a:lnTo>
                  <a:lnTo>
                    <a:pt x="2770076" y="62123"/>
                  </a:lnTo>
                  <a:lnTo>
                    <a:pt x="2721403" y="54214"/>
                  </a:lnTo>
                  <a:lnTo>
                    <a:pt x="2672272" y="46829"/>
                  </a:lnTo>
                  <a:lnTo>
                    <a:pt x="2622708" y="39973"/>
                  </a:lnTo>
                  <a:lnTo>
                    <a:pt x="2572739" y="33649"/>
                  </a:lnTo>
                  <a:lnTo>
                    <a:pt x="2522389" y="27859"/>
                  </a:lnTo>
                  <a:lnTo>
                    <a:pt x="2471686" y="22606"/>
                  </a:lnTo>
                  <a:lnTo>
                    <a:pt x="2420656" y="17893"/>
                  </a:lnTo>
                  <a:lnTo>
                    <a:pt x="2369324" y="13723"/>
                  </a:lnTo>
                  <a:lnTo>
                    <a:pt x="2317717" y="10100"/>
                  </a:lnTo>
                  <a:lnTo>
                    <a:pt x="2265861" y="7026"/>
                  </a:lnTo>
                  <a:lnTo>
                    <a:pt x="2213783" y="4505"/>
                  </a:lnTo>
                  <a:lnTo>
                    <a:pt x="2161508" y="2538"/>
                  </a:lnTo>
                  <a:lnTo>
                    <a:pt x="2109063" y="1130"/>
                  </a:lnTo>
                  <a:lnTo>
                    <a:pt x="2056474" y="283"/>
                  </a:lnTo>
                  <a:lnTo>
                    <a:pt x="2003767" y="0"/>
                  </a:lnTo>
                  <a:close/>
                </a:path>
              </a:pathLst>
            </a:custGeom>
            <a:solidFill>
              <a:srgbClr val="575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744956" y="3441953"/>
              <a:ext cx="4007485" cy="1837689"/>
            </a:xfrm>
            <a:custGeom>
              <a:avLst/>
              <a:gdLst/>
              <a:ahLst/>
              <a:cxnLst/>
              <a:rect l="l" t="t" r="r" b="b"/>
              <a:pathLst>
                <a:path w="4007484" h="1837689">
                  <a:moveTo>
                    <a:pt x="2838602" y="1837448"/>
                  </a:moveTo>
                  <a:lnTo>
                    <a:pt x="2988360" y="1527848"/>
                  </a:lnTo>
                  <a:lnTo>
                    <a:pt x="2994126" y="1526400"/>
                  </a:lnTo>
                  <a:lnTo>
                    <a:pt x="2999879" y="1525320"/>
                  </a:lnTo>
                  <a:lnTo>
                    <a:pt x="3005645" y="1523885"/>
                  </a:lnTo>
                  <a:lnTo>
                    <a:pt x="3062136" y="1510084"/>
                  </a:lnTo>
                  <a:lnTo>
                    <a:pt x="3117376" y="1495557"/>
                  </a:lnTo>
                  <a:lnTo>
                    <a:pt x="3171328" y="1480320"/>
                  </a:lnTo>
                  <a:lnTo>
                    <a:pt x="3223956" y="1464390"/>
                  </a:lnTo>
                  <a:lnTo>
                    <a:pt x="3275223" y="1447783"/>
                  </a:lnTo>
                  <a:lnTo>
                    <a:pt x="3325094" y="1430514"/>
                  </a:lnTo>
                  <a:lnTo>
                    <a:pt x="3373531" y="1412602"/>
                  </a:lnTo>
                  <a:lnTo>
                    <a:pt x="3420498" y="1394061"/>
                  </a:lnTo>
                  <a:lnTo>
                    <a:pt x="3465960" y="1374908"/>
                  </a:lnTo>
                  <a:lnTo>
                    <a:pt x="3509879" y="1355160"/>
                  </a:lnTo>
                  <a:lnTo>
                    <a:pt x="3552220" y="1334833"/>
                  </a:lnTo>
                  <a:lnTo>
                    <a:pt x="3592945" y="1313943"/>
                  </a:lnTo>
                  <a:lnTo>
                    <a:pt x="3632019" y="1292506"/>
                  </a:lnTo>
                  <a:lnTo>
                    <a:pt x="3669405" y="1270539"/>
                  </a:lnTo>
                  <a:lnTo>
                    <a:pt x="3705067" y="1248058"/>
                  </a:lnTo>
                  <a:lnTo>
                    <a:pt x="3738968" y="1225080"/>
                  </a:lnTo>
                  <a:lnTo>
                    <a:pt x="3789168" y="1187338"/>
                  </a:lnTo>
                  <a:lnTo>
                    <a:pt x="3834322" y="1148684"/>
                  </a:lnTo>
                  <a:lnTo>
                    <a:pt x="3874374" y="1109201"/>
                  </a:lnTo>
                  <a:lnTo>
                    <a:pt x="3909268" y="1068969"/>
                  </a:lnTo>
                  <a:lnTo>
                    <a:pt x="3938947" y="1028072"/>
                  </a:lnTo>
                  <a:lnTo>
                    <a:pt x="3963357" y="986592"/>
                  </a:lnTo>
                  <a:lnTo>
                    <a:pt x="3982439" y="944611"/>
                  </a:lnTo>
                  <a:lnTo>
                    <a:pt x="3996140" y="902211"/>
                  </a:lnTo>
                  <a:lnTo>
                    <a:pt x="4004401" y="859474"/>
                  </a:lnTo>
                  <a:lnTo>
                    <a:pt x="4007167" y="816483"/>
                  </a:lnTo>
                  <a:lnTo>
                    <a:pt x="4004401" y="773588"/>
                  </a:lnTo>
                  <a:lnTo>
                    <a:pt x="3996140" y="730929"/>
                  </a:lnTo>
                  <a:lnTo>
                    <a:pt x="3982439" y="688590"/>
                  </a:lnTo>
                  <a:lnTo>
                    <a:pt x="3963357" y="646655"/>
                  </a:lnTo>
                  <a:lnTo>
                    <a:pt x="3938947" y="605208"/>
                  </a:lnTo>
                  <a:lnTo>
                    <a:pt x="3909268" y="564334"/>
                  </a:lnTo>
                  <a:lnTo>
                    <a:pt x="3874374" y="524116"/>
                  </a:lnTo>
                  <a:lnTo>
                    <a:pt x="3834322" y="484638"/>
                  </a:lnTo>
                  <a:lnTo>
                    <a:pt x="3789168" y="445985"/>
                  </a:lnTo>
                  <a:lnTo>
                    <a:pt x="3738968" y="408241"/>
                  </a:lnTo>
                  <a:lnTo>
                    <a:pt x="3705067" y="385206"/>
                  </a:lnTo>
                  <a:lnTo>
                    <a:pt x="3669405" y="362684"/>
                  </a:lnTo>
                  <a:lnTo>
                    <a:pt x="3632019" y="340688"/>
                  </a:lnTo>
                  <a:lnTo>
                    <a:pt x="3592945" y="319235"/>
                  </a:lnTo>
                  <a:lnTo>
                    <a:pt x="3552220" y="298339"/>
                  </a:lnTo>
                  <a:lnTo>
                    <a:pt x="3509879" y="278014"/>
                  </a:lnTo>
                  <a:lnTo>
                    <a:pt x="3465960" y="258275"/>
                  </a:lnTo>
                  <a:lnTo>
                    <a:pt x="3420498" y="239137"/>
                  </a:lnTo>
                  <a:lnTo>
                    <a:pt x="3373531" y="220616"/>
                  </a:lnTo>
                  <a:lnTo>
                    <a:pt x="3325094" y="202724"/>
                  </a:lnTo>
                  <a:lnTo>
                    <a:pt x="3275223" y="185479"/>
                  </a:lnTo>
                  <a:lnTo>
                    <a:pt x="3223956" y="168893"/>
                  </a:lnTo>
                  <a:lnTo>
                    <a:pt x="3171328" y="152983"/>
                  </a:lnTo>
                  <a:lnTo>
                    <a:pt x="3117376" y="137762"/>
                  </a:lnTo>
                  <a:lnTo>
                    <a:pt x="3062136" y="123245"/>
                  </a:lnTo>
                  <a:lnTo>
                    <a:pt x="3005645" y="109448"/>
                  </a:lnTo>
                  <a:lnTo>
                    <a:pt x="2959658" y="98956"/>
                  </a:lnTo>
                  <a:lnTo>
                    <a:pt x="2913081" y="88975"/>
                  </a:lnTo>
                  <a:lnTo>
                    <a:pt x="2865941" y="79507"/>
                  </a:lnTo>
                  <a:lnTo>
                    <a:pt x="2818264" y="70555"/>
                  </a:lnTo>
                  <a:lnTo>
                    <a:pt x="2770076" y="62123"/>
                  </a:lnTo>
                  <a:lnTo>
                    <a:pt x="2721403" y="54214"/>
                  </a:lnTo>
                  <a:lnTo>
                    <a:pt x="2672272" y="46829"/>
                  </a:lnTo>
                  <a:lnTo>
                    <a:pt x="2622708" y="39973"/>
                  </a:lnTo>
                  <a:lnTo>
                    <a:pt x="2572739" y="33649"/>
                  </a:lnTo>
                  <a:lnTo>
                    <a:pt x="2522389" y="27859"/>
                  </a:lnTo>
                  <a:lnTo>
                    <a:pt x="2471686" y="22606"/>
                  </a:lnTo>
                  <a:lnTo>
                    <a:pt x="2420656" y="17893"/>
                  </a:lnTo>
                  <a:lnTo>
                    <a:pt x="2369324" y="13723"/>
                  </a:lnTo>
                  <a:lnTo>
                    <a:pt x="2317717" y="10100"/>
                  </a:lnTo>
                  <a:lnTo>
                    <a:pt x="2265861" y="7026"/>
                  </a:lnTo>
                  <a:lnTo>
                    <a:pt x="2213783" y="4505"/>
                  </a:lnTo>
                  <a:lnTo>
                    <a:pt x="2161508" y="2538"/>
                  </a:lnTo>
                  <a:lnTo>
                    <a:pt x="2109063" y="1130"/>
                  </a:lnTo>
                  <a:lnTo>
                    <a:pt x="2056474" y="283"/>
                  </a:lnTo>
                  <a:lnTo>
                    <a:pt x="2003767" y="0"/>
                  </a:lnTo>
                  <a:lnTo>
                    <a:pt x="1951059" y="283"/>
                  </a:lnTo>
                  <a:lnTo>
                    <a:pt x="1898468" y="1130"/>
                  </a:lnTo>
                  <a:lnTo>
                    <a:pt x="1846022" y="2538"/>
                  </a:lnTo>
                  <a:lnTo>
                    <a:pt x="1793747" y="4505"/>
                  </a:lnTo>
                  <a:lnTo>
                    <a:pt x="1741668" y="7026"/>
                  </a:lnTo>
                  <a:lnTo>
                    <a:pt x="1689812" y="10100"/>
                  </a:lnTo>
                  <a:lnTo>
                    <a:pt x="1638205" y="13723"/>
                  </a:lnTo>
                  <a:lnTo>
                    <a:pt x="1586873" y="17893"/>
                  </a:lnTo>
                  <a:lnTo>
                    <a:pt x="1535842" y="22606"/>
                  </a:lnTo>
                  <a:lnTo>
                    <a:pt x="1485139" y="27859"/>
                  </a:lnTo>
                  <a:lnTo>
                    <a:pt x="1434790" y="33649"/>
                  </a:lnTo>
                  <a:lnTo>
                    <a:pt x="1384820" y="39973"/>
                  </a:lnTo>
                  <a:lnTo>
                    <a:pt x="1335257" y="46829"/>
                  </a:lnTo>
                  <a:lnTo>
                    <a:pt x="1286125" y="54214"/>
                  </a:lnTo>
                  <a:lnTo>
                    <a:pt x="1237452" y="62123"/>
                  </a:lnTo>
                  <a:lnTo>
                    <a:pt x="1189263" y="70555"/>
                  </a:lnTo>
                  <a:lnTo>
                    <a:pt x="1141585" y="79507"/>
                  </a:lnTo>
                  <a:lnTo>
                    <a:pt x="1094444" y="88975"/>
                  </a:lnTo>
                  <a:lnTo>
                    <a:pt x="1047866" y="98956"/>
                  </a:lnTo>
                  <a:lnTo>
                    <a:pt x="1001877" y="109448"/>
                  </a:lnTo>
                  <a:lnTo>
                    <a:pt x="945386" y="123245"/>
                  </a:lnTo>
                  <a:lnTo>
                    <a:pt x="890146" y="137762"/>
                  </a:lnTo>
                  <a:lnTo>
                    <a:pt x="836194" y="152983"/>
                  </a:lnTo>
                  <a:lnTo>
                    <a:pt x="783566" y="168893"/>
                  </a:lnTo>
                  <a:lnTo>
                    <a:pt x="732299" y="185479"/>
                  </a:lnTo>
                  <a:lnTo>
                    <a:pt x="682429" y="202724"/>
                  </a:lnTo>
                  <a:lnTo>
                    <a:pt x="633992" y="220616"/>
                  </a:lnTo>
                  <a:lnTo>
                    <a:pt x="587025" y="239137"/>
                  </a:lnTo>
                  <a:lnTo>
                    <a:pt x="541564" y="258275"/>
                  </a:lnTo>
                  <a:lnTo>
                    <a:pt x="497646" y="278014"/>
                  </a:lnTo>
                  <a:lnTo>
                    <a:pt x="455306" y="298339"/>
                  </a:lnTo>
                  <a:lnTo>
                    <a:pt x="414582" y="319235"/>
                  </a:lnTo>
                  <a:lnTo>
                    <a:pt x="375510" y="340688"/>
                  </a:lnTo>
                  <a:lnTo>
                    <a:pt x="338125" y="362684"/>
                  </a:lnTo>
                  <a:lnTo>
                    <a:pt x="302465" y="385206"/>
                  </a:lnTo>
                  <a:lnTo>
                    <a:pt x="268566" y="408241"/>
                  </a:lnTo>
                  <a:lnTo>
                    <a:pt x="218357" y="445985"/>
                  </a:lnTo>
                  <a:lnTo>
                    <a:pt x="173175" y="484638"/>
                  </a:lnTo>
                  <a:lnTo>
                    <a:pt x="133081" y="524116"/>
                  </a:lnTo>
                  <a:lnTo>
                    <a:pt x="98137" y="564334"/>
                  </a:lnTo>
                  <a:lnTo>
                    <a:pt x="68403" y="605208"/>
                  </a:lnTo>
                  <a:lnTo>
                    <a:pt x="43939" y="646655"/>
                  </a:lnTo>
                  <a:lnTo>
                    <a:pt x="24807" y="688590"/>
                  </a:lnTo>
                  <a:lnTo>
                    <a:pt x="11065" y="730929"/>
                  </a:lnTo>
                  <a:lnTo>
                    <a:pt x="2776" y="773588"/>
                  </a:lnTo>
                  <a:lnTo>
                    <a:pt x="0" y="816483"/>
                  </a:lnTo>
                  <a:lnTo>
                    <a:pt x="2776" y="859474"/>
                  </a:lnTo>
                  <a:lnTo>
                    <a:pt x="11065" y="902211"/>
                  </a:lnTo>
                  <a:lnTo>
                    <a:pt x="24807" y="944611"/>
                  </a:lnTo>
                  <a:lnTo>
                    <a:pt x="43939" y="986592"/>
                  </a:lnTo>
                  <a:lnTo>
                    <a:pt x="68403" y="1028072"/>
                  </a:lnTo>
                  <a:lnTo>
                    <a:pt x="98137" y="1068969"/>
                  </a:lnTo>
                  <a:lnTo>
                    <a:pt x="133081" y="1109201"/>
                  </a:lnTo>
                  <a:lnTo>
                    <a:pt x="173175" y="1148684"/>
                  </a:lnTo>
                  <a:lnTo>
                    <a:pt x="218357" y="1187338"/>
                  </a:lnTo>
                  <a:lnTo>
                    <a:pt x="268566" y="1225080"/>
                  </a:lnTo>
                  <a:lnTo>
                    <a:pt x="302465" y="1248058"/>
                  </a:lnTo>
                  <a:lnTo>
                    <a:pt x="338125" y="1270539"/>
                  </a:lnTo>
                  <a:lnTo>
                    <a:pt x="375510" y="1292506"/>
                  </a:lnTo>
                  <a:lnTo>
                    <a:pt x="414582" y="1313943"/>
                  </a:lnTo>
                  <a:lnTo>
                    <a:pt x="455306" y="1334833"/>
                  </a:lnTo>
                  <a:lnTo>
                    <a:pt x="497646" y="1355160"/>
                  </a:lnTo>
                  <a:lnTo>
                    <a:pt x="541564" y="1374908"/>
                  </a:lnTo>
                  <a:lnTo>
                    <a:pt x="587025" y="1394061"/>
                  </a:lnTo>
                  <a:lnTo>
                    <a:pt x="633992" y="1412602"/>
                  </a:lnTo>
                  <a:lnTo>
                    <a:pt x="682429" y="1430514"/>
                  </a:lnTo>
                  <a:lnTo>
                    <a:pt x="732299" y="1447783"/>
                  </a:lnTo>
                  <a:lnTo>
                    <a:pt x="783566" y="1464390"/>
                  </a:lnTo>
                  <a:lnTo>
                    <a:pt x="836194" y="1480320"/>
                  </a:lnTo>
                  <a:lnTo>
                    <a:pt x="890146" y="1495557"/>
                  </a:lnTo>
                  <a:lnTo>
                    <a:pt x="945386" y="1510084"/>
                  </a:lnTo>
                  <a:lnTo>
                    <a:pt x="1001877" y="1523885"/>
                  </a:lnTo>
                  <a:lnTo>
                    <a:pt x="1047866" y="1534377"/>
                  </a:lnTo>
                  <a:lnTo>
                    <a:pt x="1094444" y="1544358"/>
                  </a:lnTo>
                  <a:lnTo>
                    <a:pt x="1141585" y="1553826"/>
                  </a:lnTo>
                  <a:lnTo>
                    <a:pt x="1189263" y="1562777"/>
                  </a:lnTo>
                  <a:lnTo>
                    <a:pt x="1237452" y="1571208"/>
                  </a:lnTo>
                  <a:lnTo>
                    <a:pt x="1286125" y="1579117"/>
                  </a:lnTo>
                  <a:lnTo>
                    <a:pt x="1335257" y="1586500"/>
                  </a:lnTo>
                  <a:lnTo>
                    <a:pt x="1384820" y="1593355"/>
                  </a:lnTo>
                  <a:lnTo>
                    <a:pt x="1434790" y="1599679"/>
                  </a:lnTo>
                  <a:lnTo>
                    <a:pt x="1485139" y="1605468"/>
                  </a:lnTo>
                  <a:lnTo>
                    <a:pt x="1535842" y="1610720"/>
                  </a:lnTo>
                  <a:lnTo>
                    <a:pt x="1586873" y="1615432"/>
                  </a:lnTo>
                  <a:lnTo>
                    <a:pt x="1638205" y="1619601"/>
                  </a:lnTo>
                  <a:lnTo>
                    <a:pt x="1689812" y="1623223"/>
                  </a:lnTo>
                  <a:lnTo>
                    <a:pt x="1741668" y="1626296"/>
                  </a:lnTo>
                  <a:lnTo>
                    <a:pt x="1793747" y="1628817"/>
                  </a:lnTo>
                  <a:lnTo>
                    <a:pt x="1846022" y="1630783"/>
                  </a:lnTo>
                  <a:lnTo>
                    <a:pt x="1898468" y="1632191"/>
                  </a:lnTo>
                  <a:lnTo>
                    <a:pt x="1951059" y="1633038"/>
                  </a:lnTo>
                  <a:lnTo>
                    <a:pt x="2003767" y="1633321"/>
                  </a:lnTo>
                  <a:lnTo>
                    <a:pt x="2055777" y="1633025"/>
                  </a:lnTo>
                  <a:lnTo>
                    <a:pt x="2107701" y="1632160"/>
                  </a:lnTo>
                  <a:lnTo>
                    <a:pt x="2159540" y="1630759"/>
                  </a:lnTo>
                  <a:lnTo>
                    <a:pt x="2211294" y="1628857"/>
                  </a:lnTo>
                  <a:lnTo>
                    <a:pt x="2262962" y="1626489"/>
                  </a:lnTo>
                  <a:lnTo>
                    <a:pt x="2838602" y="1837448"/>
                  </a:lnTo>
                  <a:close/>
                </a:path>
              </a:pathLst>
            </a:custGeom>
            <a:ln w="381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662862" y="3742816"/>
            <a:ext cx="216979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Jika</a:t>
            </a:r>
            <a:r>
              <a:rPr dirty="0" sz="2200" spc="-4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IYA,</a:t>
            </a:r>
            <a:r>
              <a:rPr dirty="0" sz="2200" spc="-4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Itulah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56220" y="4077982"/>
            <a:ext cx="258191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yang</a:t>
            </a:r>
            <a:r>
              <a:rPr dirty="0" sz="2200" spc="-4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dikenal</a:t>
            </a:r>
            <a:r>
              <a:rPr dirty="0" sz="2200" spc="-3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omic Sans MS"/>
                <a:cs typeface="Comic Sans MS"/>
              </a:rPr>
              <a:t>dengan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5625" y="4413135"/>
            <a:ext cx="1745614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 b="1">
                <a:solidFill>
                  <a:srgbClr val="FFBF00"/>
                </a:solidFill>
                <a:latin typeface="Comic Sans MS"/>
                <a:cs typeface="Comic Sans MS"/>
              </a:rPr>
              <a:t>UANG</a:t>
            </a:r>
            <a:r>
              <a:rPr dirty="0" sz="2200" spc="-100" b="1">
                <a:solidFill>
                  <a:srgbClr val="FFBF00"/>
                </a:solidFill>
                <a:latin typeface="Comic Sans MS"/>
                <a:cs typeface="Comic Sans MS"/>
              </a:rPr>
              <a:t> </a:t>
            </a:r>
            <a:r>
              <a:rPr dirty="0" sz="2200" spc="-5" b="1">
                <a:solidFill>
                  <a:srgbClr val="FFBF00"/>
                </a:solidFill>
                <a:latin typeface="Comic Sans MS"/>
                <a:cs typeface="Comic Sans MS"/>
              </a:rPr>
              <a:t>SAKU</a:t>
            </a:r>
            <a:endParaRPr sz="2200">
              <a:latin typeface="Comic Sans MS"/>
              <a:cs typeface="Comic Sans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212476" y="4786922"/>
            <a:ext cx="1991995" cy="1384935"/>
            <a:chOff x="10212476" y="4786922"/>
            <a:chExt cx="1991995" cy="138493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2476" y="4786922"/>
              <a:ext cx="1979282" cy="138455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75836" y="4850650"/>
              <a:ext cx="1928163" cy="1232992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4116" y="126364"/>
            <a:ext cx="4900675" cy="274751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173177" y="6263170"/>
            <a:ext cx="28486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latin typeface="Cambria"/>
                <a:cs typeface="Cambria"/>
              </a:rPr>
              <a:t>TPA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Nyutran,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Mergangsan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631157" y="12"/>
            <a:ext cx="1560601" cy="85138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004505" y="127343"/>
            <a:ext cx="2384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E09B00"/>
                </a:solidFill>
                <a:latin typeface="Cambria"/>
                <a:cs typeface="Cambria"/>
              </a:rPr>
              <a:t>KKN</a:t>
            </a:r>
            <a:r>
              <a:rPr dirty="0" sz="1800" spc="-35" b="1">
                <a:solidFill>
                  <a:srgbClr val="E09B00"/>
                </a:solidFill>
                <a:latin typeface="Cambria"/>
                <a:cs typeface="Cambria"/>
              </a:rPr>
              <a:t> </a:t>
            </a:r>
            <a:r>
              <a:rPr dirty="0" sz="1800" spc="-5" b="1">
                <a:solidFill>
                  <a:srgbClr val="E09B00"/>
                </a:solidFill>
                <a:latin typeface="Cambria"/>
                <a:cs typeface="Cambria"/>
              </a:rPr>
              <a:t>Alternatif</a:t>
            </a:r>
            <a:r>
              <a:rPr dirty="0" sz="1800" spc="-30" b="1">
                <a:solidFill>
                  <a:srgbClr val="E09B00"/>
                </a:solidFill>
                <a:latin typeface="Cambria"/>
                <a:cs typeface="Cambria"/>
              </a:rPr>
              <a:t> </a:t>
            </a:r>
            <a:r>
              <a:rPr dirty="0" sz="1800" spc="-5" b="1">
                <a:solidFill>
                  <a:srgbClr val="E09B00"/>
                </a:solidFill>
                <a:latin typeface="Cambria"/>
                <a:cs typeface="Cambria"/>
              </a:rPr>
              <a:t>75</a:t>
            </a:r>
            <a:r>
              <a:rPr dirty="0" sz="1800" spc="-25" b="1">
                <a:solidFill>
                  <a:srgbClr val="E09B00"/>
                </a:solidFill>
                <a:latin typeface="Cambria"/>
                <a:cs typeface="Cambria"/>
              </a:rPr>
              <a:t> </a:t>
            </a:r>
            <a:r>
              <a:rPr dirty="0" sz="1800" spc="-30" b="1">
                <a:solidFill>
                  <a:srgbClr val="E09B00"/>
                </a:solidFill>
                <a:latin typeface="Cambria"/>
                <a:cs typeface="Cambria"/>
              </a:rPr>
              <a:t>UAD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6617" y="6197650"/>
            <a:ext cx="1765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41230E"/>
                </a:solidFill>
                <a:latin typeface="Cambria"/>
                <a:cs typeface="Cambria"/>
              </a:rPr>
              <a:t>4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47772" y="1147444"/>
            <a:ext cx="8875395" cy="1106170"/>
            <a:chOff x="2447772" y="1147444"/>
            <a:chExt cx="8875395" cy="1106170"/>
          </a:xfrm>
        </p:grpSpPr>
        <p:sp>
          <p:nvSpPr>
            <p:cNvPr id="4" name="object 4"/>
            <p:cNvSpPr/>
            <p:nvPr/>
          </p:nvSpPr>
          <p:spPr>
            <a:xfrm>
              <a:off x="2454122" y="1153794"/>
              <a:ext cx="8862695" cy="1093470"/>
            </a:xfrm>
            <a:custGeom>
              <a:avLst/>
              <a:gdLst/>
              <a:ahLst/>
              <a:cxnLst/>
              <a:rect l="l" t="t" r="r" b="b"/>
              <a:pathLst>
                <a:path w="8862695" h="1093470">
                  <a:moveTo>
                    <a:pt x="8679954" y="0"/>
                  </a:moveTo>
                  <a:lnTo>
                    <a:pt x="182156" y="0"/>
                  </a:lnTo>
                  <a:lnTo>
                    <a:pt x="158305" y="1547"/>
                  </a:lnTo>
                  <a:lnTo>
                    <a:pt x="112493" y="13823"/>
                  </a:lnTo>
                  <a:lnTo>
                    <a:pt x="71203" y="37674"/>
                  </a:lnTo>
                  <a:lnTo>
                    <a:pt x="37668" y="71209"/>
                  </a:lnTo>
                  <a:lnTo>
                    <a:pt x="13817" y="112506"/>
                  </a:lnTo>
                  <a:lnTo>
                    <a:pt x="1546" y="158317"/>
                  </a:lnTo>
                  <a:lnTo>
                    <a:pt x="0" y="182168"/>
                  </a:lnTo>
                  <a:lnTo>
                    <a:pt x="0" y="910805"/>
                  </a:lnTo>
                  <a:lnTo>
                    <a:pt x="6164" y="957967"/>
                  </a:lnTo>
                  <a:lnTo>
                    <a:pt x="24472" y="1001890"/>
                  </a:lnTo>
                  <a:lnTo>
                    <a:pt x="53324" y="1039637"/>
                  </a:lnTo>
                  <a:lnTo>
                    <a:pt x="91071" y="1068489"/>
                  </a:lnTo>
                  <a:lnTo>
                    <a:pt x="134994" y="1086797"/>
                  </a:lnTo>
                  <a:lnTo>
                    <a:pt x="182156" y="1092962"/>
                  </a:lnTo>
                  <a:lnTo>
                    <a:pt x="8680323" y="1092606"/>
                  </a:lnTo>
                  <a:lnTo>
                    <a:pt x="8727478" y="1086440"/>
                  </a:lnTo>
                  <a:lnTo>
                    <a:pt x="8771394" y="1068120"/>
                  </a:lnTo>
                  <a:lnTo>
                    <a:pt x="8809151" y="1039279"/>
                  </a:lnTo>
                  <a:lnTo>
                    <a:pt x="8837993" y="1001521"/>
                  </a:lnTo>
                  <a:lnTo>
                    <a:pt x="8856313" y="957605"/>
                  </a:lnTo>
                  <a:lnTo>
                    <a:pt x="8862479" y="910450"/>
                  </a:lnTo>
                  <a:lnTo>
                    <a:pt x="8862123" y="182168"/>
                  </a:lnTo>
                  <a:lnTo>
                    <a:pt x="8855957" y="135007"/>
                  </a:lnTo>
                  <a:lnTo>
                    <a:pt x="8837637" y="91084"/>
                  </a:lnTo>
                  <a:lnTo>
                    <a:pt x="8808796" y="53327"/>
                  </a:lnTo>
                  <a:lnTo>
                    <a:pt x="8771039" y="24485"/>
                  </a:lnTo>
                  <a:lnTo>
                    <a:pt x="8727116" y="6165"/>
                  </a:lnTo>
                  <a:lnTo>
                    <a:pt x="867995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54122" y="1153794"/>
              <a:ext cx="8862695" cy="1093470"/>
            </a:xfrm>
            <a:custGeom>
              <a:avLst/>
              <a:gdLst/>
              <a:ahLst/>
              <a:cxnLst/>
              <a:rect l="l" t="t" r="r" b="b"/>
              <a:pathLst>
                <a:path w="8862695" h="1093470">
                  <a:moveTo>
                    <a:pt x="0" y="182168"/>
                  </a:moveTo>
                  <a:lnTo>
                    <a:pt x="1546" y="158317"/>
                  </a:lnTo>
                  <a:lnTo>
                    <a:pt x="6164" y="135007"/>
                  </a:lnTo>
                  <a:lnTo>
                    <a:pt x="24472" y="91084"/>
                  </a:lnTo>
                  <a:lnTo>
                    <a:pt x="53324" y="53327"/>
                  </a:lnTo>
                  <a:lnTo>
                    <a:pt x="91071" y="24485"/>
                  </a:lnTo>
                  <a:lnTo>
                    <a:pt x="134994" y="6165"/>
                  </a:lnTo>
                  <a:lnTo>
                    <a:pt x="182156" y="0"/>
                  </a:lnTo>
                  <a:lnTo>
                    <a:pt x="8679954" y="0"/>
                  </a:lnTo>
                  <a:lnTo>
                    <a:pt x="8727116" y="6165"/>
                  </a:lnTo>
                  <a:lnTo>
                    <a:pt x="8771039" y="24485"/>
                  </a:lnTo>
                  <a:lnTo>
                    <a:pt x="8808796" y="53327"/>
                  </a:lnTo>
                  <a:lnTo>
                    <a:pt x="8837637" y="91084"/>
                  </a:lnTo>
                  <a:lnTo>
                    <a:pt x="8855957" y="135007"/>
                  </a:lnTo>
                  <a:lnTo>
                    <a:pt x="8862123" y="182168"/>
                  </a:lnTo>
                  <a:lnTo>
                    <a:pt x="8862479" y="910450"/>
                  </a:lnTo>
                  <a:lnTo>
                    <a:pt x="8860932" y="934295"/>
                  </a:lnTo>
                  <a:lnTo>
                    <a:pt x="8856313" y="957605"/>
                  </a:lnTo>
                  <a:lnTo>
                    <a:pt x="8837993" y="1001521"/>
                  </a:lnTo>
                  <a:lnTo>
                    <a:pt x="8809151" y="1039279"/>
                  </a:lnTo>
                  <a:lnTo>
                    <a:pt x="8771394" y="1068120"/>
                  </a:lnTo>
                  <a:lnTo>
                    <a:pt x="8727478" y="1086440"/>
                  </a:lnTo>
                  <a:lnTo>
                    <a:pt x="8680323" y="1092606"/>
                  </a:lnTo>
                  <a:lnTo>
                    <a:pt x="182156" y="1092962"/>
                  </a:lnTo>
                  <a:lnTo>
                    <a:pt x="134994" y="1086797"/>
                  </a:lnTo>
                  <a:lnTo>
                    <a:pt x="91071" y="1068489"/>
                  </a:lnTo>
                  <a:lnTo>
                    <a:pt x="53324" y="1039637"/>
                  </a:lnTo>
                  <a:lnTo>
                    <a:pt x="24472" y="1001890"/>
                  </a:lnTo>
                  <a:lnTo>
                    <a:pt x="6164" y="957967"/>
                  </a:lnTo>
                  <a:lnTo>
                    <a:pt x="0" y="910805"/>
                  </a:lnTo>
                  <a:lnTo>
                    <a:pt x="0" y="182168"/>
                  </a:lnTo>
                  <a:close/>
                </a:path>
              </a:pathLst>
            </a:custGeom>
            <a:ln w="12599">
              <a:solidFill>
                <a:srgbClr val="91CF4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584704" y="1321460"/>
            <a:ext cx="859663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63930" algn="l"/>
                <a:tab pos="1902460" algn="l"/>
                <a:tab pos="2567940" algn="l"/>
                <a:tab pos="3696970" algn="l"/>
                <a:tab pos="5293995" algn="l"/>
                <a:tab pos="6798309" algn="l"/>
                <a:tab pos="7964170" algn="l"/>
              </a:tabLst>
            </a:pP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Ti</a:t>
            </a:r>
            <a:r>
              <a:rPr dirty="0" sz="2400" spc="-10" b="1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2400" b="1">
                <a:solidFill>
                  <a:srgbClr val="FFFFFF"/>
                </a:solidFill>
                <a:latin typeface="Cambria"/>
                <a:cs typeface="Cambria"/>
              </a:rPr>
              <a:t>k	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bo</a:t>
            </a:r>
            <a:r>
              <a:rPr dirty="0" sz="2400" spc="-40" b="1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dirty="0" sz="2400" b="1">
                <a:solidFill>
                  <a:srgbClr val="FFFFFF"/>
                </a:solidFill>
                <a:latin typeface="Cambria"/>
                <a:cs typeface="Cambria"/>
              </a:rPr>
              <a:t>s	</a:t>
            </a:r>
            <a:r>
              <a:rPr dirty="0" sz="2400" spc="-10" b="1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2400" b="1">
                <a:solidFill>
                  <a:srgbClr val="FFFFFF"/>
                </a:solidFill>
                <a:latin typeface="Cambria"/>
                <a:cs typeface="Cambria"/>
              </a:rPr>
              <a:t>n	</a:t>
            </a:r>
            <a:r>
              <a:rPr dirty="0" sz="2400" spc="-10" b="1">
                <a:solidFill>
                  <a:srgbClr val="FFFFFF"/>
                </a:solidFill>
                <a:latin typeface="Cambria"/>
                <a:cs typeface="Cambria"/>
              </a:rPr>
              <a:t>b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ela</a:t>
            </a:r>
            <a:r>
              <a:rPr dirty="0" sz="2400" spc="-10" b="1">
                <a:solidFill>
                  <a:srgbClr val="FFFFFF"/>
                </a:solidFill>
                <a:latin typeface="Cambria"/>
                <a:cs typeface="Cambria"/>
              </a:rPr>
              <a:t>j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2400" b="1">
                <a:solidFill>
                  <a:srgbClr val="FFFFFF"/>
                </a:solidFill>
                <a:latin typeface="Cambria"/>
                <a:cs typeface="Cambria"/>
              </a:rPr>
              <a:t>r	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me</a:t>
            </a:r>
            <a:r>
              <a:rPr dirty="0" sz="2400" b="1">
                <a:solidFill>
                  <a:srgbClr val="FFFFFF"/>
                </a:solidFill>
                <a:latin typeface="Cambria"/>
                <a:cs typeface="Cambria"/>
              </a:rPr>
              <a:t>ng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dirty="0" sz="2400" b="1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ol</a:t>
            </a:r>
            <a:r>
              <a:rPr dirty="0" sz="2400" b="1">
                <a:solidFill>
                  <a:srgbClr val="FFFFFF"/>
                </a:solidFill>
                <a:latin typeface="Cambria"/>
                <a:cs typeface="Cambria"/>
              </a:rPr>
              <a:t>a	</a:t>
            </a:r>
            <a:r>
              <a:rPr dirty="0" sz="2400" spc="-45" b="1">
                <a:solidFill>
                  <a:srgbClr val="FFFFFF"/>
                </a:solidFill>
                <a:latin typeface="Cambria"/>
                <a:cs typeface="Cambria"/>
              </a:rPr>
              <a:t>k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dirty="0" sz="2400" spc="-10" b="1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2400" b="1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dirty="0" sz="2400" spc="-25" b="1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2400" b="1">
                <a:solidFill>
                  <a:srgbClr val="FFFFFF"/>
                </a:solidFill>
                <a:latin typeface="Cambria"/>
                <a:cs typeface="Cambria"/>
              </a:rPr>
              <a:t>n	</a:t>
            </a:r>
            <a:r>
              <a:rPr dirty="0" sz="2400" spc="-10" b="1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dirty="0" sz="2400" b="1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dirty="0" sz="2400" spc="-25" b="1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2400" b="1">
                <a:solidFill>
                  <a:srgbClr val="FFFFFF"/>
                </a:solidFill>
                <a:latin typeface="Cambria"/>
                <a:cs typeface="Cambria"/>
              </a:rPr>
              <a:t>n	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baik  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sejak</a:t>
            </a:r>
            <a:r>
              <a:rPr dirty="0" sz="2400" spc="-1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dini.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65287" y="298208"/>
            <a:ext cx="4806950" cy="809625"/>
            <a:chOff x="1865287" y="298208"/>
            <a:chExt cx="4806950" cy="809625"/>
          </a:xfrm>
        </p:grpSpPr>
        <p:sp>
          <p:nvSpPr>
            <p:cNvPr id="8" name="object 8"/>
            <p:cNvSpPr/>
            <p:nvPr/>
          </p:nvSpPr>
          <p:spPr>
            <a:xfrm>
              <a:off x="1871637" y="304558"/>
              <a:ext cx="4794250" cy="796925"/>
            </a:xfrm>
            <a:custGeom>
              <a:avLst/>
              <a:gdLst/>
              <a:ahLst/>
              <a:cxnLst/>
              <a:rect l="l" t="t" r="r" b="b"/>
              <a:pathLst>
                <a:path w="4794250" h="796925">
                  <a:moveTo>
                    <a:pt x="4395597" y="0"/>
                  </a:moveTo>
                  <a:lnTo>
                    <a:pt x="0" y="0"/>
                  </a:lnTo>
                  <a:lnTo>
                    <a:pt x="0" y="796315"/>
                  </a:lnTo>
                  <a:lnTo>
                    <a:pt x="4395597" y="796315"/>
                  </a:lnTo>
                  <a:lnTo>
                    <a:pt x="4793767" y="398157"/>
                  </a:lnTo>
                  <a:lnTo>
                    <a:pt x="43955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71637" y="304558"/>
              <a:ext cx="4794250" cy="796925"/>
            </a:xfrm>
            <a:custGeom>
              <a:avLst/>
              <a:gdLst/>
              <a:ahLst/>
              <a:cxnLst/>
              <a:rect l="l" t="t" r="r" b="b"/>
              <a:pathLst>
                <a:path w="4794250" h="796925">
                  <a:moveTo>
                    <a:pt x="0" y="0"/>
                  </a:moveTo>
                  <a:lnTo>
                    <a:pt x="4395597" y="0"/>
                  </a:lnTo>
                  <a:lnTo>
                    <a:pt x="4793767" y="398157"/>
                  </a:lnTo>
                  <a:lnTo>
                    <a:pt x="4395597" y="796315"/>
                  </a:lnTo>
                  <a:lnTo>
                    <a:pt x="0" y="796315"/>
                  </a:lnTo>
                  <a:lnTo>
                    <a:pt x="0" y="0"/>
                  </a:lnTo>
                  <a:close/>
                </a:path>
              </a:pathLst>
            </a:custGeom>
            <a:ln w="12599">
              <a:solidFill>
                <a:srgbClr val="91CF4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24098" y="507148"/>
            <a:ext cx="268986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/>
              <a:t>Tujuan</a:t>
            </a:r>
            <a:r>
              <a:rPr dirty="0" sz="2400" spc="-55"/>
              <a:t> </a:t>
            </a:r>
            <a:r>
              <a:rPr dirty="0" sz="2400" spc="-5"/>
              <a:t>Menabung?</a:t>
            </a:r>
            <a:endParaRPr sz="2400"/>
          </a:p>
        </p:txBody>
      </p:sp>
      <p:grpSp>
        <p:nvGrpSpPr>
          <p:cNvPr id="11" name="object 11"/>
          <p:cNvGrpSpPr/>
          <p:nvPr/>
        </p:nvGrpSpPr>
        <p:grpSpPr>
          <a:xfrm>
            <a:off x="949452" y="3102610"/>
            <a:ext cx="9538335" cy="3185160"/>
            <a:chOff x="949452" y="3102610"/>
            <a:chExt cx="9538335" cy="3185160"/>
          </a:xfrm>
        </p:grpSpPr>
        <p:sp>
          <p:nvSpPr>
            <p:cNvPr id="12" name="object 12"/>
            <p:cNvSpPr/>
            <p:nvPr/>
          </p:nvSpPr>
          <p:spPr>
            <a:xfrm>
              <a:off x="4532045" y="3108960"/>
              <a:ext cx="5949315" cy="814069"/>
            </a:xfrm>
            <a:custGeom>
              <a:avLst/>
              <a:gdLst/>
              <a:ahLst/>
              <a:cxnLst/>
              <a:rect l="l" t="t" r="r" b="b"/>
              <a:pathLst>
                <a:path w="5949315" h="814070">
                  <a:moveTo>
                    <a:pt x="5948997" y="0"/>
                  </a:moveTo>
                  <a:lnTo>
                    <a:pt x="407149" y="0"/>
                  </a:lnTo>
                  <a:lnTo>
                    <a:pt x="0" y="406793"/>
                  </a:lnTo>
                  <a:lnTo>
                    <a:pt x="407149" y="813955"/>
                  </a:lnTo>
                  <a:lnTo>
                    <a:pt x="5948997" y="813955"/>
                  </a:lnTo>
                  <a:lnTo>
                    <a:pt x="5948997" y="0"/>
                  </a:lnTo>
                  <a:close/>
                </a:path>
              </a:pathLst>
            </a:custGeom>
            <a:solidFill>
              <a:srgbClr val="7B3E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32045" y="3108960"/>
              <a:ext cx="5949315" cy="814069"/>
            </a:xfrm>
            <a:custGeom>
              <a:avLst/>
              <a:gdLst/>
              <a:ahLst/>
              <a:cxnLst/>
              <a:rect l="l" t="t" r="r" b="b"/>
              <a:pathLst>
                <a:path w="5949315" h="814070">
                  <a:moveTo>
                    <a:pt x="5948997" y="0"/>
                  </a:moveTo>
                  <a:lnTo>
                    <a:pt x="407149" y="0"/>
                  </a:lnTo>
                  <a:lnTo>
                    <a:pt x="0" y="406793"/>
                  </a:lnTo>
                  <a:lnTo>
                    <a:pt x="407149" y="813955"/>
                  </a:lnTo>
                  <a:lnTo>
                    <a:pt x="5948997" y="813955"/>
                  </a:lnTo>
                  <a:lnTo>
                    <a:pt x="5948997" y="0"/>
                  </a:lnTo>
                  <a:close/>
                </a:path>
              </a:pathLst>
            </a:custGeom>
            <a:ln w="12599">
              <a:solidFill>
                <a:srgbClr val="AC5C1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55802" y="4035958"/>
              <a:ext cx="9307195" cy="2245360"/>
            </a:xfrm>
            <a:custGeom>
              <a:avLst/>
              <a:gdLst/>
              <a:ahLst/>
              <a:cxnLst/>
              <a:rect l="l" t="t" r="r" b="b"/>
              <a:pathLst>
                <a:path w="9307195" h="2245360">
                  <a:moveTo>
                    <a:pt x="8932672" y="0"/>
                  </a:moveTo>
                  <a:lnTo>
                    <a:pt x="374040" y="0"/>
                  </a:lnTo>
                  <a:lnTo>
                    <a:pt x="325204" y="3212"/>
                  </a:lnTo>
                  <a:lnTo>
                    <a:pt x="277380" y="12736"/>
                  </a:lnTo>
                  <a:lnTo>
                    <a:pt x="231176" y="28401"/>
                  </a:lnTo>
                  <a:lnTo>
                    <a:pt x="187197" y="50037"/>
                  </a:lnTo>
                  <a:lnTo>
                    <a:pt x="146311" y="77294"/>
                  </a:lnTo>
                  <a:lnTo>
                    <a:pt x="109574" y="109396"/>
                  </a:lnTo>
                  <a:lnTo>
                    <a:pt x="77293" y="146076"/>
                  </a:lnTo>
                  <a:lnTo>
                    <a:pt x="50037" y="186842"/>
                  </a:lnTo>
                  <a:lnTo>
                    <a:pt x="28396" y="230876"/>
                  </a:lnTo>
                  <a:lnTo>
                    <a:pt x="12731" y="277202"/>
                  </a:lnTo>
                  <a:lnTo>
                    <a:pt x="3207" y="325204"/>
                  </a:lnTo>
                  <a:lnTo>
                    <a:pt x="0" y="374040"/>
                  </a:lnTo>
                  <a:lnTo>
                    <a:pt x="0" y="1870925"/>
                  </a:lnTo>
                  <a:lnTo>
                    <a:pt x="3210" y="1919761"/>
                  </a:lnTo>
                  <a:lnTo>
                    <a:pt x="12731" y="1967584"/>
                  </a:lnTo>
                  <a:lnTo>
                    <a:pt x="28396" y="2013784"/>
                  </a:lnTo>
                  <a:lnTo>
                    <a:pt x="50037" y="2057755"/>
                  </a:lnTo>
                  <a:lnTo>
                    <a:pt x="77237" y="2098578"/>
                  </a:lnTo>
                  <a:lnTo>
                    <a:pt x="109396" y="2135384"/>
                  </a:lnTo>
                  <a:lnTo>
                    <a:pt x="146076" y="2167665"/>
                  </a:lnTo>
                  <a:lnTo>
                    <a:pt x="186842" y="2194915"/>
                  </a:lnTo>
                  <a:lnTo>
                    <a:pt x="230870" y="2216559"/>
                  </a:lnTo>
                  <a:lnTo>
                    <a:pt x="277198" y="2232228"/>
                  </a:lnTo>
                  <a:lnTo>
                    <a:pt x="325147" y="2241753"/>
                  </a:lnTo>
                  <a:lnTo>
                    <a:pt x="374040" y="2244966"/>
                  </a:lnTo>
                  <a:lnTo>
                    <a:pt x="8933040" y="2244597"/>
                  </a:lnTo>
                  <a:lnTo>
                    <a:pt x="8981876" y="2241387"/>
                  </a:lnTo>
                  <a:lnTo>
                    <a:pt x="9029700" y="2231866"/>
                  </a:lnTo>
                  <a:lnTo>
                    <a:pt x="9075904" y="2216201"/>
                  </a:lnTo>
                  <a:lnTo>
                    <a:pt x="9119882" y="2194559"/>
                  </a:lnTo>
                  <a:lnTo>
                    <a:pt x="9160698" y="2167365"/>
                  </a:lnTo>
                  <a:lnTo>
                    <a:pt x="9197501" y="2135206"/>
                  </a:lnTo>
                  <a:lnTo>
                    <a:pt x="9229785" y="2098522"/>
                  </a:lnTo>
                  <a:lnTo>
                    <a:pt x="9257042" y="2057755"/>
                  </a:lnTo>
                  <a:lnTo>
                    <a:pt x="9278678" y="2013727"/>
                  </a:lnTo>
                  <a:lnTo>
                    <a:pt x="9294344" y="1967399"/>
                  </a:lnTo>
                  <a:lnTo>
                    <a:pt x="9303868" y="1919450"/>
                  </a:lnTo>
                  <a:lnTo>
                    <a:pt x="9307080" y="1870557"/>
                  </a:lnTo>
                  <a:lnTo>
                    <a:pt x="9306712" y="374040"/>
                  </a:lnTo>
                  <a:lnTo>
                    <a:pt x="9303490" y="325148"/>
                  </a:lnTo>
                  <a:lnTo>
                    <a:pt x="9293980" y="277380"/>
                  </a:lnTo>
                  <a:lnTo>
                    <a:pt x="9278315" y="231176"/>
                  </a:lnTo>
                  <a:lnTo>
                    <a:pt x="9256674" y="187197"/>
                  </a:lnTo>
                  <a:lnTo>
                    <a:pt x="9229480" y="146382"/>
                  </a:lnTo>
                  <a:lnTo>
                    <a:pt x="9197322" y="109578"/>
                  </a:lnTo>
                  <a:lnTo>
                    <a:pt x="9160642" y="77294"/>
                  </a:lnTo>
                  <a:lnTo>
                    <a:pt x="9119882" y="50037"/>
                  </a:lnTo>
                  <a:lnTo>
                    <a:pt x="9075848" y="28401"/>
                  </a:lnTo>
                  <a:lnTo>
                    <a:pt x="9029520" y="12736"/>
                  </a:lnTo>
                  <a:lnTo>
                    <a:pt x="8981570" y="3212"/>
                  </a:lnTo>
                  <a:lnTo>
                    <a:pt x="8932672" y="0"/>
                  </a:lnTo>
                  <a:close/>
                </a:path>
              </a:pathLst>
            </a:custGeom>
            <a:solidFill>
              <a:srgbClr val="B95D1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55802" y="4035958"/>
              <a:ext cx="9307195" cy="2245360"/>
            </a:xfrm>
            <a:custGeom>
              <a:avLst/>
              <a:gdLst/>
              <a:ahLst/>
              <a:cxnLst/>
              <a:rect l="l" t="t" r="r" b="b"/>
              <a:pathLst>
                <a:path w="9307195" h="2245360">
                  <a:moveTo>
                    <a:pt x="0" y="374040"/>
                  </a:moveTo>
                  <a:lnTo>
                    <a:pt x="3210" y="325148"/>
                  </a:lnTo>
                  <a:lnTo>
                    <a:pt x="12731" y="277202"/>
                  </a:lnTo>
                  <a:lnTo>
                    <a:pt x="28396" y="230876"/>
                  </a:lnTo>
                  <a:lnTo>
                    <a:pt x="50037" y="186842"/>
                  </a:lnTo>
                  <a:lnTo>
                    <a:pt x="77293" y="146076"/>
                  </a:lnTo>
                  <a:lnTo>
                    <a:pt x="109574" y="109396"/>
                  </a:lnTo>
                  <a:lnTo>
                    <a:pt x="146376" y="77237"/>
                  </a:lnTo>
                  <a:lnTo>
                    <a:pt x="187197" y="50037"/>
                  </a:lnTo>
                  <a:lnTo>
                    <a:pt x="231176" y="28401"/>
                  </a:lnTo>
                  <a:lnTo>
                    <a:pt x="277380" y="12736"/>
                  </a:lnTo>
                  <a:lnTo>
                    <a:pt x="325204" y="3212"/>
                  </a:lnTo>
                  <a:lnTo>
                    <a:pt x="374040" y="0"/>
                  </a:lnTo>
                  <a:lnTo>
                    <a:pt x="8932672" y="0"/>
                  </a:lnTo>
                  <a:lnTo>
                    <a:pt x="8981570" y="3212"/>
                  </a:lnTo>
                  <a:lnTo>
                    <a:pt x="9029520" y="12736"/>
                  </a:lnTo>
                  <a:lnTo>
                    <a:pt x="9075848" y="28401"/>
                  </a:lnTo>
                  <a:lnTo>
                    <a:pt x="9119882" y="50037"/>
                  </a:lnTo>
                  <a:lnTo>
                    <a:pt x="9160642" y="77294"/>
                  </a:lnTo>
                  <a:lnTo>
                    <a:pt x="9197322" y="109578"/>
                  </a:lnTo>
                  <a:lnTo>
                    <a:pt x="9229480" y="146382"/>
                  </a:lnTo>
                  <a:lnTo>
                    <a:pt x="9256674" y="187197"/>
                  </a:lnTo>
                  <a:lnTo>
                    <a:pt x="9278315" y="231176"/>
                  </a:lnTo>
                  <a:lnTo>
                    <a:pt x="9293980" y="277380"/>
                  </a:lnTo>
                  <a:lnTo>
                    <a:pt x="9303501" y="325204"/>
                  </a:lnTo>
                  <a:lnTo>
                    <a:pt x="9306712" y="374040"/>
                  </a:lnTo>
                  <a:lnTo>
                    <a:pt x="9307080" y="1870557"/>
                  </a:lnTo>
                  <a:lnTo>
                    <a:pt x="9303868" y="1919450"/>
                  </a:lnTo>
                  <a:lnTo>
                    <a:pt x="9294344" y="1967399"/>
                  </a:lnTo>
                  <a:lnTo>
                    <a:pt x="9278678" y="2013727"/>
                  </a:lnTo>
                  <a:lnTo>
                    <a:pt x="9257042" y="2057755"/>
                  </a:lnTo>
                  <a:lnTo>
                    <a:pt x="9229785" y="2098522"/>
                  </a:lnTo>
                  <a:lnTo>
                    <a:pt x="9197501" y="2135206"/>
                  </a:lnTo>
                  <a:lnTo>
                    <a:pt x="9160698" y="2167365"/>
                  </a:lnTo>
                  <a:lnTo>
                    <a:pt x="9119882" y="2194559"/>
                  </a:lnTo>
                  <a:lnTo>
                    <a:pt x="9075904" y="2216201"/>
                  </a:lnTo>
                  <a:lnTo>
                    <a:pt x="9029700" y="2231866"/>
                  </a:lnTo>
                  <a:lnTo>
                    <a:pt x="8981876" y="2241387"/>
                  </a:lnTo>
                  <a:lnTo>
                    <a:pt x="8933040" y="2244597"/>
                  </a:lnTo>
                  <a:lnTo>
                    <a:pt x="374040" y="2244966"/>
                  </a:lnTo>
                  <a:lnTo>
                    <a:pt x="325147" y="2241753"/>
                  </a:lnTo>
                  <a:lnTo>
                    <a:pt x="277198" y="2232228"/>
                  </a:lnTo>
                  <a:lnTo>
                    <a:pt x="230870" y="2216559"/>
                  </a:lnTo>
                  <a:lnTo>
                    <a:pt x="186842" y="2194915"/>
                  </a:lnTo>
                  <a:lnTo>
                    <a:pt x="146076" y="2167665"/>
                  </a:lnTo>
                  <a:lnTo>
                    <a:pt x="109396" y="2135384"/>
                  </a:lnTo>
                  <a:lnTo>
                    <a:pt x="77237" y="2098578"/>
                  </a:lnTo>
                  <a:lnTo>
                    <a:pt x="50037" y="2057755"/>
                  </a:lnTo>
                  <a:lnTo>
                    <a:pt x="28396" y="2013784"/>
                  </a:lnTo>
                  <a:lnTo>
                    <a:pt x="12731" y="1967584"/>
                  </a:lnTo>
                  <a:lnTo>
                    <a:pt x="3210" y="1919761"/>
                  </a:lnTo>
                  <a:lnTo>
                    <a:pt x="0" y="1870925"/>
                  </a:lnTo>
                  <a:lnTo>
                    <a:pt x="0" y="374040"/>
                  </a:lnTo>
                  <a:close/>
                </a:path>
              </a:pathLst>
            </a:custGeom>
            <a:ln w="12599">
              <a:solidFill>
                <a:srgbClr val="B95D1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1205280" y="12"/>
            <a:ext cx="10986770" cy="1857375"/>
            <a:chOff x="1205280" y="12"/>
            <a:chExt cx="10986770" cy="185737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5280" y="12"/>
              <a:ext cx="1589036" cy="185722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8628" y="12"/>
              <a:ext cx="1433512" cy="17589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31157" y="12"/>
              <a:ext cx="1560601" cy="851382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142542" y="3320186"/>
            <a:ext cx="8929370" cy="2765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84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FFFF"/>
                </a:solidFill>
                <a:latin typeface="Cambria"/>
                <a:cs typeface="Cambria"/>
              </a:rPr>
              <a:t>Kegunaan</a:t>
            </a:r>
            <a:r>
              <a:rPr dirty="0" sz="2400" spc="-2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ambria"/>
                <a:cs typeface="Cambria"/>
              </a:rPr>
              <a:t>Uang</a:t>
            </a:r>
            <a:r>
              <a:rPr dirty="0" sz="2400" spc="-2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400" spc="-30" b="1">
                <a:solidFill>
                  <a:srgbClr val="FFFFFF"/>
                </a:solidFill>
                <a:latin typeface="Cambria"/>
                <a:cs typeface="Cambria"/>
              </a:rPr>
              <a:t>Tabungan?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400">
              <a:latin typeface="Cambria"/>
              <a:cs typeface="Cambria"/>
            </a:endParaRPr>
          </a:p>
          <a:p>
            <a:pPr marL="469900" marR="5080" indent="-457200">
              <a:lnSpc>
                <a:spcPct val="100000"/>
              </a:lnSpc>
              <a:spcBef>
                <a:spcPts val="1475"/>
              </a:spcBef>
              <a:buAutoNum type="arabicPeriod"/>
              <a:tabLst>
                <a:tab pos="469265" algn="l"/>
                <a:tab pos="469900" algn="l"/>
                <a:tab pos="1321435" algn="l"/>
                <a:tab pos="2811780" algn="l"/>
                <a:tab pos="3689985" algn="l"/>
                <a:tab pos="4523105" algn="l"/>
                <a:tab pos="5616575" algn="l"/>
                <a:tab pos="7397115" algn="l"/>
              </a:tabLst>
            </a:pPr>
            <a:r>
              <a:rPr dirty="0" sz="2400" spc="10" b="1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aa</a:t>
            </a:r>
            <a:r>
              <a:rPr dirty="0" sz="2400" b="1">
                <a:solidFill>
                  <a:srgbClr val="FFFFFF"/>
                </a:solidFill>
                <a:latin typeface="Cambria"/>
                <a:cs typeface="Cambria"/>
              </a:rPr>
              <a:t>t	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dirty="0" sz="2400" spc="-45" b="1">
                <a:solidFill>
                  <a:srgbClr val="FFFFFF"/>
                </a:solidFill>
                <a:latin typeface="Cambria"/>
                <a:cs typeface="Cambria"/>
              </a:rPr>
              <a:t>k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dirty="0" sz="2400" b="1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om</a:t>
            </a:r>
            <a:r>
              <a:rPr dirty="0" sz="2400" b="1">
                <a:solidFill>
                  <a:srgbClr val="FFFFFF"/>
                </a:solidFill>
                <a:latin typeface="Cambria"/>
                <a:cs typeface="Cambria"/>
              </a:rPr>
              <a:t>i	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dirty="0" sz="2400" spc="-10" b="1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dirty="0" sz="2400" b="1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dirty="0" sz="2400" b="1">
                <a:solidFill>
                  <a:srgbClr val="FFFFFF"/>
                </a:solidFill>
                <a:latin typeface="Cambria"/>
                <a:cs typeface="Cambria"/>
              </a:rPr>
              <a:t>t	</a:t>
            </a:r>
            <a:r>
              <a:rPr dirty="0" sz="2400" spc="-10" b="1">
                <a:solidFill>
                  <a:srgbClr val="FFFFFF"/>
                </a:solidFill>
                <a:latin typeface="Cambria"/>
                <a:cs typeface="Cambria"/>
              </a:rPr>
              <a:t>b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dirty="0" sz="2400" b="1">
                <a:solidFill>
                  <a:srgbClr val="FFFFFF"/>
                </a:solidFill>
                <a:latin typeface="Cambria"/>
                <a:cs typeface="Cambria"/>
              </a:rPr>
              <a:t>a	</a:t>
            </a:r>
            <a:r>
              <a:rPr dirty="0" sz="2400" spc="-10" b="1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dirty="0" sz="2400" b="1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dirty="0" sz="2400" spc="-10" b="1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dirty="0" sz="2400" b="1">
                <a:solidFill>
                  <a:srgbClr val="FFFFFF"/>
                </a:solidFill>
                <a:latin typeface="Cambria"/>
                <a:cs typeface="Cambria"/>
              </a:rPr>
              <a:t>k	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memba</a:t>
            </a:r>
            <a:r>
              <a:rPr dirty="0" sz="2400" b="1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dirty="0" sz="2400" b="1">
                <a:solidFill>
                  <a:srgbClr val="FFFFFF"/>
                </a:solidFill>
                <a:latin typeface="Cambria"/>
                <a:cs typeface="Cambria"/>
              </a:rPr>
              <a:t>u	</a:t>
            </a:r>
            <a:r>
              <a:rPr dirty="0" sz="2400" spc="-45" b="1">
                <a:solidFill>
                  <a:srgbClr val="FFFFFF"/>
                </a:solidFill>
                <a:latin typeface="Cambria"/>
                <a:cs typeface="Cambria"/>
              </a:rPr>
              <a:t>k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eb</a:t>
            </a:r>
            <a:r>
              <a:rPr dirty="0" sz="2400" spc="-10" b="1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dirty="0" sz="2400" spc="-10" b="1">
                <a:solidFill>
                  <a:srgbClr val="FFFFFF"/>
                </a:solidFill>
                <a:latin typeface="Cambria"/>
                <a:cs typeface="Cambria"/>
              </a:rPr>
              <a:t>uh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an  </a:t>
            </a:r>
            <a:r>
              <a:rPr dirty="0" sz="2400" spc="-15" b="1">
                <a:solidFill>
                  <a:srgbClr val="FFFFFF"/>
                </a:solidFill>
                <a:latin typeface="Cambria"/>
                <a:cs typeface="Cambria"/>
              </a:rPr>
              <a:t>keluarga</a:t>
            </a:r>
            <a:endParaRPr sz="240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Membantu</a:t>
            </a:r>
            <a:r>
              <a:rPr dirty="0" sz="2400" spc="-2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ambria"/>
                <a:cs typeface="Cambria"/>
              </a:rPr>
              <a:t>orang 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lain </a:t>
            </a:r>
            <a:r>
              <a:rPr dirty="0" sz="2400" spc="-15" b="1">
                <a:solidFill>
                  <a:srgbClr val="FFFFFF"/>
                </a:solidFill>
                <a:latin typeface="Cambria"/>
                <a:cs typeface="Cambria"/>
              </a:rPr>
              <a:t>yang</a:t>
            </a:r>
            <a:r>
              <a:rPr dirty="0" sz="2400" spc="-1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sedang</a:t>
            </a:r>
            <a:r>
              <a:rPr dirty="0" sz="2400" spc="-1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ambria"/>
                <a:cs typeface="Cambria"/>
              </a:rPr>
              <a:t>membutuhkan</a:t>
            </a:r>
            <a:endParaRPr sz="240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10" b="1">
                <a:solidFill>
                  <a:srgbClr val="FFFFFF"/>
                </a:solidFill>
                <a:latin typeface="Cambria"/>
                <a:cs typeface="Cambria"/>
              </a:rPr>
              <a:t>Berguna 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untuk</a:t>
            </a:r>
            <a:r>
              <a:rPr dirty="0" sz="2400" spc="-1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400" spc="-30" b="1">
                <a:solidFill>
                  <a:srgbClr val="FFFFFF"/>
                </a:solidFill>
                <a:latin typeface="Cambria"/>
                <a:cs typeface="Cambria"/>
              </a:rPr>
              <a:t>biaya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ambria"/>
                <a:cs typeface="Cambria"/>
              </a:rPr>
              <a:t>pendidikan</a:t>
            </a:r>
            <a:r>
              <a:rPr dirty="0" sz="240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dimasa </a:t>
            </a:r>
            <a:r>
              <a:rPr dirty="0" sz="2400" spc="-10" b="1">
                <a:solidFill>
                  <a:srgbClr val="FFFFFF"/>
                </a:solidFill>
                <a:latin typeface="Cambria"/>
                <a:cs typeface="Cambria"/>
              </a:rPr>
              <a:t>depan</a:t>
            </a:r>
            <a:endParaRPr sz="240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10" b="1">
                <a:solidFill>
                  <a:srgbClr val="FFFFFF"/>
                </a:solidFill>
                <a:latin typeface="Cambria"/>
                <a:cs typeface="Cambria"/>
              </a:rPr>
              <a:t>Membeli</a:t>
            </a:r>
            <a:r>
              <a:rPr dirty="0" sz="2400" spc="-1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ambria"/>
                <a:cs typeface="Cambria"/>
              </a:rPr>
              <a:t>barang</a:t>
            </a:r>
            <a:r>
              <a:rPr dirty="0" sz="2400" spc="-15" b="1">
                <a:solidFill>
                  <a:srgbClr val="FFFFFF"/>
                </a:solidFill>
                <a:latin typeface="Cambria"/>
                <a:cs typeface="Cambria"/>
              </a:rPr>
              <a:t> yang 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kita</a:t>
            </a:r>
            <a:r>
              <a:rPr dirty="0" sz="2400" spc="-1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Cambria"/>
                <a:cs typeface="Cambria"/>
              </a:rPr>
              <a:t>butuhkan/inginkan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482404" y="2570403"/>
            <a:ext cx="1589405" cy="1873885"/>
            <a:chOff x="9482404" y="2570403"/>
            <a:chExt cx="1589405" cy="1873885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82404" y="2570403"/>
              <a:ext cx="1589036" cy="18737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45751" y="2634132"/>
              <a:ext cx="1433512" cy="171287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743065" y="6385572"/>
            <a:ext cx="28486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latin typeface="Cambria"/>
                <a:cs typeface="Cambria"/>
              </a:rPr>
              <a:t>TPA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Nyutran,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Mergangsan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04505" y="127343"/>
            <a:ext cx="2384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E09B00"/>
                </a:solidFill>
                <a:latin typeface="Cambria"/>
                <a:cs typeface="Cambria"/>
              </a:rPr>
              <a:t>KKN</a:t>
            </a:r>
            <a:r>
              <a:rPr dirty="0" sz="1800" spc="-35" b="1">
                <a:solidFill>
                  <a:srgbClr val="E09B00"/>
                </a:solidFill>
                <a:latin typeface="Cambria"/>
                <a:cs typeface="Cambria"/>
              </a:rPr>
              <a:t> </a:t>
            </a:r>
            <a:r>
              <a:rPr dirty="0" sz="1800" spc="-5" b="1">
                <a:solidFill>
                  <a:srgbClr val="E09B00"/>
                </a:solidFill>
                <a:latin typeface="Cambria"/>
                <a:cs typeface="Cambria"/>
              </a:rPr>
              <a:t>Alternatif</a:t>
            </a:r>
            <a:r>
              <a:rPr dirty="0" sz="1800" spc="-30" b="1">
                <a:solidFill>
                  <a:srgbClr val="E09B00"/>
                </a:solidFill>
                <a:latin typeface="Cambria"/>
                <a:cs typeface="Cambria"/>
              </a:rPr>
              <a:t> </a:t>
            </a:r>
            <a:r>
              <a:rPr dirty="0" sz="1800" spc="-5" b="1">
                <a:solidFill>
                  <a:srgbClr val="E09B00"/>
                </a:solidFill>
                <a:latin typeface="Cambria"/>
                <a:cs typeface="Cambria"/>
              </a:rPr>
              <a:t>75</a:t>
            </a:r>
            <a:r>
              <a:rPr dirty="0" sz="1800" spc="-25" b="1">
                <a:solidFill>
                  <a:srgbClr val="E09B00"/>
                </a:solidFill>
                <a:latin typeface="Cambria"/>
                <a:cs typeface="Cambria"/>
              </a:rPr>
              <a:t> </a:t>
            </a:r>
            <a:r>
              <a:rPr dirty="0" sz="1800" spc="-30" b="1">
                <a:solidFill>
                  <a:srgbClr val="E09B00"/>
                </a:solidFill>
                <a:latin typeface="Cambria"/>
                <a:cs typeface="Cambria"/>
              </a:rPr>
              <a:t>UAD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4826" y="311835"/>
            <a:ext cx="10974705" cy="6397625"/>
            <a:chOff x="824826" y="311835"/>
            <a:chExt cx="10974705" cy="63976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3635" y="2198877"/>
              <a:ext cx="3058198" cy="451044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21719" y="3220199"/>
              <a:ext cx="5858510" cy="3321685"/>
            </a:xfrm>
            <a:custGeom>
              <a:avLst/>
              <a:gdLst/>
              <a:ahLst/>
              <a:cxnLst/>
              <a:rect l="l" t="t" r="r" b="b"/>
              <a:pathLst>
                <a:path w="5858509" h="3321684">
                  <a:moveTo>
                    <a:pt x="553681" y="0"/>
                  </a:moveTo>
                  <a:lnTo>
                    <a:pt x="505247" y="2143"/>
                  </a:lnTo>
                  <a:lnTo>
                    <a:pt x="457344" y="8506"/>
                  </a:lnTo>
                  <a:lnTo>
                    <a:pt x="410262" y="18989"/>
                  </a:lnTo>
                  <a:lnTo>
                    <a:pt x="364290" y="33492"/>
                  </a:lnTo>
                  <a:lnTo>
                    <a:pt x="319717" y="51914"/>
                  </a:lnTo>
                  <a:lnTo>
                    <a:pt x="276834" y="74155"/>
                  </a:lnTo>
                  <a:lnTo>
                    <a:pt x="235946" y="100220"/>
                  </a:lnTo>
                  <a:lnTo>
                    <a:pt x="197649" y="129665"/>
                  </a:lnTo>
                  <a:lnTo>
                    <a:pt x="162131" y="162269"/>
                  </a:lnTo>
                  <a:lnTo>
                    <a:pt x="129583" y="197812"/>
                  </a:lnTo>
                  <a:lnTo>
                    <a:pt x="100194" y="236074"/>
                  </a:lnTo>
                  <a:lnTo>
                    <a:pt x="74155" y="276834"/>
                  </a:lnTo>
                  <a:lnTo>
                    <a:pt x="51790" y="319845"/>
                  </a:lnTo>
                  <a:lnTo>
                    <a:pt x="33334" y="364453"/>
                  </a:lnTo>
                  <a:lnTo>
                    <a:pt x="18856" y="410400"/>
                  </a:lnTo>
                  <a:lnTo>
                    <a:pt x="8427" y="457426"/>
                  </a:lnTo>
                  <a:lnTo>
                    <a:pt x="2118" y="505273"/>
                  </a:lnTo>
                  <a:lnTo>
                    <a:pt x="0" y="553681"/>
                  </a:lnTo>
                  <a:lnTo>
                    <a:pt x="0" y="3321354"/>
                  </a:lnTo>
                  <a:lnTo>
                    <a:pt x="5304243" y="3321354"/>
                  </a:lnTo>
                  <a:lnTo>
                    <a:pt x="5352672" y="3319212"/>
                  </a:lnTo>
                  <a:lnTo>
                    <a:pt x="5400571" y="3312850"/>
                  </a:lnTo>
                  <a:lnTo>
                    <a:pt x="5447652" y="3302369"/>
                  </a:lnTo>
                  <a:lnTo>
                    <a:pt x="5493623" y="3287868"/>
                  </a:lnTo>
                  <a:lnTo>
                    <a:pt x="5538195" y="3269445"/>
                  </a:lnTo>
                  <a:lnTo>
                    <a:pt x="5581078" y="3247199"/>
                  </a:lnTo>
                  <a:lnTo>
                    <a:pt x="5621966" y="3221135"/>
                  </a:lnTo>
                  <a:lnTo>
                    <a:pt x="5660263" y="3191692"/>
                  </a:lnTo>
                  <a:lnTo>
                    <a:pt x="5695781" y="3159090"/>
                  </a:lnTo>
                  <a:lnTo>
                    <a:pt x="5728329" y="3123547"/>
                  </a:lnTo>
                  <a:lnTo>
                    <a:pt x="5757718" y="3085284"/>
                  </a:lnTo>
                  <a:lnTo>
                    <a:pt x="5783757" y="3044520"/>
                  </a:lnTo>
                  <a:lnTo>
                    <a:pt x="5806127" y="3001513"/>
                  </a:lnTo>
                  <a:lnTo>
                    <a:pt x="5824587" y="2956907"/>
                  </a:lnTo>
                  <a:lnTo>
                    <a:pt x="5839067" y="2910960"/>
                  </a:lnTo>
                  <a:lnTo>
                    <a:pt x="5849497" y="2863934"/>
                  </a:lnTo>
                  <a:lnTo>
                    <a:pt x="5855807" y="2816089"/>
                  </a:lnTo>
                  <a:lnTo>
                    <a:pt x="5857925" y="2767685"/>
                  </a:lnTo>
                  <a:lnTo>
                    <a:pt x="5857925" y="355"/>
                  </a:lnTo>
                  <a:lnTo>
                    <a:pt x="553326" y="355"/>
                  </a:lnTo>
                  <a:lnTo>
                    <a:pt x="553681" y="0"/>
                  </a:lnTo>
                  <a:close/>
                </a:path>
              </a:pathLst>
            </a:custGeom>
            <a:solidFill>
              <a:srgbClr val="575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121719" y="3220199"/>
              <a:ext cx="5858510" cy="3321685"/>
            </a:xfrm>
            <a:custGeom>
              <a:avLst/>
              <a:gdLst/>
              <a:ahLst/>
              <a:cxnLst/>
              <a:rect l="l" t="t" r="r" b="b"/>
              <a:pathLst>
                <a:path w="5858509" h="3321684">
                  <a:moveTo>
                    <a:pt x="553326" y="355"/>
                  </a:moveTo>
                  <a:lnTo>
                    <a:pt x="5857925" y="355"/>
                  </a:lnTo>
                  <a:lnTo>
                    <a:pt x="5857925" y="2767685"/>
                  </a:lnTo>
                  <a:lnTo>
                    <a:pt x="5855807" y="2816089"/>
                  </a:lnTo>
                  <a:lnTo>
                    <a:pt x="5849497" y="2863934"/>
                  </a:lnTo>
                  <a:lnTo>
                    <a:pt x="5839067" y="2910960"/>
                  </a:lnTo>
                  <a:lnTo>
                    <a:pt x="5824587" y="2956907"/>
                  </a:lnTo>
                  <a:lnTo>
                    <a:pt x="5806127" y="3001513"/>
                  </a:lnTo>
                  <a:lnTo>
                    <a:pt x="5783757" y="3044520"/>
                  </a:lnTo>
                  <a:lnTo>
                    <a:pt x="5757718" y="3085284"/>
                  </a:lnTo>
                  <a:lnTo>
                    <a:pt x="5728329" y="3123547"/>
                  </a:lnTo>
                  <a:lnTo>
                    <a:pt x="5695781" y="3159090"/>
                  </a:lnTo>
                  <a:lnTo>
                    <a:pt x="5660263" y="3191692"/>
                  </a:lnTo>
                  <a:lnTo>
                    <a:pt x="5621966" y="3221135"/>
                  </a:lnTo>
                  <a:lnTo>
                    <a:pt x="5581078" y="3247199"/>
                  </a:lnTo>
                  <a:lnTo>
                    <a:pt x="5538195" y="3269445"/>
                  </a:lnTo>
                  <a:lnTo>
                    <a:pt x="5493623" y="3287868"/>
                  </a:lnTo>
                  <a:lnTo>
                    <a:pt x="5447652" y="3302369"/>
                  </a:lnTo>
                  <a:lnTo>
                    <a:pt x="5400571" y="3312850"/>
                  </a:lnTo>
                  <a:lnTo>
                    <a:pt x="5352672" y="3319212"/>
                  </a:lnTo>
                  <a:lnTo>
                    <a:pt x="5304243" y="3321354"/>
                  </a:lnTo>
                  <a:lnTo>
                    <a:pt x="0" y="3321354"/>
                  </a:lnTo>
                  <a:lnTo>
                    <a:pt x="0" y="553681"/>
                  </a:lnTo>
                  <a:lnTo>
                    <a:pt x="2118" y="505273"/>
                  </a:lnTo>
                  <a:lnTo>
                    <a:pt x="8427" y="457426"/>
                  </a:lnTo>
                  <a:lnTo>
                    <a:pt x="18856" y="410400"/>
                  </a:lnTo>
                  <a:lnTo>
                    <a:pt x="33334" y="364453"/>
                  </a:lnTo>
                  <a:lnTo>
                    <a:pt x="51790" y="319845"/>
                  </a:lnTo>
                  <a:lnTo>
                    <a:pt x="74155" y="276834"/>
                  </a:lnTo>
                  <a:lnTo>
                    <a:pt x="100194" y="236074"/>
                  </a:lnTo>
                  <a:lnTo>
                    <a:pt x="129583" y="197812"/>
                  </a:lnTo>
                  <a:lnTo>
                    <a:pt x="162131" y="162269"/>
                  </a:lnTo>
                  <a:lnTo>
                    <a:pt x="197649" y="129665"/>
                  </a:lnTo>
                  <a:lnTo>
                    <a:pt x="235946" y="100220"/>
                  </a:lnTo>
                  <a:lnTo>
                    <a:pt x="276834" y="74155"/>
                  </a:lnTo>
                  <a:lnTo>
                    <a:pt x="319717" y="51914"/>
                  </a:lnTo>
                  <a:lnTo>
                    <a:pt x="364290" y="33492"/>
                  </a:lnTo>
                  <a:lnTo>
                    <a:pt x="410262" y="18989"/>
                  </a:lnTo>
                  <a:lnTo>
                    <a:pt x="457344" y="8506"/>
                  </a:lnTo>
                  <a:lnTo>
                    <a:pt x="505247" y="2143"/>
                  </a:lnTo>
                  <a:lnTo>
                    <a:pt x="553681" y="0"/>
                  </a:lnTo>
                  <a:lnTo>
                    <a:pt x="553326" y="355"/>
                  </a:lnTo>
                  <a:close/>
                </a:path>
              </a:pathLst>
            </a:custGeom>
            <a:ln w="19079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44194" y="331203"/>
              <a:ext cx="6297295" cy="2520950"/>
            </a:xfrm>
            <a:custGeom>
              <a:avLst/>
              <a:gdLst/>
              <a:ahLst/>
              <a:cxnLst/>
              <a:rect l="l" t="t" r="r" b="b"/>
              <a:pathLst>
                <a:path w="6297295" h="2520950">
                  <a:moveTo>
                    <a:pt x="420128" y="0"/>
                  </a:moveTo>
                  <a:lnTo>
                    <a:pt x="365154" y="3609"/>
                  </a:lnTo>
                  <a:lnTo>
                    <a:pt x="311361" y="14306"/>
                  </a:lnTo>
                  <a:lnTo>
                    <a:pt x="259388" y="31889"/>
                  </a:lnTo>
                  <a:lnTo>
                    <a:pt x="209880" y="56159"/>
                  </a:lnTo>
                  <a:lnTo>
                    <a:pt x="164196" y="86861"/>
                  </a:lnTo>
                  <a:lnTo>
                    <a:pt x="123032" y="123067"/>
                  </a:lnTo>
                  <a:lnTo>
                    <a:pt x="86863" y="164338"/>
                  </a:lnTo>
                  <a:lnTo>
                    <a:pt x="56159" y="210235"/>
                  </a:lnTo>
                  <a:lnTo>
                    <a:pt x="31895" y="259531"/>
                  </a:lnTo>
                  <a:lnTo>
                    <a:pt x="14311" y="311394"/>
                  </a:lnTo>
                  <a:lnTo>
                    <a:pt x="3611" y="365148"/>
                  </a:lnTo>
                  <a:lnTo>
                    <a:pt x="0" y="420116"/>
                  </a:lnTo>
                  <a:lnTo>
                    <a:pt x="0" y="2520721"/>
                  </a:lnTo>
                  <a:lnTo>
                    <a:pt x="5876645" y="2520721"/>
                  </a:lnTo>
                  <a:lnTo>
                    <a:pt x="5931619" y="2517109"/>
                  </a:lnTo>
                  <a:lnTo>
                    <a:pt x="5985411" y="2506410"/>
                  </a:lnTo>
                  <a:lnTo>
                    <a:pt x="6037379" y="2488826"/>
                  </a:lnTo>
                  <a:lnTo>
                    <a:pt x="6086881" y="2464562"/>
                  </a:lnTo>
                  <a:lnTo>
                    <a:pt x="6132572" y="2433852"/>
                  </a:lnTo>
                  <a:lnTo>
                    <a:pt x="6173738" y="2397642"/>
                  </a:lnTo>
                  <a:lnTo>
                    <a:pt x="6209905" y="2356369"/>
                  </a:lnTo>
                  <a:lnTo>
                    <a:pt x="6240602" y="2310472"/>
                  </a:lnTo>
                  <a:lnTo>
                    <a:pt x="6264871" y="2261177"/>
                  </a:lnTo>
                  <a:lnTo>
                    <a:pt x="6282455" y="2209314"/>
                  </a:lnTo>
                  <a:lnTo>
                    <a:pt x="6293151" y="2155560"/>
                  </a:lnTo>
                  <a:lnTo>
                    <a:pt x="6296761" y="2100592"/>
                  </a:lnTo>
                  <a:lnTo>
                    <a:pt x="6296761" y="355"/>
                  </a:lnTo>
                  <a:lnTo>
                    <a:pt x="419760" y="355"/>
                  </a:lnTo>
                  <a:lnTo>
                    <a:pt x="420128" y="0"/>
                  </a:lnTo>
                  <a:close/>
                </a:path>
              </a:pathLst>
            </a:custGeom>
            <a:solidFill>
              <a:srgbClr val="5114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44194" y="331203"/>
              <a:ext cx="6297295" cy="2520950"/>
            </a:xfrm>
            <a:custGeom>
              <a:avLst/>
              <a:gdLst/>
              <a:ahLst/>
              <a:cxnLst/>
              <a:rect l="l" t="t" r="r" b="b"/>
              <a:pathLst>
                <a:path w="6297295" h="2520950">
                  <a:moveTo>
                    <a:pt x="419760" y="355"/>
                  </a:moveTo>
                  <a:lnTo>
                    <a:pt x="6296761" y="355"/>
                  </a:lnTo>
                  <a:lnTo>
                    <a:pt x="6296761" y="2100592"/>
                  </a:lnTo>
                  <a:lnTo>
                    <a:pt x="6293151" y="2155560"/>
                  </a:lnTo>
                  <a:lnTo>
                    <a:pt x="6282455" y="2209314"/>
                  </a:lnTo>
                  <a:lnTo>
                    <a:pt x="6264871" y="2261177"/>
                  </a:lnTo>
                  <a:lnTo>
                    <a:pt x="6240602" y="2310472"/>
                  </a:lnTo>
                  <a:lnTo>
                    <a:pt x="6209905" y="2356369"/>
                  </a:lnTo>
                  <a:lnTo>
                    <a:pt x="6173738" y="2397642"/>
                  </a:lnTo>
                  <a:lnTo>
                    <a:pt x="6132572" y="2433852"/>
                  </a:lnTo>
                  <a:lnTo>
                    <a:pt x="6086881" y="2464562"/>
                  </a:lnTo>
                  <a:lnTo>
                    <a:pt x="6037379" y="2488826"/>
                  </a:lnTo>
                  <a:lnTo>
                    <a:pt x="5985411" y="2506410"/>
                  </a:lnTo>
                  <a:lnTo>
                    <a:pt x="5931619" y="2517109"/>
                  </a:lnTo>
                  <a:lnTo>
                    <a:pt x="5876645" y="2520721"/>
                  </a:lnTo>
                  <a:lnTo>
                    <a:pt x="0" y="2520721"/>
                  </a:lnTo>
                  <a:lnTo>
                    <a:pt x="0" y="420116"/>
                  </a:lnTo>
                  <a:lnTo>
                    <a:pt x="3611" y="365148"/>
                  </a:lnTo>
                  <a:lnTo>
                    <a:pt x="14311" y="311394"/>
                  </a:lnTo>
                  <a:lnTo>
                    <a:pt x="31895" y="259531"/>
                  </a:lnTo>
                  <a:lnTo>
                    <a:pt x="56159" y="210235"/>
                  </a:lnTo>
                  <a:lnTo>
                    <a:pt x="86863" y="164338"/>
                  </a:lnTo>
                  <a:lnTo>
                    <a:pt x="123032" y="123067"/>
                  </a:lnTo>
                  <a:lnTo>
                    <a:pt x="164196" y="86861"/>
                  </a:lnTo>
                  <a:lnTo>
                    <a:pt x="209880" y="56159"/>
                  </a:lnTo>
                  <a:lnTo>
                    <a:pt x="259388" y="31889"/>
                  </a:lnTo>
                  <a:lnTo>
                    <a:pt x="311361" y="14306"/>
                  </a:lnTo>
                  <a:lnTo>
                    <a:pt x="365154" y="3609"/>
                  </a:lnTo>
                  <a:lnTo>
                    <a:pt x="420128" y="0"/>
                  </a:lnTo>
                  <a:lnTo>
                    <a:pt x="419760" y="355"/>
                  </a:lnTo>
                  <a:close/>
                </a:path>
              </a:pathLst>
            </a:custGeom>
            <a:ln w="38159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51623" y="969009"/>
            <a:ext cx="547941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0">
                <a:latin typeface="Comic Sans MS"/>
                <a:cs typeface="Comic Sans MS"/>
              </a:rPr>
              <a:t>Untuk </a:t>
            </a:r>
            <a:r>
              <a:rPr dirty="0" sz="2000" b="0">
                <a:latin typeface="Comic Sans MS"/>
                <a:cs typeface="Comic Sans MS"/>
              </a:rPr>
              <a:t>itu,</a:t>
            </a:r>
            <a:r>
              <a:rPr dirty="0" sz="2000" spc="-5" b="0">
                <a:latin typeface="Comic Sans MS"/>
                <a:cs typeface="Comic Sans MS"/>
              </a:rPr>
              <a:t> berapapun uang</a:t>
            </a:r>
            <a:r>
              <a:rPr dirty="0" sz="2000" spc="5" b="0">
                <a:latin typeface="Comic Sans MS"/>
                <a:cs typeface="Comic Sans MS"/>
              </a:rPr>
              <a:t> </a:t>
            </a:r>
            <a:r>
              <a:rPr dirty="0" sz="2000" spc="-5" b="0">
                <a:latin typeface="Comic Sans MS"/>
                <a:cs typeface="Comic Sans MS"/>
              </a:rPr>
              <a:t>saku</a:t>
            </a:r>
            <a:r>
              <a:rPr dirty="0" sz="2000" b="0">
                <a:latin typeface="Comic Sans MS"/>
                <a:cs typeface="Comic Sans MS"/>
              </a:rPr>
              <a:t> </a:t>
            </a:r>
            <a:r>
              <a:rPr dirty="0" sz="2000" spc="-5" b="0">
                <a:latin typeface="Comic Sans MS"/>
                <a:cs typeface="Comic Sans MS"/>
              </a:rPr>
              <a:t>yang</a:t>
            </a:r>
            <a:r>
              <a:rPr dirty="0" sz="2000" b="0">
                <a:latin typeface="Comic Sans MS"/>
                <a:cs typeface="Comic Sans MS"/>
              </a:rPr>
              <a:t> </a:t>
            </a:r>
            <a:r>
              <a:rPr dirty="0" sz="2000" spc="-5" b="0">
                <a:latin typeface="Comic Sans MS"/>
                <a:cs typeface="Comic Sans MS"/>
              </a:rPr>
              <a:t>diberikan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584" y="1273936"/>
            <a:ext cx="579501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Comic Sans MS"/>
                <a:cs typeface="Comic Sans MS"/>
              </a:rPr>
              <a:t>orang </a:t>
            </a:r>
            <a:r>
              <a:rPr dirty="0" sz="2000">
                <a:solidFill>
                  <a:srgbClr val="FFFFFF"/>
                </a:solidFill>
                <a:latin typeface="Comic Sans MS"/>
                <a:cs typeface="Comic Sans MS"/>
              </a:rPr>
              <a:t>tua </a:t>
            </a:r>
            <a:r>
              <a:rPr dirty="0" sz="2000" spc="-5">
                <a:solidFill>
                  <a:srgbClr val="FFFFFF"/>
                </a:solidFill>
                <a:latin typeface="Comic Sans MS"/>
                <a:cs typeface="Comic Sans MS"/>
              </a:rPr>
              <a:t>patut </a:t>
            </a:r>
            <a:r>
              <a:rPr dirty="0" sz="2000">
                <a:solidFill>
                  <a:srgbClr val="FFFFFF"/>
                </a:solidFill>
                <a:latin typeface="Comic Sans MS"/>
                <a:cs typeface="Comic Sans MS"/>
              </a:rPr>
              <a:t>kita </a:t>
            </a:r>
            <a:r>
              <a:rPr dirty="0" sz="2000" spc="-5">
                <a:solidFill>
                  <a:srgbClr val="FFFFFF"/>
                </a:solidFill>
                <a:latin typeface="Comic Sans MS"/>
                <a:cs typeface="Comic Sans MS"/>
              </a:rPr>
              <a:t>syukuri dengan cara </a:t>
            </a:r>
            <a:r>
              <a:rPr dirty="0" sz="20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omic Sans MS"/>
                <a:cs typeface="Comic Sans MS"/>
              </a:rPr>
              <a:t>berterimakasih pada</a:t>
            </a:r>
            <a:r>
              <a:rPr dirty="0" sz="20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omic Sans MS"/>
                <a:cs typeface="Comic Sans MS"/>
              </a:rPr>
              <a:t>Allah</a:t>
            </a:r>
            <a:r>
              <a:rPr dirty="0" sz="20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omic Sans MS"/>
                <a:cs typeface="Comic Sans MS"/>
              </a:rPr>
              <a:t>dan</a:t>
            </a:r>
            <a:r>
              <a:rPr dirty="0" sz="20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omic Sans MS"/>
                <a:cs typeface="Comic Sans MS"/>
              </a:rPr>
              <a:t>juga</a:t>
            </a:r>
            <a:r>
              <a:rPr dirty="0" sz="20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omic Sans MS"/>
                <a:cs typeface="Comic Sans MS"/>
              </a:rPr>
              <a:t>mengucapkan </a:t>
            </a:r>
            <a:r>
              <a:rPr dirty="0" sz="2000" spc="-58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omic Sans MS"/>
                <a:cs typeface="Comic Sans MS"/>
              </a:rPr>
              <a:t>terimakasih</a:t>
            </a:r>
            <a:r>
              <a:rPr dirty="0" sz="20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omic Sans MS"/>
                <a:cs typeface="Comic Sans MS"/>
              </a:rPr>
              <a:t>pada orang</a:t>
            </a:r>
            <a:r>
              <a:rPr dirty="0" sz="20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omic Sans MS"/>
                <a:cs typeface="Comic Sans MS"/>
              </a:rPr>
              <a:t>tua.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7944" y="3343785"/>
            <a:ext cx="5814695" cy="3521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1017269">
              <a:lnSpc>
                <a:spcPct val="149900"/>
              </a:lnSpc>
              <a:spcBef>
                <a:spcPts val="100"/>
              </a:spcBef>
              <a:tabLst>
                <a:tab pos="1826260" algn="l"/>
              </a:tabLst>
            </a:pP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Jika kita </a:t>
            </a:r>
            <a:r>
              <a:rPr dirty="0" sz="2800" spc="-10">
                <a:solidFill>
                  <a:srgbClr val="FFFFFF"/>
                </a:solidFill>
                <a:latin typeface="Comic Sans MS"/>
                <a:cs typeface="Comic Sans MS"/>
              </a:rPr>
              <a:t>memiliki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uang, </a:t>
            </a:r>
            <a:r>
              <a:rPr dirty="0" sz="2800" spc="-10">
                <a:solidFill>
                  <a:srgbClr val="FFFFFF"/>
                </a:solidFill>
                <a:latin typeface="Comic Sans MS"/>
                <a:cs typeface="Comic Sans MS"/>
              </a:rPr>
              <a:t>maka </a:t>
            </a:r>
            <a:r>
              <a:rPr dirty="0" sz="2800" spc="-82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omic Sans MS"/>
                <a:cs typeface="Comic Sans MS"/>
              </a:rPr>
              <a:t>sebaiknya	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kita </a:t>
            </a:r>
            <a:r>
              <a:rPr dirty="0" sz="2800" spc="-10">
                <a:solidFill>
                  <a:srgbClr val="FFFFFF"/>
                </a:solidFill>
                <a:latin typeface="Comic Sans MS"/>
                <a:cs typeface="Comic Sans MS"/>
              </a:rPr>
              <a:t>menyisihkan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omic Sans MS"/>
                <a:cs typeface="Comic Sans MS"/>
              </a:rPr>
              <a:t>sebagian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uang kita untuk </a:t>
            </a:r>
            <a:r>
              <a:rPr dirty="0" sz="28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omic Sans MS"/>
                <a:cs typeface="Comic Sans MS"/>
              </a:rPr>
              <a:t>disimpan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atau</a:t>
            </a:r>
            <a:r>
              <a:rPr dirty="0" sz="2800" spc="-10">
                <a:solidFill>
                  <a:srgbClr val="FFFFFF"/>
                </a:solidFill>
                <a:latin typeface="Comic Sans MS"/>
                <a:cs typeface="Comic Sans MS"/>
              </a:rPr>
              <a:t> ditabung.</a:t>
            </a:r>
            <a:endParaRPr sz="2800">
              <a:latin typeface="Comic Sans MS"/>
              <a:cs typeface="Comic Sans MS"/>
            </a:endParaRPr>
          </a:p>
          <a:p>
            <a:pPr algn="ctr" marL="5638165">
              <a:lnSpc>
                <a:spcPct val="100000"/>
              </a:lnSpc>
              <a:spcBef>
                <a:spcPts val="2325"/>
              </a:spcBef>
            </a:pPr>
            <a:r>
              <a:rPr dirty="0" sz="2000" b="1">
                <a:solidFill>
                  <a:srgbClr val="41230E"/>
                </a:solidFill>
                <a:latin typeface="Cambria"/>
                <a:cs typeface="Cambria"/>
              </a:rPr>
              <a:t>5</a:t>
            </a:r>
            <a:endParaRPr sz="2000">
              <a:latin typeface="Cambria"/>
              <a:cs typeface="Cambria"/>
            </a:endParaRPr>
          </a:p>
          <a:p>
            <a:pPr algn="ctr" marL="32384">
              <a:lnSpc>
                <a:spcPct val="100000"/>
              </a:lnSpc>
              <a:spcBef>
                <a:spcPts val="245"/>
              </a:spcBef>
            </a:pPr>
            <a:r>
              <a:rPr dirty="0" sz="2000" spc="-50">
                <a:latin typeface="Cambria"/>
                <a:cs typeface="Cambria"/>
              </a:rPr>
              <a:t>TPA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Nyutran,</a:t>
            </a:r>
            <a:r>
              <a:rPr dirty="0" sz="2000" spc="-3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Mergangsan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31157" y="12"/>
            <a:ext cx="1560601" cy="85138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004505" y="127343"/>
            <a:ext cx="2384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E09B00"/>
                </a:solidFill>
                <a:latin typeface="Cambria"/>
                <a:cs typeface="Cambria"/>
              </a:rPr>
              <a:t>KKN</a:t>
            </a:r>
            <a:r>
              <a:rPr dirty="0" sz="1800" spc="-35" b="1">
                <a:solidFill>
                  <a:srgbClr val="E09B00"/>
                </a:solidFill>
                <a:latin typeface="Cambria"/>
                <a:cs typeface="Cambria"/>
              </a:rPr>
              <a:t> </a:t>
            </a:r>
            <a:r>
              <a:rPr dirty="0" sz="1800" spc="-5" b="1">
                <a:solidFill>
                  <a:srgbClr val="E09B00"/>
                </a:solidFill>
                <a:latin typeface="Cambria"/>
                <a:cs typeface="Cambria"/>
              </a:rPr>
              <a:t>Alternatif</a:t>
            </a:r>
            <a:r>
              <a:rPr dirty="0" sz="1800" spc="-30" b="1">
                <a:solidFill>
                  <a:srgbClr val="E09B00"/>
                </a:solidFill>
                <a:latin typeface="Cambria"/>
                <a:cs typeface="Cambria"/>
              </a:rPr>
              <a:t> </a:t>
            </a:r>
            <a:r>
              <a:rPr dirty="0" sz="1800" spc="-5" b="1">
                <a:solidFill>
                  <a:srgbClr val="E09B00"/>
                </a:solidFill>
                <a:latin typeface="Cambria"/>
                <a:cs typeface="Cambria"/>
              </a:rPr>
              <a:t>75</a:t>
            </a:r>
            <a:r>
              <a:rPr dirty="0" sz="1800" spc="-25" b="1">
                <a:solidFill>
                  <a:srgbClr val="E09B00"/>
                </a:solidFill>
                <a:latin typeface="Cambria"/>
                <a:cs typeface="Cambria"/>
              </a:rPr>
              <a:t> </a:t>
            </a:r>
            <a:r>
              <a:rPr dirty="0" sz="1800" spc="-30" b="1">
                <a:solidFill>
                  <a:srgbClr val="E09B00"/>
                </a:solidFill>
                <a:latin typeface="Cambria"/>
                <a:cs typeface="Cambria"/>
              </a:rPr>
              <a:t>UAD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6617" y="6197650"/>
            <a:ext cx="1765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41230E"/>
                </a:solidFill>
                <a:latin typeface="Cambria"/>
                <a:cs typeface="Cambria"/>
              </a:rPr>
              <a:t>6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5531" y="223329"/>
            <a:ext cx="4895850" cy="5658485"/>
            <a:chOff x="365531" y="223329"/>
            <a:chExt cx="4895850" cy="56584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284" y="3099231"/>
              <a:ext cx="2043353" cy="278244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1881" y="229679"/>
              <a:ext cx="4883150" cy="2865120"/>
            </a:xfrm>
            <a:custGeom>
              <a:avLst/>
              <a:gdLst/>
              <a:ahLst/>
              <a:cxnLst/>
              <a:rect l="l" t="t" r="r" b="b"/>
              <a:pathLst>
                <a:path w="4883150" h="2865120">
                  <a:moveTo>
                    <a:pt x="2441524" y="0"/>
                  </a:moveTo>
                  <a:lnTo>
                    <a:pt x="2387972" y="305"/>
                  </a:lnTo>
                  <a:lnTo>
                    <a:pt x="2334522" y="1219"/>
                  </a:lnTo>
                  <a:lnTo>
                    <a:pt x="2281190" y="2739"/>
                  </a:lnTo>
                  <a:lnTo>
                    <a:pt x="2227995" y="4863"/>
                  </a:lnTo>
                  <a:lnTo>
                    <a:pt x="2174955" y="7589"/>
                  </a:lnTo>
                  <a:lnTo>
                    <a:pt x="2122089" y="10913"/>
                  </a:lnTo>
                  <a:lnTo>
                    <a:pt x="2069413" y="14833"/>
                  </a:lnTo>
                  <a:lnTo>
                    <a:pt x="2016947" y="19348"/>
                  </a:lnTo>
                  <a:lnTo>
                    <a:pt x="1964709" y="24453"/>
                  </a:lnTo>
                  <a:lnTo>
                    <a:pt x="1912716" y="30147"/>
                  </a:lnTo>
                  <a:lnTo>
                    <a:pt x="1860987" y="36428"/>
                  </a:lnTo>
                  <a:lnTo>
                    <a:pt x="1809540" y="43292"/>
                  </a:lnTo>
                  <a:lnTo>
                    <a:pt x="1758393" y="50738"/>
                  </a:lnTo>
                  <a:lnTo>
                    <a:pt x="1707564" y="58762"/>
                  </a:lnTo>
                  <a:lnTo>
                    <a:pt x="1657071" y="67362"/>
                  </a:lnTo>
                  <a:lnTo>
                    <a:pt x="1606933" y="76536"/>
                  </a:lnTo>
                  <a:lnTo>
                    <a:pt x="1557168" y="86282"/>
                  </a:lnTo>
                  <a:lnTo>
                    <a:pt x="1507793" y="96596"/>
                  </a:lnTo>
                  <a:lnTo>
                    <a:pt x="1458827" y="107476"/>
                  </a:lnTo>
                  <a:lnTo>
                    <a:pt x="1410287" y="118919"/>
                  </a:lnTo>
                  <a:lnTo>
                    <a:pt x="1362193" y="130924"/>
                  </a:lnTo>
                  <a:lnTo>
                    <a:pt x="1314562" y="143488"/>
                  </a:lnTo>
                  <a:lnTo>
                    <a:pt x="1267412" y="156608"/>
                  </a:lnTo>
                  <a:lnTo>
                    <a:pt x="1220762" y="170281"/>
                  </a:lnTo>
                  <a:lnTo>
                    <a:pt x="1165564" y="187438"/>
                  </a:lnTo>
                  <a:lnTo>
                    <a:pt x="1111335" y="205312"/>
                  </a:lnTo>
                  <a:lnTo>
                    <a:pt x="1058097" y="223892"/>
                  </a:lnTo>
                  <a:lnTo>
                    <a:pt x="1005874" y="243166"/>
                  </a:lnTo>
                  <a:lnTo>
                    <a:pt x="954688" y="263123"/>
                  </a:lnTo>
                  <a:lnTo>
                    <a:pt x="904564" y="283750"/>
                  </a:lnTo>
                  <a:lnTo>
                    <a:pt x="855524" y="305037"/>
                  </a:lnTo>
                  <a:lnTo>
                    <a:pt x="807591" y="326971"/>
                  </a:lnTo>
                  <a:lnTo>
                    <a:pt x="760789" y="349542"/>
                  </a:lnTo>
                  <a:lnTo>
                    <a:pt x="715141" y="372737"/>
                  </a:lnTo>
                  <a:lnTo>
                    <a:pt x="670670" y="396545"/>
                  </a:lnTo>
                  <a:lnTo>
                    <a:pt x="627400" y="420954"/>
                  </a:lnTo>
                  <a:lnTo>
                    <a:pt x="585353" y="445953"/>
                  </a:lnTo>
                  <a:lnTo>
                    <a:pt x="544554" y="471530"/>
                  </a:lnTo>
                  <a:lnTo>
                    <a:pt x="505024" y="497674"/>
                  </a:lnTo>
                  <a:lnTo>
                    <a:pt x="466788" y="524373"/>
                  </a:lnTo>
                  <a:lnTo>
                    <a:pt x="429868" y="551615"/>
                  </a:lnTo>
                  <a:lnTo>
                    <a:pt x="394288" y="579389"/>
                  </a:lnTo>
                  <a:lnTo>
                    <a:pt x="360071" y="607683"/>
                  </a:lnTo>
                  <a:lnTo>
                    <a:pt x="327240" y="636485"/>
                  </a:lnTo>
                  <a:lnTo>
                    <a:pt x="285689" y="675493"/>
                  </a:lnTo>
                  <a:lnTo>
                    <a:pt x="246874" y="715162"/>
                  </a:lnTo>
                  <a:lnTo>
                    <a:pt x="210814" y="755452"/>
                  </a:lnTo>
                  <a:lnTo>
                    <a:pt x="177529" y="796323"/>
                  </a:lnTo>
                  <a:lnTo>
                    <a:pt x="147037" y="837737"/>
                  </a:lnTo>
                  <a:lnTo>
                    <a:pt x="119359" y="879653"/>
                  </a:lnTo>
                  <a:lnTo>
                    <a:pt x="94513" y="922032"/>
                  </a:lnTo>
                  <a:lnTo>
                    <a:pt x="72518" y="964834"/>
                  </a:lnTo>
                  <a:lnTo>
                    <a:pt x="53393" y="1008019"/>
                  </a:lnTo>
                  <a:lnTo>
                    <a:pt x="37158" y="1051548"/>
                  </a:lnTo>
                  <a:lnTo>
                    <a:pt x="23832" y="1095381"/>
                  </a:lnTo>
                  <a:lnTo>
                    <a:pt x="13434" y="1139478"/>
                  </a:lnTo>
                  <a:lnTo>
                    <a:pt x="5983" y="1183800"/>
                  </a:lnTo>
                  <a:lnTo>
                    <a:pt x="1499" y="1228306"/>
                  </a:lnTo>
                  <a:lnTo>
                    <a:pt x="0" y="1272959"/>
                  </a:lnTo>
                  <a:lnTo>
                    <a:pt x="1499" y="1317611"/>
                  </a:lnTo>
                  <a:lnTo>
                    <a:pt x="5983" y="1362118"/>
                  </a:lnTo>
                  <a:lnTo>
                    <a:pt x="13434" y="1406441"/>
                  </a:lnTo>
                  <a:lnTo>
                    <a:pt x="23832" y="1450539"/>
                  </a:lnTo>
                  <a:lnTo>
                    <a:pt x="37158" y="1494373"/>
                  </a:lnTo>
                  <a:lnTo>
                    <a:pt x="53393" y="1537903"/>
                  </a:lnTo>
                  <a:lnTo>
                    <a:pt x="72518" y="1581089"/>
                  </a:lnTo>
                  <a:lnTo>
                    <a:pt x="94513" y="1623892"/>
                  </a:lnTo>
                  <a:lnTo>
                    <a:pt x="119359" y="1666272"/>
                  </a:lnTo>
                  <a:lnTo>
                    <a:pt x="147037" y="1708189"/>
                  </a:lnTo>
                  <a:lnTo>
                    <a:pt x="177529" y="1749604"/>
                  </a:lnTo>
                  <a:lnTo>
                    <a:pt x="210814" y="1790477"/>
                  </a:lnTo>
                  <a:lnTo>
                    <a:pt x="246874" y="1830768"/>
                  </a:lnTo>
                  <a:lnTo>
                    <a:pt x="285689" y="1870437"/>
                  </a:lnTo>
                  <a:lnTo>
                    <a:pt x="327240" y="1909444"/>
                  </a:lnTo>
                  <a:lnTo>
                    <a:pt x="360071" y="1938245"/>
                  </a:lnTo>
                  <a:lnTo>
                    <a:pt x="394288" y="1966538"/>
                  </a:lnTo>
                  <a:lnTo>
                    <a:pt x="429868" y="1994311"/>
                  </a:lnTo>
                  <a:lnTo>
                    <a:pt x="466788" y="2021552"/>
                  </a:lnTo>
                  <a:lnTo>
                    <a:pt x="505024" y="2048251"/>
                  </a:lnTo>
                  <a:lnTo>
                    <a:pt x="544554" y="2074394"/>
                  </a:lnTo>
                  <a:lnTo>
                    <a:pt x="585353" y="2099971"/>
                  </a:lnTo>
                  <a:lnTo>
                    <a:pt x="627400" y="2124970"/>
                  </a:lnTo>
                  <a:lnTo>
                    <a:pt x="670670" y="2149379"/>
                  </a:lnTo>
                  <a:lnTo>
                    <a:pt x="715141" y="2173187"/>
                  </a:lnTo>
                  <a:lnTo>
                    <a:pt x="760789" y="2196382"/>
                  </a:lnTo>
                  <a:lnTo>
                    <a:pt x="807591" y="2218952"/>
                  </a:lnTo>
                  <a:lnTo>
                    <a:pt x="855524" y="2240887"/>
                  </a:lnTo>
                  <a:lnTo>
                    <a:pt x="904564" y="2262173"/>
                  </a:lnTo>
                  <a:lnTo>
                    <a:pt x="954688" y="2282800"/>
                  </a:lnTo>
                  <a:lnTo>
                    <a:pt x="1005874" y="2302756"/>
                  </a:lnTo>
                  <a:lnTo>
                    <a:pt x="1058097" y="2322029"/>
                  </a:lnTo>
                  <a:lnTo>
                    <a:pt x="1111335" y="2340608"/>
                  </a:lnTo>
                  <a:lnTo>
                    <a:pt x="1165564" y="2358481"/>
                  </a:lnTo>
                  <a:lnTo>
                    <a:pt x="1227594" y="2377795"/>
                  </a:lnTo>
                  <a:lnTo>
                    <a:pt x="1234795" y="2379598"/>
                  </a:lnTo>
                  <a:lnTo>
                    <a:pt x="1241640" y="2381757"/>
                  </a:lnTo>
                  <a:lnTo>
                    <a:pt x="1424152" y="2864523"/>
                  </a:lnTo>
                  <a:lnTo>
                    <a:pt x="2125433" y="2535478"/>
                  </a:lnTo>
                  <a:lnTo>
                    <a:pt x="2758191" y="2535478"/>
                  </a:lnTo>
                  <a:lnTo>
                    <a:pt x="2813397" y="2531379"/>
                  </a:lnTo>
                  <a:lnTo>
                    <a:pt x="2865841" y="2526845"/>
                  </a:lnTo>
                  <a:lnTo>
                    <a:pt x="2918060" y="2521719"/>
                  </a:lnTo>
                  <a:lnTo>
                    <a:pt x="2970036" y="2516003"/>
                  </a:lnTo>
                  <a:lnTo>
                    <a:pt x="3021751" y="2509701"/>
                  </a:lnTo>
                  <a:lnTo>
                    <a:pt x="3073185" y="2502814"/>
                  </a:lnTo>
                  <a:lnTo>
                    <a:pt x="3124322" y="2495346"/>
                  </a:lnTo>
                  <a:lnTo>
                    <a:pt x="3175142" y="2487299"/>
                  </a:lnTo>
                  <a:lnTo>
                    <a:pt x="3225627" y="2478677"/>
                  </a:lnTo>
                  <a:lnTo>
                    <a:pt x="3275759" y="2469482"/>
                  </a:lnTo>
                  <a:lnTo>
                    <a:pt x="3325521" y="2459717"/>
                  </a:lnTo>
                  <a:lnTo>
                    <a:pt x="3374892" y="2449385"/>
                  </a:lnTo>
                  <a:lnTo>
                    <a:pt x="3423856" y="2438488"/>
                  </a:lnTo>
                  <a:lnTo>
                    <a:pt x="3472394" y="2427029"/>
                  </a:lnTo>
                  <a:lnTo>
                    <a:pt x="3520487" y="2415012"/>
                  </a:lnTo>
                  <a:lnTo>
                    <a:pt x="3568117" y="2402439"/>
                  </a:lnTo>
                  <a:lnTo>
                    <a:pt x="3615267" y="2389313"/>
                  </a:lnTo>
                  <a:lnTo>
                    <a:pt x="3661918" y="2375636"/>
                  </a:lnTo>
                  <a:lnTo>
                    <a:pt x="3717115" y="2358481"/>
                  </a:lnTo>
                  <a:lnTo>
                    <a:pt x="3771344" y="2340608"/>
                  </a:lnTo>
                  <a:lnTo>
                    <a:pt x="3824583" y="2322029"/>
                  </a:lnTo>
                  <a:lnTo>
                    <a:pt x="3876808" y="2302756"/>
                  </a:lnTo>
                  <a:lnTo>
                    <a:pt x="3927996" y="2282800"/>
                  </a:lnTo>
                  <a:lnTo>
                    <a:pt x="3978125" y="2262173"/>
                  </a:lnTo>
                  <a:lnTo>
                    <a:pt x="4027170" y="2240887"/>
                  </a:lnTo>
                  <a:lnTo>
                    <a:pt x="4075111" y="2218952"/>
                  </a:lnTo>
                  <a:lnTo>
                    <a:pt x="4121922" y="2196382"/>
                  </a:lnTo>
                  <a:lnTo>
                    <a:pt x="4167582" y="2173187"/>
                  </a:lnTo>
                  <a:lnTo>
                    <a:pt x="4212068" y="2149379"/>
                  </a:lnTo>
                  <a:lnTo>
                    <a:pt x="4255356" y="2124970"/>
                  </a:lnTo>
                  <a:lnTo>
                    <a:pt x="4297423" y="2099971"/>
                  </a:lnTo>
                  <a:lnTo>
                    <a:pt x="4338247" y="2074394"/>
                  </a:lnTo>
                  <a:lnTo>
                    <a:pt x="4377805" y="2048251"/>
                  </a:lnTo>
                  <a:lnTo>
                    <a:pt x="4416074" y="2021552"/>
                  </a:lnTo>
                  <a:lnTo>
                    <a:pt x="4453030" y="1994311"/>
                  </a:lnTo>
                  <a:lnTo>
                    <a:pt x="4488650" y="1966538"/>
                  </a:lnTo>
                  <a:lnTo>
                    <a:pt x="4522913" y="1938245"/>
                  </a:lnTo>
                  <a:lnTo>
                    <a:pt x="4555794" y="1909444"/>
                  </a:lnTo>
                  <a:lnTo>
                    <a:pt x="4597277" y="1870437"/>
                  </a:lnTo>
                  <a:lnTo>
                    <a:pt x="4636033" y="1830768"/>
                  </a:lnTo>
                  <a:lnTo>
                    <a:pt x="4672042" y="1790477"/>
                  </a:lnTo>
                  <a:lnTo>
                    <a:pt x="4705285" y="1749604"/>
                  </a:lnTo>
                  <a:lnTo>
                    <a:pt x="4735742" y="1708189"/>
                  </a:lnTo>
                  <a:lnTo>
                    <a:pt x="4763392" y="1666272"/>
                  </a:lnTo>
                  <a:lnTo>
                    <a:pt x="4788215" y="1623892"/>
                  </a:lnTo>
                  <a:lnTo>
                    <a:pt x="4810193" y="1581089"/>
                  </a:lnTo>
                  <a:lnTo>
                    <a:pt x="4829305" y="1537903"/>
                  </a:lnTo>
                  <a:lnTo>
                    <a:pt x="4845531" y="1494373"/>
                  </a:lnTo>
                  <a:lnTo>
                    <a:pt x="4858852" y="1450539"/>
                  </a:lnTo>
                  <a:lnTo>
                    <a:pt x="4869247" y="1406441"/>
                  </a:lnTo>
                  <a:lnTo>
                    <a:pt x="4876696" y="1362118"/>
                  </a:lnTo>
                  <a:lnTo>
                    <a:pt x="4881180" y="1317611"/>
                  </a:lnTo>
                  <a:lnTo>
                    <a:pt x="4882680" y="1272959"/>
                  </a:lnTo>
                  <a:lnTo>
                    <a:pt x="4881180" y="1228306"/>
                  </a:lnTo>
                  <a:lnTo>
                    <a:pt x="4876696" y="1183800"/>
                  </a:lnTo>
                  <a:lnTo>
                    <a:pt x="4869247" y="1139478"/>
                  </a:lnTo>
                  <a:lnTo>
                    <a:pt x="4858852" y="1095381"/>
                  </a:lnTo>
                  <a:lnTo>
                    <a:pt x="4845531" y="1051548"/>
                  </a:lnTo>
                  <a:lnTo>
                    <a:pt x="4829305" y="1008019"/>
                  </a:lnTo>
                  <a:lnTo>
                    <a:pt x="4810193" y="964834"/>
                  </a:lnTo>
                  <a:lnTo>
                    <a:pt x="4788215" y="922032"/>
                  </a:lnTo>
                  <a:lnTo>
                    <a:pt x="4763392" y="879653"/>
                  </a:lnTo>
                  <a:lnTo>
                    <a:pt x="4735742" y="837737"/>
                  </a:lnTo>
                  <a:lnTo>
                    <a:pt x="4705285" y="796323"/>
                  </a:lnTo>
                  <a:lnTo>
                    <a:pt x="4672042" y="755452"/>
                  </a:lnTo>
                  <a:lnTo>
                    <a:pt x="4636033" y="715162"/>
                  </a:lnTo>
                  <a:lnTo>
                    <a:pt x="4597277" y="675493"/>
                  </a:lnTo>
                  <a:lnTo>
                    <a:pt x="4555794" y="636485"/>
                  </a:lnTo>
                  <a:lnTo>
                    <a:pt x="4522913" y="607683"/>
                  </a:lnTo>
                  <a:lnTo>
                    <a:pt x="4488650" y="579389"/>
                  </a:lnTo>
                  <a:lnTo>
                    <a:pt x="4453030" y="551615"/>
                  </a:lnTo>
                  <a:lnTo>
                    <a:pt x="4416074" y="524373"/>
                  </a:lnTo>
                  <a:lnTo>
                    <a:pt x="4377805" y="497674"/>
                  </a:lnTo>
                  <a:lnTo>
                    <a:pt x="4338247" y="471530"/>
                  </a:lnTo>
                  <a:lnTo>
                    <a:pt x="4297423" y="445953"/>
                  </a:lnTo>
                  <a:lnTo>
                    <a:pt x="4255356" y="420954"/>
                  </a:lnTo>
                  <a:lnTo>
                    <a:pt x="4212068" y="396545"/>
                  </a:lnTo>
                  <a:lnTo>
                    <a:pt x="4167582" y="372737"/>
                  </a:lnTo>
                  <a:lnTo>
                    <a:pt x="4121922" y="349542"/>
                  </a:lnTo>
                  <a:lnTo>
                    <a:pt x="4075111" y="326971"/>
                  </a:lnTo>
                  <a:lnTo>
                    <a:pt x="4027170" y="305037"/>
                  </a:lnTo>
                  <a:lnTo>
                    <a:pt x="3978125" y="283750"/>
                  </a:lnTo>
                  <a:lnTo>
                    <a:pt x="3927996" y="263123"/>
                  </a:lnTo>
                  <a:lnTo>
                    <a:pt x="3876808" y="243166"/>
                  </a:lnTo>
                  <a:lnTo>
                    <a:pt x="3824583" y="223892"/>
                  </a:lnTo>
                  <a:lnTo>
                    <a:pt x="3771344" y="205312"/>
                  </a:lnTo>
                  <a:lnTo>
                    <a:pt x="3717115" y="187438"/>
                  </a:lnTo>
                  <a:lnTo>
                    <a:pt x="3661918" y="170281"/>
                  </a:lnTo>
                  <a:lnTo>
                    <a:pt x="3615267" y="156608"/>
                  </a:lnTo>
                  <a:lnTo>
                    <a:pt x="3568117" y="143488"/>
                  </a:lnTo>
                  <a:lnTo>
                    <a:pt x="3520487" y="130924"/>
                  </a:lnTo>
                  <a:lnTo>
                    <a:pt x="3472394" y="118919"/>
                  </a:lnTo>
                  <a:lnTo>
                    <a:pt x="3423856" y="107476"/>
                  </a:lnTo>
                  <a:lnTo>
                    <a:pt x="3374892" y="96596"/>
                  </a:lnTo>
                  <a:lnTo>
                    <a:pt x="3325521" y="86282"/>
                  </a:lnTo>
                  <a:lnTo>
                    <a:pt x="3275759" y="76536"/>
                  </a:lnTo>
                  <a:lnTo>
                    <a:pt x="3225627" y="67362"/>
                  </a:lnTo>
                  <a:lnTo>
                    <a:pt x="3175142" y="58762"/>
                  </a:lnTo>
                  <a:lnTo>
                    <a:pt x="3124322" y="50738"/>
                  </a:lnTo>
                  <a:lnTo>
                    <a:pt x="3073185" y="43292"/>
                  </a:lnTo>
                  <a:lnTo>
                    <a:pt x="3021751" y="36428"/>
                  </a:lnTo>
                  <a:lnTo>
                    <a:pt x="2970036" y="30147"/>
                  </a:lnTo>
                  <a:lnTo>
                    <a:pt x="2918060" y="24453"/>
                  </a:lnTo>
                  <a:lnTo>
                    <a:pt x="2865841" y="19348"/>
                  </a:lnTo>
                  <a:lnTo>
                    <a:pt x="2813397" y="14833"/>
                  </a:lnTo>
                  <a:lnTo>
                    <a:pt x="2760746" y="10913"/>
                  </a:lnTo>
                  <a:lnTo>
                    <a:pt x="2707907" y="7589"/>
                  </a:lnTo>
                  <a:lnTo>
                    <a:pt x="2654897" y="4863"/>
                  </a:lnTo>
                  <a:lnTo>
                    <a:pt x="2601736" y="2739"/>
                  </a:lnTo>
                  <a:lnTo>
                    <a:pt x="2548441" y="1219"/>
                  </a:lnTo>
                  <a:lnTo>
                    <a:pt x="2495031" y="305"/>
                  </a:lnTo>
                  <a:lnTo>
                    <a:pt x="2441524" y="0"/>
                  </a:lnTo>
                  <a:close/>
                </a:path>
                <a:path w="4883150" h="2865120">
                  <a:moveTo>
                    <a:pt x="2758191" y="2535478"/>
                  </a:moveTo>
                  <a:lnTo>
                    <a:pt x="2125433" y="2535478"/>
                  </a:lnTo>
                  <a:lnTo>
                    <a:pt x="2177873" y="2538779"/>
                  </a:lnTo>
                  <a:lnTo>
                    <a:pt x="2230423" y="2541481"/>
                  </a:lnTo>
                  <a:lnTo>
                    <a:pt x="2283074" y="2543582"/>
                  </a:lnTo>
                  <a:lnTo>
                    <a:pt x="2335814" y="2545084"/>
                  </a:lnTo>
                  <a:lnTo>
                    <a:pt x="2388634" y="2545985"/>
                  </a:lnTo>
                  <a:lnTo>
                    <a:pt x="2441524" y="2546286"/>
                  </a:lnTo>
                  <a:lnTo>
                    <a:pt x="2495031" y="2545979"/>
                  </a:lnTo>
                  <a:lnTo>
                    <a:pt x="2548441" y="2545060"/>
                  </a:lnTo>
                  <a:lnTo>
                    <a:pt x="2601736" y="2543531"/>
                  </a:lnTo>
                  <a:lnTo>
                    <a:pt x="2654897" y="2541396"/>
                  </a:lnTo>
                  <a:lnTo>
                    <a:pt x="2707907" y="2538657"/>
                  </a:lnTo>
                  <a:lnTo>
                    <a:pt x="2758191" y="2535478"/>
                  </a:lnTo>
                  <a:close/>
                </a:path>
              </a:pathLst>
            </a:custGeom>
            <a:solidFill>
              <a:srgbClr val="E8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1881" y="229679"/>
              <a:ext cx="4883150" cy="2865120"/>
            </a:xfrm>
            <a:custGeom>
              <a:avLst/>
              <a:gdLst/>
              <a:ahLst/>
              <a:cxnLst/>
              <a:rect l="l" t="t" r="r" b="b"/>
              <a:pathLst>
                <a:path w="4883150" h="2865120">
                  <a:moveTo>
                    <a:pt x="1424152" y="2864523"/>
                  </a:moveTo>
                  <a:lnTo>
                    <a:pt x="1241640" y="2381757"/>
                  </a:lnTo>
                  <a:lnTo>
                    <a:pt x="1234795" y="2379598"/>
                  </a:lnTo>
                  <a:lnTo>
                    <a:pt x="1227594" y="2377795"/>
                  </a:lnTo>
                  <a:lnTo>
                    <a:pt x="1220762" y="2375636"/>
                  </a:lnTo>
                  <a:lnTo>
                    <a:pt x="1165564" y="2358481"/>
                  </a:lnTo>
                  <a:lnTo>
                    <a:pt x="1111335" y="2340608"/>
                  </a:lnTo>
                  <a:lnTo>
                    <a:pt x="1058097" y="2322029"/>
                  </a:lnTo>
                  <a:lnTo>
                    <a:pt x="1005874" y="2302756"/>
                  </a:lnTo>
                  <a:lnTo>
                    <a:pt x="954688" y="2282800"/>
                  </a:lnTo>
                  <a:lnTo>
                    <a:pt x="904564" y="2262173"/>
                  </a:lnTo>
                  <a:lnTo>
                    <a:pt x="855524" y="2240887"/>
                  </a:lnTo>
                  <a:lnTo>
                    <a:pt x="807591" y="2218952"/>
                  </a:lnTo>
                  <a:lnTo>
                    <a:pt x="760789" y="2196382"/>
                  </a:lnTo>
                  <a:lnTo>
                    <a:pt x="715141" y="2173187"/>
                  </a:lnTo>
                  <a:lnTo>
                    <a:pt x="670670" y="2149379"/>
                  </a:lnTo>
                  <a:lnTo>
                    <a:pt x="627400" y="2124970"/>
                  </a:lnTo>
                  <a:lnTo>
                    <a:pt x="585353" y="2099971"/>
                  </a:lnTo>
                  <a:lnTo>
                    <a:pt x="544554" y="2074394"/>
                  </a:lnTo>
                  <a:lnTo>
                    <a:pt x="505024" y="2048251"/>
                  </a:lnTo>
                  <a:lnTo>
                    <a:pt x="466788" y="2021552"/>
                  </a:lnTo>
                  <a:lnTo>
                    <a:pt x="429868" y="1994311"/>
                  </a:lnTo>
                  <a:lnTo>
                    <a:pt x="394288" y="1966538"/>
                  </a:lnTo>
                  <a:lnTo>
                    <a:pt x="360071" y="1938245"/>
                  </a:lnTo>
                  <a:lnTo>
                    <a:pt x="327240" y="1909444"/>
                  </a:lnTo>
                  <a:lnTo>
                    <a:pt x="285689" y="1870437"/>
                  </a:lnTo>
                  <a:lnTo>
                    <a:pt x="246874" y="1830768"/>
                  </a:lnTo>
                  <a:lnTo>
                    <a:pt x="210814" y="1790477"/>
                  </a:lnTo>
                  <a:lnTo>
                    <a:pt x="177529" y="1749604"/>
                  </a:lnTo>
                  <a:lnTo>
                    <a:pt x="147037" y="1708189"/>
                  </a:lnTo>
                  <a:lnTo>
                    <a:pt x="119359" y="1666272"/>
                  </a:lnTo>
                  <a:lnTo>
                    <a:pt x="94513" y="1623892"/>
                  </a:lnTo>
                  <a:lnTo>
                    <a:pt x="72518" y="1581089"/>
                  </a:lnTo>
                  <a:lnTo>
                    <a:pt x="53393" y="1537903"/>
                  </a:lnTo>
                  <a:lnTo>
                    <a:pt x="37158" y="1494373"/>
                  </a:lnTo>
                  <a:lnTo>
                    <a:pt x="23832" y="1450539"/>
                  </a:lnTo>
                  <a:lnTo>
                    <a:pt x="13434" y="1406441"/>
                  </a:lnTo>
                  <a:lnTo>
                    <a:pt x="5983" y="1362118"/>
                  </a:lnTo>
                  <a:lnTo>
                    <a:pt x="1499" y="1317611"/>
                  </a:lnTo>
                  <a:lnTo>
                    <a:pt x="0" y="1272959"/>
                  </a:lnTo>
                  <a:lnTo>
                    <a:pt x="1499" y="1228306"/>
                  </a:lnTo>
                  <a:lnTo>
                    <a:pt x="5983" y="1183800"/>
                  </a:lnTo>
                  <a:lnTo>
                    <a:pt x="13434" y="1139478"/>
                  </a:lnTo>
                  <a:lnTo>
                    <a:pt x="23832" y="1095381"/>
                  </a:lnTo>
                  <a:lnTo>
                    <a:pt x="37158" y="1051548"/>
                  </a:lnTo>
                  <a:lnTo>
                    <a:pt x="53393" y="1008019"/>
                  </a:lnTo>
                  <a:lnTo>
                    <a:pt x="72518" y="964834"/>
                  </a:lnTo>
                  <a:lnTo>
                    <a:pt x="94513" y="922032"/>
                  </a:lnTo>
                  <a:lnTo>
                    <a:pt x="119359" y="879653"/>
                  </a:lnTo>
                  <a:lnTo>
                    <a:pt x="147037" y="837737"/>
                  </a:lnTo>
                  <a:lnTo>
                    <a:pt x="177529" y="796323"/>
                  </a:lnTo>
                  <a:lnTo>
                    <a:pt x="210814" y="755452"/>
                  </a:lnTo>
                  <a:lnTo>
                    <a:pt x="246874" y="715162"/>
                  </a:lnTo>
                  <a:lnTo>
                    <a:pt x="285689" y="675493"/>
                  </a:lnTo>
                  <a:lnTo>
                    <a:pt x="327240" y="636485"/>
                  </a:lnTo>
                  <a:lnTo>
                    <a:pt x="360071" y="607683"/>
                  </a:lnTo>
                  <a:lnTo>
                    <a:pt x="394288" y="579389"/>
                  </a:lnTo>
                  <a:lnTo>
                    <a:pt x="429868" y="551615"/>
                  </a:lnTo>
                  <a:lnTo>
                    <a:pt x="466788" y="524373"/>
                  </a:lnTo>
                  <a:lnTo>
                    <a:pt x="505024" y="497674"/>
                  </a:lnTo>
                  <a:lnTo>
                    <a:pt x="544554" y="471530"/>
                  </a:lnTo>
                  <a:lnTo>
                    <a:pt x="585353" y="445953"/>
                  </a:lnTo>
                  <a:lnTo>
                    <a:pt x="627400" y="420954"/>
                  </a:lnTo>
                  <a:lnTo>
                    <a:pt x="670670" y="396545"/>
                  </a:lnTo>
                  <a:lnTo>
                    <a:pt x="715141" y="372737"/>
                  </a:lnTo>
                  <a:lnTo>
                    <a:pt x="760789" y="349542"/>
                  </a:lnTo>
                  <a:lnTo>
                    <a:pt x="807591" y="326971"/>
                  </a:lnTo>
                  <a:lnTo>
                    <a:pt x="855524" y="305037"/>
                  </a:lnTo>
                  <a:lnTo>
                    <a:pt x="904564" y="283750"/>
                  </a:lnTo>
                  <a:lnTo>
                    <a:pt x="954688" y="263123"/>
                  </a:lnTo>
                  <a:lnTo>
                    <a:pt x="1005874" y="243166"/>
                  </a:lnTo>
                  <a:lnTo>
                    <a:pt x="1058097" y="223892"/>
                  </a:lnTo>
                  <a:lnTo>
                    <a:pt x="1111335" y="205312"/>
                  </a:lnTo>
                  <a:lnTo>
                    <a:pt x="1165564" y="187438"/>
                  </a:lnTo>
                  <a:lnTo>
                    <a:pt x="1220762" y="170281"/>
                  </a:lnTo>
                  <a:lnTo>
                    <a:pt x="1267412" y="156608"/>
                  </a:lnTo>
                  <a:lnTo>
                    <a:pt x="1314562" y="143488"/>
                  </a:lnTo>
                  <a:lnTo>
                    <a:pt x="1362193" y="130924"/>
                  </a:lnTo>
                  <a:lnTo>
                    <a:pt x="1410287" y="118919"/>
                  </a:lnTo>
                  <a:lnTo>
                    <a:pt x="1458827" y="107476"/>
                  </a:lnTo>
                  <a:lnTo>
                    <a:pt x="1507793" y="96596"/>
                  </a:lnTo>
                  <a:lnTo>
                    <a:pt x="1557168" y="86282"/>
                  </a:lnTo>
                  <a:lnTo>
                    <a:pt x="1606933" y="76536"/>
                  </a:lnTo>
                  <a:lnTo>
                    <a:pt x="1657071" y="67362"/>
                  </a:lnTo>
                  <a:lnTo>
                    <a:pt x="1707564" y="58762"/>
                  </a:lnTo>
                  <a:lnTo>
                    <a:pt x="1758393" y="50738"/>
                  </a:lnTo>
                  <a:lnTo>
                    <a:pt x="1809540" y="43292"/>
                  </a:lnTo>
                  <a:lnTo>
                    <a:pt x="1860987" y="36428"/>
                  </a:lnTo>
                  <a:lnTo>
                    <a:pt x="1912716" y="30147"/>
                  </a:lnTo>
                  <a:lnTo>
                    <a:pt x="1964709" y="24453"/>
                  </a:lnTo>
                  <a:lnTo>
                    <a:pt x="2016947" y="19348"/>
                  </a:lnTo>
                  <a:lnTo>
                    <a:pt x="2069413" y="14833"/>
                  </a:lnTo>
                  <a:lnTo>
                    <a:pt x="2122089" y="10913"/>
                  </a:lnTo>
                  <a:lnTo>
                    <a:pt x="2174955" y="7589"/>
                  </a:lnTo>
                  <a:lnTo>
                    <a:pt x="2227995" y="4863"/>
                  </a:lnTo>
                  <a:lnTo>
                    <a:pt x="2281190" y="2739"/>
                  </a:lnTo>
                  <a:lnTo>
                    <a:pt x="2334522" y="1219"/>
                  </a:lnTo>
                  <a:lnTo>
                    <a:pt x="2387972" y="305"/>
                  </a:lnTo>
                  <a:lnTo>
                    <a:pt x="2441524" y="0"/>
                  </a:lnTo>
                  <a:lnTo>
                    <a:pt x="2495031" y="305"/>
                  </a:lnTo>
                  <a:lnTo>
                    <a:pt x="2548441" y="1219"/>
                  </a:lnTo>
                  <a:lnTo>
                    <a:pt x="2601736" y="2739"/>
                  </a:lnTo>
                  <a:lnTo>
                    <a:pt x="2654897" y="4863"/>
                  </a:lnTo>
                  <a:lnTo>
                    <a:pt x="2707907" y="7589"/>
                  </a:lnTo>
                  <a:lnTo>
                    <a:pt x="2760746" y="10913"/>
                  </a:lnTo>
                  <a:lnTo>
                    <a:pt x="2813397" y="14833"/>
                  </a:lnTo>
                  <a:lnTo>
                    <a:pt x="2865841" y="19348"/>
                  </a:lnTo>
                  <a:lnTo>
                    <a:pt x="2918060" y="24453"/>
                  </a:lnTo>
                  <a:lnTo>
                    <a:pt x="2970036" y="30147"/>
                  </a:lnTo>
                  <a:lnTo>
                    <a:pt x="3021751" y="36428"/>
                  </a:lnTo>
                  <a:lnTo>
                    <a:pt x="3073185" y="43292"/>
                  </a:lnTo>
                  <a:lnTo>
                    <a:pt x="3124322" y="50738"/>
                  </a:lnTo>
                  <a:lnTo>
                    <a:pt x="3175142" y="58762"/>
                  </a:lnTo>
                  <a:lnTo>
                    <a:pt x="3225627" y="67362"/>
                  </a:lnTo>
                  <a:lnTo>
                    <a:pt x="3275759" y="76536"/>
                  </a:lnTo>
                  <a:lnTo>
                    <a:pt x="3325521" y="86282"/>
                  </a:lnTo>
                  <a:lnTo>
                    <a:pt x="3374892" y="96596"/>
                  </a:lnTo>
                  <a:lnTo>
                    <a:pt x="3423856" y="107476"/>
                  </a:lnTo>
                  <a:lnTo>
                    <a:pt x="3472394" y="118919"/>
                  </a:lnTo>
                  <a:lnTo>
                    <a:pt x="3520487" y="130924"/>
                  </a:lnTo>
                  <a:lnTo>
                    <a:pt x="3568117" y="143488"/>
                  </a:lnTo>
                  <a:lnTo>
                    <a:pt x="3615267" y="156608"/>
                  </a:lnTo>
                  <a:lnTo>
                    <a:pt x="3661918" y="170281"/>
                  </a:lnTo>
                  <a:lnTo>
                    <a:pt x="3717115" y="187438"/>
                  </a:lnTo>
                  <a:lnTo>
                    <a:pt x="3771344" y="205312"/>
                  </a:lnTo>
                  <a:lnTo>
                    <a:pt x="3824583" y="223892"/>
                  </a:lnTo>
                  <a:lnTo>
                    <a:pt x="3876808" y="243166"/>
                  </a:lnTo>
                  <a:lnTo>
                    <a:pt x="3927996" y="263123"/>
                  </a:lnTo>
                  <a:lnTo>
                    <a:pt x="3978125" y="283750"/>
                  </a:lnTo>
                  <a:lnTo>
                    <a:pt x="4027170" y="305037"/>
                  </a:lnTo>
                  <a:lnTo>
                    <a:pt x="4075111" y="326971"/>
                  </a:lnTo>
                  <a:lnTo>
                    <a:pt x="4121922" y="349542"/>
                  </a:lnTo>
                  <a:lnTo>
                    <a:pt x="4167582" y="372737"/>
                  </a:lnTo>
                  <a:lnTo>
                    <a:pt x="4212068" y="396545"/>
                  </a:lnTo>
                  <a:lnTo>
                    <a:pt x="4255356" y="420954"/>
                  </a:lnTo>
                  <a:lnTo>
                    <a:pt x="4297423" y="445953"/>
                  </a:lnTo>
                  <a:lnTo>
                    <a:pt x="4338247" y="471530"/>
                  </a:lnTo>
                  <a:lnTo>
                    <a:pt x="4377805" y="497674"/>
                  </a:lnTo>
                  <a:lnTo>
                    <a:pt x="4416074" y="524373"/>
                  </a:lnTo>
                  <a:lnTo>
                    <a:pt x="4453030" y="551615"/>
                  </a:lnTo>
                  <a:lnTo>
                    <a:pt x="4488650" y="579389"/>
                  </a:lnTo>
                  <a:lnTo>
                    <a:pt x="4522913" y="607683"/>
                  </a:lnTo>
                  <a:lnTo>
                    <a:pt x="4555794" y="636485"/>
                  </a:lnTo>
                  <a:lnTo>
                    <a:pt x="4597277" y="675493"/>
                  </a:lnTo>
                  <a:lnTo>
                    <a:pt x="4636033" y="715162"/>
                  </a:lnTo>
                  <a:lnTo>
                    <a:pt x="4672042" y="755452"/>
                  </a:lnTo>
                  <a:lnTo>
                    <a:pt x="4705285" y="796323"/>
                  </a:lnTo>
                  <a:lnTo>
                    <a:pt x="4735742" y="837737"/>
                  </a:lnTo>
                  <a:lnTo>
                    <a:pt x="4763392" y="879653"/>
                  </a:lnTo>
                  <a:lnTo>
                    <a:pt x="4788215" y="922032"/>
                  </a:lnTo>
                  <a:lnTo>
                    <a:pt x="4810193" y="964834"/>
                  </a:lnTo>
                  <a:lnTo>
                    <a:pt x="4829305" y="1008019"/>
                  </a:lnTo>
                  <a:lnTo>
                    <a:pt x="4845531" y="1051548"/>
                  </a:lnTo>
                  <a:lnTo>
                    <a:pt x="4858852" y="1095381"/>
                  </a:lnTo>
                  <a:lnTo>
                    <a:pt x="4869247" y="1139478"/>
                  </a:lnTo>
                  <a:lnTo>
                    <a:pt x="4876696" y="1183800"/>
                  </a:lnTo>
                  <a:lnTo>
                    <a:pt x="4881180" y="1228306"/>
                  </a:lnTo>
                  <a:lnTo>
                    <a:pt x="4882680" y="1272959"/>
                  </a:lnTo>
                  <a:lnTo>
                    <a:pt x="4881180" y="1317611"/>
                  </a:lnTo>
                  <a:lnTo>
                    <a:pt x="4876696" y="1362118"/>
                  </a:lnTo>
                  <a:lnTo>
                    <a:pt x="4869247" y="1406441"/>
                  </a:lnTo>
                  <a:lnTo>
                    <a:pt x="4858852" y="1450539"/>
                  </a:lnTo>
                  <a:lnTo>
                    <a:pt x="4845531" y="1494373"/>
                  </a:lnTo>
                  <a:lnTo>
                    <a:pt x="4829305" y="1537903"/>
                  </a:lnTo>
                  <a:lnTo>
                    <a:pt x="4810193" y="1581089"/>
                  </a:lnTo>
                  <a:lnTo>
                    <a:pt x="4788215" y="1623892"/>
                  </a:lnTo>
                  <a:lnTo>
                    <a:pt x="4763392" y="1666272"/>
                  </a:lnTo>
                  <a:lnTo>
                    <a:pt x="4735742" y="1708189"/>
                  </a:lnTo>
                  <a:lnTo>
                    <a:pt x="4705285" y="1749604"/>
                  </a:lnTo>
                  <a:lnTo>
                    <a:pt x="4672042" y="1790477"/>
                  </a:lnTo>
                  <a:lnTo>
                    <a:pt x="4636033" y="1830768"/>
                  </a:lnTo>
                  <a:lnTo>
                    <a:pt x="4597277" y="1870437"/>
                  </a:lnTo>
                  <a:lnTo>
                    <a:pt x="4555794" y="1909444"/>
                  </a:lnTo>
                  <a:lnTo>
                    <a:pt x="4522913" y="1938245"/>
                  </a:lnTo>
                  <a:lnTo>
                    <a:pt x="4488650" y="1966538"/>
                  </a:lnTo>
                  <a:lnTo>
                    <a:pt x="4453030" y="1994311"/>
                  </a:lnTo>
                  <a:lnTo>
                    <a:pt x="4416074" y="2021552"/>
                  </a:lnTo>
                  <a:lnTo>
                    <a:pt x="4377805" y="2048251"/>
                  </a:lnTo>
                  <a:lnTo>
                    <a:pt x="4338247" y="2074394"/>
                  </a:lnTo>
                  <a:lnTo>
                    <a:pt x="4297423" y="2099971"/>
                  </a:lnTo>
                  <a:lnTo>
                    <a:pt x="4255356" y="2124970"/>
                  </a:lnTo>
                  <a:lnTo>
                    <a:pt x="4212068" y="2149379"/>
                  </a:lnTo>
                  <a:lnTo>
                    <a:pt x="4167582" y="2173187"/>
                  </a:lnTo>
                  <a:lnTo>
                    <a:pt x="4121922" y="2196382"/>
                  </a:lnTo>
                  <a:lnTo>
                    <a:pt x="4075111" y="2218952"/>
                  </a:lnTo>
                  <a:lnTo>
                    <a:pt x="4027170" y="2240887"/>
                  </a:lnTo>
                  <a:lnTo>
                    <a:pt x="3978125" y="2262173"/>
                  </a:lnTo>
                  <a:lnTo>
                    <a:pt x="3927996" y="2282800"/>
                  </a:lnTo>
                  <a:lnTo>
                    <a:pt x="3876808" y="2302756"/>
                  </a:lnTo>
                  <a:lnTo>
                    <a:pt x="3824583" y="2322029"/>
                  </a:lnTo>
                  <a:lnTo>
                    <a:pt x="3771344" y="2340608"/>
                  </a:lnTo>
                  <a:lnTo>
                    <a:pt x="3717115" y="2358481"/>
                  </a:lnTo>
                  <a:lnTo>
                    <a:pt x="3661918" y="2375636"/>
                  </a:lnTo>
                  <a:lnTo>
                    <a:pt x="3615267" y="2389313"/>
                  </a:lnTo>
                  <a:lnTo>
                    <a:pt x="3568117" y="2402439"/>
                  </a:lnTo>
                  <a:lnTo>
                    <a:pt x="3520487" y="2415012"/>
                  </a:lnTo>
                  <a:lnTo>
                    <a:pt x="3472394" y="2427029"/>
                  </a:lnTo>
                  <a:lnTo>
                    <a:pt x="3423856" y="2438488"/>
                  </a:lnTo>
                  <a:lnTo>
                    <a:pt x="3374892" y="2449385"/>
                  </a:lnTo>
                  <a:lnTo>
                    <a:pt x="3325521" y="2459717"/>
                  </a:lnTo>
                  <a:lnTo>
                    <a:pt x="3275759" y="2469482"/>
                  </a:lnTo>
                  <a:lnTo>
                    <a:pt x="3225627" y="2478677"/>
                  </a:lnTo>
                  <a:lnTo>
                    <a:pt x="3175142" y="2487299"/>
                  </a:lnTo>
                  <a:lnTo>
                    <a:pt x="3124322" y="2495346"/>
                  </a:lnTo>
                  <a:lnTo>
                    <a:pt x="3073185" y="2502814"/>
                  </a:lnTo>
                  <a:lnTo>
                    <a:pt x="3021751" y="2509701"/>
                  </a:lnTo>
                  <a:lnTo>
                    <a:pt x="2970036" y="2516003"/>
                  </a:lnTo>
                  <a:lnTo>
                    <a:pt x="2918060" y="2521719"/>
                  </a:lnTo>
                  <a:lnTo>
                    <a:pt x="2865841" y="2526845"/>
                  </a:lnTo>
                  <a:lnTo>
                    <a:pt x="2813397" y="2531379"/>
                  </a:lnTo>
                  <a:lnTo>
                    <a:pt x="2760746" y="2535317"/>
                  </a:lnTo>
                  <a:lnTo>
                    <a:pt x="2707907" y="2538657"/>
                  </a:lnTo>
                  <a:lnTo>
                    <a:pt x="2654897" y="2541396"/>
                  </a:lnTo>
                  <a:lnTo>
                    <a:pt x="2601736" y="2543531"/>
                  </a:lnTo>
                  <a:lnTo>
                    <a:pt x="2548441" y="2545060"/>
                  </a:lnTo>
                  <a:lnTo>
                    <a:pt x="2495031" y="2545979"/>
                  </a:lnTo>
                  <a:lnTo>
                    <a:pt x="2441524" y="2546286"/>
                  </a:lnTo>
                  <a:lnTo>
                    <a:pt x="2388634" y="2545985"/>
                  </a:lnTo>
                  <a:lnTo>
                    <a:pt x="2335814" y="2545084"/>
                  </a:lnTo>
                  <a:lnTo>
                    <a:pt x="2283074" y="2543582"/>
                  </a:lnTo>
                  <a:lnTo>
                    <a:pt x="2230423" y="2541481"/>
                  </a:lnTo>
                  <a:lnTo>
                    <a:pt x="2177873" y="2538779"/>
                  </a:lnTo>
                  <a:lnTo>
                    <a:pt x="2125433" y="2535478"/>
                  </a:lnTo>
                  <a:lnTo>
                    <a:pt x="1424152" y="2864523"/>
                  </a:lnTo>
                  <a:close/>
                </a:path>
              </a:pathLst>
            </a:custGeom>
            <a:ln w="12599">
              <a:solidFill>
                <a:srgbClr val="E8BE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0660" y="819619"/>
            <a:ext cx="31838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42240">
              <a:lnSpc>
                <a:spcPct val="100000"/>
              </a:lnSpc>
              <a:spcBef>
                <a:spcPts val="100"/>
              </a:spcBef>
            </a:pPr>
            <a:r>
              <a:rPr dirty="0" sz="2200" spc="-10">
                <a:solidFill>
                  <a:srgbClr val="000000"/>
                </a:solidFill>
              </a:rPr>
              <a:t>Menabung </a:t>
            </a:r>
            <a:r>
              <a:rPr dirty="0" sz="2200" spc="-15">
                <a:solidFill>
                  <a:srgbClr val="000000"/>
                </a:solidFill>
              </a:rPr>
              <a:t>berarti </a:t>
            </a:r>
            <a:r>
              <a:rPr dirty="0" sz="2200" spc="-5">
                <a:solidFill>
                  <a:srgbClr val="000000"/>
                </a:solidFill>
              </a:rPr>
              <a:t>kita </a:t>
            </a:r>
            <a:r>
              <a:rPr dirty="0" sz="2200">
                <a:solidFill>
                  <a:srgbClr val="000000"/>
                </a:solidFill>
              </a:rPr>
              <a:t> </a:t>
            </a:r>
            <a:r>
              <a:rPr dirty="0" sz="2200" spc="-15">
                <a:solidFill>
                  <a:srgbClr val="000000"/>
                </a:solidFill>
              </a:rPr>
              <a:t>menyimpan</a:t>
            </a:r>
            <a:r>
              <a:rPr dirty="0" sz="2200" spc="-35">
                <a:solidFill>
                  <a:srgbClr val="000000"/>
                </a:solidFill>
              </a:rPr>
              <a:t> </a:t>
            </a:r>
            <a:r>
              <a:rPr dirty="0" sz="2200" spc="-10">
                <a:solidFill>
                  <a:srgbClr val="000000"/>
                </a:solidFill>
              </a:rPr>
              <a:t>uang</a:t>
            </a:r>
            <a:r>
              <a:rPr dirty="0" sz="2200" spc="-30">
                <a:solidFill>
                  <a:srgbClr val="000000"/>
                </a:solidFill>
              </a:rPr>
              <a:t> </a:t>
            </a:r>
            <a:r>
              <a:rPr dirty="0" sz="2200" spc="-5">
                <a:solidFill>
                  <a:srgbClr val="000000"/>
                </a:solidFill>
              </a:rPr>
              <a:t>sedikit</a:t>
            </a:r>
            <a:endParaRPr sz="2200"/>
          </a:p>
        </p:txBody>
      </p:sp>
      <p:sp>
        <p:nvSpPr>
          <p:cNvPr id="8" name="object 8"/>
          <p:cNvSpPr txBox="1"/>
          <p:nvPr/>
        </p:nvSpPr>
        <p:spPr>
          <a:xfrm>
            <a:off x="1403540" y="1489938"/>
            <a:ext cx="281749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 b="1">
                <a:latin typeface="Cambria"/>
                <a:cs typeface="Cambria"/>
              </a:rPr>
              <a:t>demi</a:t>
            </a:r>
            <a:r>
              <a:rPr dirty="0" sz="2200" spc="-35" b="1">
                <a:latin typeface="Cambria"/>
                <a:cs typeface="Cambria"/>
              </a:rPr>
              <a:t> </a:t>
            </a:r>
            <a:r>
              <a:rPr dirty="0" sz="2200" spc="-5" b="1">
                <a:latin typeface="Cambria"/>
                <a:cs typeface="Cambria"/>
              </a:rPr>
              <a:t>sedikit</a:t>
            </a:r>
            <a:r>
              <a:rPr dirty="0" sz="2200" spc="-40" b="1">
                <a:latin typeface="Cambria"/>
                <a:cs typeface="Cambria"/>
              </a:rPr>
              <a:t> </a:t>
            </a:r>
            <a:r>
              <a:rPr dirty="0" sz="2200" spc="-10" b="1">
                <a:latin typeface="Cambria"/>
                <a:cs typeface="Cambria"/>
              </a:rPr>
              <a:t>sehingga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1180" y="1825104"/>
            <a:ext cx="272351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 b="1">
                <a:latin typeface="Cambria"/>
                <a:cs typeface="Cambria"/>
              </a:rPr>
              <a:t>bisa</a:t>
            </a:r>
            <a:r>
              <a:rPr dirty="0" sz="2200" spc="-25" b="1">
                <a:latin typeface="Cambria"/>
                <a:cs typeface="Cambria"/>
              </a:rPr>
              <a:t> </a:t>
            </a:r>
            <a:r>
              <a:rPr dirty="0" sz="2200" spc="-10" b="1">
                <a:latin typeface="Cambria"/>
                <a:cs typeface="Cambria"/>
              </a:rPr>
              <a:t>menjadi</a:t>
            </a:r>
            <a:r>
              <a:rPr dirty="0" sz="2200" spc="-20" b="1">
                <a:latin typeface="Cambria"/>
                <a:cs typeface="Cambria"/>
              </a:rPr>
              <a:t> </a:t>
            </a:r>
            <a:r>
              <a:rPr dirty="0" sz="2200" spc="-25" b="1">
                <a:latin typeface="Cambria"/>
                <a:cs typeface="Cambria"/>
              </a:rPr>
              <a:t>banyak.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4337" y="1192859"/>
            <a:ext cx="9452522" cy="555515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720825" y="1808543"/>
            <a:ext cx="316484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 b="1">
                <a:solidFill>
                  <a:srgbClr val="FFFFFF"/>
                </a:solidFill>
                <a:latin typeface="Cambria"/>
                <a:cs typeface="Cambria"/>
              </a:rPr>
              <a:t>Uang</a:t>
            </a:r>
            <a:r>
              <a:rPr dirty="0" sz="2200" spc="-3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200" spc="-20" b="1">
                <a:solidFill>
                  <a:srgbClr val="FFFFFF"/>
                </a:solidFill>
                <a:latin typeface="Cambria"/>
                <a:cs typeface="Cambria"/>
              </a:rPr>
              <a:t>yang</a:t>
            </a:r>
            <a:r>
              <a:rPr dirty="0" sz="2200" spc="-3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200" spc="-5" b="1">
                <a:solidFill>
                  <a:srgbClr val="FFFFFF"/>
                </a:solidFill>
                <a:latin typeface="Cambria"/>
                <a:cs typeface="Cambria"/>
              </a:rPr>
              <a:t>sudah</a:t>
            </a:r>
            <a:r>
              <a:rPr dirty="0" sz="2200" spc="-3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200" spc="-25" b="1">
                <a:solidFill>
                  <a:srgbClr val="FFFFFF"/>
                </a:solidFill>
                <a:latin typeface="Cambria"/>
                <a:cs typeface="Cambria"/>
              </a:rPr>
              <a:t>banyak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40104" y="2143696"/>
            <a:ext cx="3526790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905">
              <a:lnSpc>
                <a:spcPct val="100000"/>
              </a:lnSpc>
              <a:spcBef>
                <a:spcPts val="100"/>
              </a:spcBef>
            </a:pPr>
            <a:r>
              <a:rPr dirty="0" sz="2200" spc="-15" b="1">
                <a:solidFill>
                  <a:srgbClr val="FFFFFF"/>
                </a:solidFill>
                <a:latin typeface="Cambria"/>
                <a:cs typeface="Cambria"/>
              </a:rPr>
              <a:t>terkumpul, </a:t>
            </a:r>
            <a:r>
              <a:rPr dirty="0" sz="2200" spc="-10" b="1">
                <a:solidFill>
                  <a:srgbClr val="FFFFFF"/>
                </a:solidFill>
                <a:latin typeface="Cambria"/>
                <a:cs typeface="Cambria"/>
              </a:rPr>
              <a:t>dapat </a:t>
            </a:r>
            <a:r>
              <a:rPr dirty="0" sz="2200" spc="-5" b="1">
                <a:solidFill>
                  <a:srgbClr val="FFFFFF"/>
                </a:solidFill>
                <a:latin typeface="Cambria"/>
                <a:cs typeface="Cambria"/>
              </a:rPr>
              <a:t> digunakan </a:t>
            </a:r>
            <a:r>
              <a:rPr dirty="0" sz="2200" spc="-10" b="1">
                <a:solidFill>
                  <a:srgbClr val="FFFFFF"/>
                </a:solidFill>
                <a:latin typeface="Cambria"/>
                <a:cs typeface="Cambria"/>
              </a:rPr>
              <a:t>untuk membeli </a:t>
            </a:r>
            <a:r>
              <a:rPr dirty="0" sz="2200" spc="-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200" spc="-15" b="1">
                <a:solidFill>
                  <a:srgbClr val="FFFFFF"/>
                </a:solidFill>
                <a:latin typeface="Cambria"/>
                <a:cs typeface="Cambria"/>
              </a:rPr>
              <a:t>barang</a:t>
            </a:r>
            <a:r>
              <a:rPr dirty="0" sz="2200" spc="-2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200" spc="-20" b="1">
                <a:solidFill>
                  <a:srgbClr val="FFFFFF"/>
                </a:solidFill>
                <a:latin typeface="Cambria"/>
                <a:cs typeface="Cambria"/>
              </a:rPr>
              <a:t>yang</a:t>
            </a:r>
            <a:r>
              <a:rPr dirty="0" sz="2200" spc="-2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200" spc="-5" b="1">
                <a:solidFill>
                  <a:srgbClr val="FFFFFF"/>
                </a:solidFill>
                <a:latin typeface="Cambria"/>
                <a:cs typeface="Cambria"/>
              </a:rPr>
              <a:t>kita</a:t>
            </a:r>
            <a:r>
              <a:rPr dirty="0" sz="2200" spc="-2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200" spc="-10" b="1">
                <a:solidFill>
                  <a:srgbClr val="FFFFFF"/>
                </a:solidFill>
                <a:latin typeface="Cambria"/>
                <a:cs typeface="Cambria"/>
              </a:rPr>
              <a:t>butuhkan.</a:t>
            </a:r>
            <a:endParaRPr sz="22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69003" y="12"/>
            <a:ext cx="8223250" cy="6170930"/>
            <a:chOff x="3969003" y="12"/>
            <a:chExt cx="8223250" cy="617093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9003" y="4066565"/>
              <a:ext cx="2793238" cy="18464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4841" y="3965752"/>
              <a:ext cx="2898000" cy="220464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9199" y="161277"/>
              <a:ext cx="2714396" cy="139104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31156" y="12"/>
              <a:ext cx="1560601" cy="85138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743065" y="6385572"/>
            <a:ext cx="28486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latin typeface="Cambria"/>
                <a:cs typeface="Cambria"/>
              </a:rPr>
              <a:t>TPA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Nyutran,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Mergangsan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04505" y="127343"/>
            <a:ext cx="2384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E09B00"/>
                </a:solidFill>
                <a:latin typeface="Cambria"/>
                <a:cs typeface="Cambria"/>
              </a:rPr>
              <a:t>KKN</a:t>
            </a:r>
            <a:r>
              <a:rPr dirty="0" sz="1800" spc="-35" b="1">
                <a:solidFill>
                  <a:srgbClr val="E09B00"/>
                </a:solidFill>
                <a:latin typeface="Cambria"/>
                <a:cs typeface="Cambria"/>
              </a:rPr>
              <a:t> </a:t>
            </a:r>
            <a:r>
              <a:rPr dirty="0" sz="1800" spc="-5" b="1">
                <a:solidFill>
                  <a:srgbClr val="E09B00"/>
                </a:solidFill>
                <a:latin typeface="Cambria"/>
                <a:cs typeface="Cambria"/>
              </a:rPr>
              <a:t>Alternatif</a:t>
            </a:r>
            <a:r>
              <a:rPr dirty="0" sz="1800" spc="-30" b="1">
                <a:solidFill>
                  <a:srgbClr val="E09B00"/>
                </a:solidFill>
                <a:latin typeface="Cambria"/>
                <a:cs typeface="Cambria"/>
              </a:rPr>
              <a:t> </a:t>
            </a:r>
            <a:r>
              <a:rPr dirty="0" sz="1800" spc="-5" b="1">
                <a:solidFill>
                  <a:srgbClr val="E09B00"/>
                </a:solidFill>
                <a:latin typeface="Cambria"/>
                <a:cs typeface="Cambria"/>
              </a:rPr>
              <a:t>75</a:t>
            </a:r>
            <a:r>
              <a:rPr dirty="0" sz="1800" spc="-25" b="1">
                <a:solidFill>
                  <a:srgbClr val="E09B00"/>
                </a:solidFill>
                <a:latin typeface="Cambria"/>
                <a:cs typeface="Cambria"/>
              </a:rPr>
              <a:t> </a:t>
            </a:r>
            <a:r>
              <a:rPr dirty="0" sz="1800" spc="-30" b="1">
                <a:solidFill>
                  <a:srgbClr val="E09B00"/>
                </a:solidFill>
                <a:latin typeface="Cambria"/>
                <a:cs typeface="Cambria"/>
              </a:rPr>
              <a:t>UAD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6617" y="6197650"/>
            <a:ext cx="1765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41230E"/>
                </a:solidFill>
                <a:latin typeface="Cambria"/>
                <a:cs typeface="Cambria"/>
              </a:rPr>
              <a:t>7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18882" y="550620"/>
            <a:ext cx="6384925" cy="2877820"/>
            <a:chOff x="1118882" y="550620"/>
            <a:chExt cx="6384925" cy="28778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8882" y="776516"/>
              <a:ext cx="2371318" cy="2651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8743" y="550620"/>
              <a:ext cx="4444556" cy="213840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49738" y="1084580"/>
            <a:ext cx="2549525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>
                <a:solidFill>
                  <a:srgbClr val="000000"/>
                </a:solidFill>
              </a:rPr>
              <a:t>Mengapa</a:t>
            </a:r>
            <a:r>
              <a:rPr dirty="0" sz="2200" spc="-45">
                <a:solidFill>
                  <a:srgbClr val="000000"/>
                </a:solidFill>
              </a:rPr>
              <a:t> </a:t>
            </a:r>
            <a:r>
              <a:rPr dirty="0" sz="2200" spc="-5">
                <a:solidFill>
                  <a:srgbClr val="000000"/>
                </a:solidFill>
              </a:rPr>
              <a:t>kita</a:t>
            </a:r>
            <a:r>
              <a:rPr dirty="0" sz="2200" spc="-45">
                <a:solidFill>
                  <a:srgbClr val="000000"/>
                </a:solidFill>
              </a:rPr>
              <a:t> </a:t>
            </a:r>
            <a:r>
              <a:rPr dirty="0" sz="2200" spc="-5">
                <a:solidFill>
                  <a:srgbClr val="000000"/>
                </a:solidFill>
              </a:rPr>
              <a:t>harus</a:t>
            </a:r>
            <a:endParaRPr sz="2200"/>
          </a:p>
        </p:txBody>
      </p:sp>
      <p:sp>
        <p:nvSpPr>
          <p:cNvPr id="7" name="object 7"/>
          <p:cNvSpPr txBox="1"/>
          <p:nvPr/>
        </p:nvSpPr>
        <p:spPr>
          <a:xfrm>
            <a:off x="4370298" y="1419732"/>
            <a:ext cx="150812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 b="1">
                <a:latin typeface="Cambria"/>
                <a:cs typeface="Cambria"/>
              </a:rPr>
              <a:t>menabung?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8061" y="3032454"/>
            <a:ext cx="4444556" cy="21384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504824" y="3566414"/>
            <a:ext cx="199707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7175" marR="5080" indent="-245110">
              <a:lnSpc>
                <a:spcPct val="100000"/>
              </a:lnSpc>
              <a:spcBef>
                <a:spcPts val="100"/>
              </a:spcBef>
            </a:pPr>
            <a:r>
              <a:rPr dirty="0" sz="2200" spc="-5" b="1">
                <a:latin typeface="Cambria"/>
                <a:cs typeface="Cambria"/>
              </a:rPr>
              <a:t>Dimana</a:t>
            </a:r>
            <a:r>
              <a:rPr dirty="0" sz="2200" spc="-80" b="1">
                <a:latin typeface="Cambria"/>
                <a:cs typeface="Cambria"/>
              </a:rPr>
              <a:t> </a:t>
            </a:r>
            <a:r>
              <a:rPr dirty="0" sz="2200" spc="-15" b="1">
                <a:latin typeface="Cambria"/>
                <a:cs typeface="Cambria"/>
              </a:rPr>
              <a:t>tempat </a:t>
            </a:r>
            <a:r>
              <a:rPr dirty="0" sz="2200" spc="-470" b="1">
                <a:latin typeface="Cambria"/>
                <a:cs typeface="Cambria"/>
              </a:rPr>
              <a:t> </a:t>
            </a:r>
            <a:r>
              <a:rPr dirty="0" sz="2200" spc="-10" b="1">
                <a:latin typeface="Cambria"/>
                <a:cs typeface="Cambria"/>
              </a:rPr>
              <a:t>menabung?</a:t>
            </a:r>
            <a:endParaRPr sz="220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33595" y="12"/>
            <a:ext cx="7958455" cy="6261735"/>
            <a:chOff x="4233595" y="12"/>
            <a:chExt cx="7958455" cy="626173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95" y="3552837"/>
              <a:ext cx="2767317" cy="270864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956" y="3616579"/>
              <a:ext cx="2588755" cy="253114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31157" y="12"/>
              <a:ext cx="1560601" cy="85138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235176" y="6395300"/>
            <a:ext cx="28486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latin typeface="Cambria"/>
                <a:cs typeface="Cambria"/>
              </a:rPr>
              <a:t>TPA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Nyutran,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Mergangsan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04505" y="127343"/>
            <a:ext cx="2384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E09B00"/>
                </a:solidFill>
                <a:latin typeface="Cambria"/>
                <a:cs typeface="Cambria"/>
              </a:rPr>
              <a:t>KKN</a:t>
            </a:r>
            <a:r>
              <a:rPr dirty="0" sz="1800" spc="-35" b="1">
                <a:solidFill>
                  <a:srgbClr val="E09B00"/>
                </a:solidFill>
                <a:latin typeface="Cambria"/>
                <a:cs typeface="Cambria"/>
              </a:rPr>
              <a:t> </a:t>
            </a:r>
            <a:r>
              <a:rPr dirty="0" sz="1800" spc="-5" b="1">
                <a:solidFill>
                  <a:srgbClr val="E09B00"/>
                </a:solidFill>
                <a:latin typeface="Cambria"/>
                <a:cs typeface="Cambria"/>
              </a:rPr>
              <a:t>Alternatif</a:t>
            </a:r>
            <a:r>
              <a:rPr dirty="0" sz="1800" spc="-30" b="1">
                <a:solidFill>
                  <a:srgbClr val="E09B00"/>
                </a:solidFill>
                <a:latin typeface="Cambria"/>
                <a:cs typeface="Cambria"/>
              </a:rPr>
              <a:t> </a:t>
            </a:r>
            <a:r>
              <a:rPr dirty="0" sz="1800" spc="-5" b="1">
                <a:solidFill>
                  <a:srgbClr val="E09B00"/>
                </a:solidFill>
                <a:latin typeface="Cambria"/>
                <a:cs typeface="Cambria"/>
              </a:rPr>
              <a:t>75</a:t>
            </a:r>
            <a:r>
              <a:rPr dirty="0" sz="1800" spc="-25" b="1">
                <a:solidFill>
                  <a:srgbClr val="E09B00"/>
                </a:solidFill>
                <a:latin typeface="Cambria"/>
                <a:cs typeface="Cambria"/>
              </a:rPr>
              <a:t> </a:t>
            </a:r>
            <a:r>
              <a:rPr dirty="0" sz="1800" spc="-30" b="1">
                <a:solidFill>
                  <a:srgbClr val="E09B00"/>
                </a:solidFill>
                <a:latin typeface="Cambria"/>
                <a:cs typeface="Cambria"/>
              </a:rPr>
              <a:t>UAD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6617" y="6197650"/>
            <a:ext cx="1765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41230E"/>
                </a:solidFill>
                <a:latin typeface="Cambria"/>
                <a:cs typeface="Cambria"/>
              </a:rPr>
              <a:t>8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13672" y="566712"/>
            <a:ext cx="7700009" cy="2813685"/>
            <a:chOff x="2613672" y="566712"/>
            <a:chExt cx="7700009" cy="2813685"/>
          </a:xfrm>
        </p:grpSpPr>
        <p:sp>
          <p:nvSpPr>
            <p:cNvPr id="4" name="object 4"/>
            <p:cNvSpPr/>
            <p:nvPr/>
          </p:nvSpPr>
          <p:spPr>
            <a:xfrm>
              <a:off x="2633040" y="586079"/>
              <a:ext cx="7661275" cy="2774950"/>
            </a:xfrm>
            <a:custGeom>
              <a:avLst/>
              <a:gdLst/>
              <a:ahLst/>
              <a:cxnLst/>
              <a:rect l="l" t="t" r="r" b="b"/>
              <a:pathLst>
                <a:path w="7661275" h="2774950">
                  <a:moveTo>
                    <a:pt x="3192119" y="2466365"/>
                  </a:moveTo>
                  <a:lnTo>
                    <a:pt x="1276921" y="2466365"/>
                  </a:lnTo>
                  <a:lnTo>
                    <a:pt x="2234514" y="2774518"/>
                  </a:lnTo>
                  <a:lnTo>
                    <a:pt x="3192119" y="2466365"/>
                  </a:lnTo>
                  <a:close/>
                </a:path>
                <a:path w="7661275" h="2774950">
                  <a:moveTo>
                    <a:pt x="411480" y="0"/>
                  </a:moveTo>
                  <a:lnTo>
                    <a:pt x="357590" y="3543"/>
                  </a:lnTo>
                  <a:lnTo>
                    <a:pt x="304917" y="14038"/>
                  </a:lnTo>
                  <a:lnTo>
                    <a:pt x="254135" y="31284"/>
                  </a:lnTo>
                  <a:lnTo>
                    <a:pt x="205917" y="55079"/>
                  </a:lnTo>
                  <a:lnTo>
                    <a:pt x="161043" y="85023"/>
                  </a:lnTo>
                  <a:lnTo>
                    <a:pt x="120689" y="120467"/>
                  </a:lnTo>
                  <a:lnTo>
                    <a:pt x="85329" y="160837"/>
                  </a:lnTo>
                  <a:lnTo>
                    <a:pt x="55435" y="205562"/>
                  </a:lnTo>
                  <a:lnTo>
                    <a:pt x="31645" y="253979"/>
                  </a:lnTo>
                  <a:lnTo>
                    <a:pt x="14380" y="304917"/>
                  </a:lnTo>
                  <a:lnTo>
                    <a:pt x="3900" y="357434"/>
                  </a:lnTo>
                  <a:lnTo>
                    <a:pt x="355" y="411124"/>
                  </a:lnTo>
                  <a:lnTo>
                    <a:pt x="355" y="2055240"/>
                  </a:lnTo>
                  <a:lnTo>
                    <a:pt x="0" y="2055240"/>
                  </a:lnTo>
                  <a:lnTo>
                    <a:pt x="3543" y="2109130"/>
                  </a:lnTo>
                  <a:lnTo>
                    <a:pt x="14038" y="2161803"/>
                  </a:lnTo>
                  <a:lnTo>
                    <a:pt x="31284" y="2212585"/>
                  </a:lnTo>
                  <a:lnTo>
                    <a:pt x="55079" y="2260803"/>
                  </a:lnTo>
                  <a:lnTo>
                    <a:pt x="85023" y="2305677"/>
                  </a:lnTo>
                  <a:lnTo>
                    <a:pt x="120467" y="2346031"/>
                  </a:lnTo>
                  <a:lnTo>
                    <a:pt x="160837" y="2381391"/>
                  </a:lnTo>
                  <a:lnTo>
                    <a:pt x="205562" y="2411285"/>
                  </a:lnTo>
                  <a:lnTo>
                    <a:pt x="253979" y="2435075"/>
                  </a:lnTo>
                  <a:lnTo>
                    <a:pt x="304828" y="2452322"/>
                  </a:lnTo>
                  <a:lnTo>
                    <a:pt x="357434" y="2462820"/>
                  </a:lnTo>
                  <a:lnTo>
                    <a:pt x="411124" y="2466365"/>
                  </a:lnTo>
                  <a:lnTo>
                    <a:pt x="7250036" y="2466365"/>
                  </a:lnTo>
                  <a:lnTo>
                    <a:pt x="7303925" y="2462820"/>
                  </a:lnTo>
                  <a:lnTo>
                    <a:pt x="7356598" y="2452322"/>
                  </a:lnTo>
                  <a:lnTo>
                    <a:pt x="7407380" y="2435075"/>
                  </a:lnTo>
                  <a:lnTo>
                    <a:pt x="7455598" y="2411285"/>
                  </a:lnTo>
                  <a:lnTo>
                    <a:pt x="7500472" y="2381341"/>
                  </a:lnTo>
                  <a:lnTo>
                    <a:pt x="7540826" y="2345897"/>
                  </a:lnTo>
                  <a:lnTo>
                    <a:pt x="7576186" y="2305527"/>
                  </a:lnTo>
                  <a:lnTo>
                    <a:pt x="7606080" y="2260803"/>
                  </a:lnTo>
                  <a:lnTo>
                    <a:pt x="7629876" y="2212378"/>
                  </a:lnTo>
                  <a:lnTo>
                    <a:pt x="7647122" y="2161527"/>
                  </a:lnTo>
                  <a:lnTo>
                    <a:pt x="7657617" y="2108923"/>
                  </a:lnTo>
                  <a:lnTo>
                    <a:pt x="7661160" y="2055240"/>
                  </a:lnTo>
                  <a:lnTo>
                    <a:pt x="7661137" y="411124"/>
                  </a:lnTo>
                  <a:lnTo>
                    <a:pt x="7657617" y="357590"/>
                  </a:lnTo>
                  <a:lnTo>
                    <a:pt x="7647092" y="304828"/>
                  </a:lnTo>
                  <a:lnTo>
                    <a:pt x="7629876" y="254135"/>
                  </a:lnTo>
                  <a:lnTo>
                    <a:pt x="7606080" y="205917"/>
                  </a:lnTo>
                  <a:lnTo>
                    <a:pt x="7576136" y="161043"/>
                  </a:lnTo>
                  <a:lnTo>
                    <a:pt x="7540693" y="120689"/>
                  </a:lnTo>
                  <a:lnTo>
                    <a:pt x="7500322" y="85329"/>
                  </a:lnTo>
                  <a:lnTo>
                    <a:pt x="7455598" y="55435"/>
                  </a:lnTo>
                  <a:lnTo>
                    <a:pt x="7407180" y="31645"/>
                  </a:lnTo>
                  <a:lnTo>
                    <a:pt x="7356332" y="14398"/>
                  </a:lnTo>
                  <a:lnTo>
                    <a:pt x="7303725" y="3900"/>
                  </a:lnTo>
                  <a:lnTo>
                    <a:pt x="7250036" y="355"/>
                  </a:lnTo>
                  <a:lnTo>
                    <a:pt x="1276921" y="355"/>
                  </a:lnTo>
                  <a:lnTo>
                    <a:pt x="411480" y="0"/>
                  </a:lnTo>
                  <a:close/>
                </a:path>
              </a:pathLst>
            </a:custGeom>
            <a:solidFill>
              <a:srgbClr val="0D8D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33040" y="586079"/>
              <a:ext cx="7661275" cy="2774950"/>
            </a:xfrm>
            <a:custGeom>
              <a:avLst/>
              <a:gdLst/>
              <a:ahLst/>
              <a:cxnLst/>
              <a:rect l="l" t="t" r="r" b="b"/>
              <a:pathLst>
                <a:path w="7661275" h="2774950">
                  <a:moveTo>
                    <a:pt x="355" y="411124"/>
                  </a:moveTo>
                  <a:lnTo>
                    <a:pt x="3900" y="357434"/>
                  </a:lnTo>
                  <a:lnTo>
                    <a:pt x="14398" y="304828"/>
                  </a:lnTo>
                  <a:lnTo>
                    <a:pt x="31645" y="253979"/>
                  </a:lnTo>
                  <a:lnTo>
                    <a:pt x="55435" y="205562"/>
                  </a:lnTo>
                  <a:lnTo>
                    <a:pt x="85329" y="160837"/>
                  </a:lnTo>
                  <a:lnTo>
                    <a:pt x="120689" y="120467"/>
                  </a:lnTo>
                  <a:lnTo>
                    <a:pt x="161043" y="85023"/>
                  </a:lnTo>
                  <a:lnTo>
                    <a:pt x="205917" y="55079"/>
                  </a:lnTo>
                  <a:lnTo>
                    <a:pt x="254135" y="31284"/>
                  </a:lnTo>
                  <a:lnTo>
                    <a:pt x="304917" y="14038"/>
                  </a:lnTo>
                  <a:lnTo>
                    <a:pt x="357590" y="3543"/>
                  </a:lnTo>
                  <a:lnTo>
                    <a:pt x="411480" y="0"/>
                  </a:lnTo>
                  <a:lnTo>
                    <a:pt x="1276921" y="355"/>
                  </a:lnTo>
                  <a:lnTo>
                    <a:pt x="3192119" y="355"/>
                  </a:lnTo>
                  <a:lnTo>
                    <a:pt x="7250036" y="355"/>
                  </a:lnTo>
                  <a:lnTo>
                    <a:pt x="7303725" y="3900"/>
                  </a:lnTo>
                  <a:lnTo>
                    <a:pt x="7356332" y="14398"/>
                  </a:lnTo>
                  <a:lnTo>
                    <a:pt x="7407180" y="31645"/>
                  </a:lnTo>
                  <a:lnTo>
                    <a:pt x="7455598" y="55435"/>
                  </a:lnTo>
                  <a:lnTo>
                    <a:pt x="7500322" y="85329"/>
                  </a:lnTo>
                  <a:lnTo>
                    <a:pt x="7540693" y="120689"/>
                  </a:lnTo>
                  <a:lnTo>
                    <a:pt x="7576136" y="161043"/>
                  </a:lnTo>
                  <a:lnTo>
                    <a:pt x="7606080" y="205917"/>
                  </a:lnTo>
                  <a:lnTo>
                    <a:pt x="7629876" y="254135"/>
                  </a:lnTo>
                  <a:lnTo>
                    <a:pt x="7647122" y="304917"/>
                  </a:lnTo>
                  <a:lnTo>
                    <a:pt x="7657617" y="357590"/>
                  </a:lnTo>
                  <a:lnTo>
                    <a:pt x="7661160" y="411479"/>
                  </a:lnTo>
                  <a:lnTo>
                    <a:pt x="7661160" y="1438554"/>
                  </a:lnTo>
                  <a:lnTo>
                    <a:pt x="7661160" y="2055240"/>
                  </a:lnTo>
                  <a:lnTo>
                    <a:pt x="7657617" y="2108923"/>
                  </a:lnTo>
                  <a:lnTo>
                    <a:pt x="7647122" y="2161527"/>
                  </a:lnTo>
                  <a:lnTo>
                    <a:pt x="7629876" y="2212378"/>
                  </a:lnTo>
                  <a:lnTo>
                    <a:pt x="7606080" y="2260803"/>
                  </a:lnTo>
                  <a:lnTo>
                    <a:pt x="7576186" y="2305527"/>
                  </a:lnTo>
                  <a:lnTo>
                    <a:pt x="7540826" y="2345897"/>
                  </a:lnTo>
                  <a:lnTo>
                    <a:pt x="7500472" y="2381341"/>
                  </a:lnTo>
                  <a:lnTo>
                    <a:pt x="7455598" y="2411285"/>
                  </a:lnTo>
                  <a:lnTo>
                    <a:pt x="7407380" y="2435075"/>
                  </a:lnTo>
                  <a:lnTo>
                    <a:pt x="7356598" y="2452322"/>
                  </a:lnTo>
                  <a:lnTo>
                    <a:pt x="7303925" y="2462820"/>
                  </a:lnTo>
                  <a:lnTo>
                    <a:pt x="7250036" y="2466365"/>
                  </a:lnTo>
                  <a:lnTo>
                    <a:pt x="3192119" y="2466365"/>
                  </a:lnTo>
                  <a:lnTo>
                    <a:pt x="2234514" y="2774518"/>
                  </a:lnTo>
                  <a:lnTo>
                    <a:pt x="1276921" y="2466365"/>
                  </a:lnTo>
                  <a:lnTo>
                    <a:pt x="411124" y="2466365"/>
                  </a:lnTo>
                  <a:lnTo>
                    <a:pt x="357434" y="2462820"/>
                  </a:lnTo>
                  <a:lnTo>
                    <a:pt x="304828" y="2452322"/>
                  </a:lnTo>
                  <a:lnTo>
                    <a:pt x="253979" y="2435075"/>
                  </a:lnTo>
                  <a:lnTo>
                    <a:pt x="205562" y="2411285"/>
                  </a:lnTo>
                  <a:lnTo>
                    <a:pt x="160837" y="2381391"/>
                  </a:lnTo>
                  <a:lnTo>
                    <a:pt x="120467" y="2346031"/>
                  </a:lnTo>
                  <a:lnTo>
                    <a:pt x="85023" y="2305677"/>
                  </a:lnTo>
                  <a:lnTo>
                    <a:pt x="55079" y="2260803"/>
                  </a:lnTo>
                  <a:lnTo>
                    <a:pt x="31284" y="2212585"/>
                  </a:lnTo>
                  <a:lnTo>
                    <a:pt x="14038" y="2161803"/>
                  </a:lnTo>
                  <a:lnTo>
                    <a:pt x="3543" y="2109130"/>
                  </a:lnTo>
                  <a:lnTo>
                    <a:pt x="0" y="2055240"/>
                  </a:lnTo>
                  <a:lnTo>
                    <a:pt x="355" y="2055240"/>
                  </a:lnTo>
                  <a:lnTo>
                    <a:pt x="355" y="1438554"/>
                  </a:lnTo>
                  <a:lnTo>
                    <a:pt x="355" y="411124"/>
                  </a:lnTo>
                  <a:close/>
                </a:path>
              </a:pathLst>
            </a:custGeom>
            <a:ln w="38159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047657" y="891616"/>
            <a:ext cx="682815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826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FFFF"/>
                </a:solidFill>
                <a:latin typeface="Cambria"/>
                <a:cs typeface="Cambria"/>
              </a:rPr>
              <a:t>Nah, </a:t>
            </a:r>
            <a:r>
              <a:rPr dirty="0" sz="2000" b="1">
                <a:solidFill>
                  <a:srgbClr val="FFFFFF"/>
                </a:solidFill>
                <a:latin typeface="Cambria"/>
                <a:cs typeface="Cambria"/>
              </a:rPr>
              <a:t>untuk </a:t>
            </a:r>
            <a:r>
              <a:rPr dirty="0" sz="2000" spc="-5" b="1">
                <a:solidFill>
                  <a:srgbClr val="FFFFFF"/>
                </a:solidFill>
                <a:latin typeface="Cambria"/>
                <a:cs typeface="Cambria"/>
              </a:rPr>
              <a:t>mendapatkan</a:t>
            </a:r>
            <a:r>
              <a:rPr dirty="0" sz="200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Cambria"/>
                <a:cs typeface="Cambria"/>
              </a:rPr>
              <a:t>barang</a:t>
            </a:r>
            <a:endParaRPr sz="2000">
              <a:latin typeface="Cambria"/>
              <a:cs typeface="Cambria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2000" spc="-15" b="1">
                <a:solidFill>
                  <a:srgbClr val="FFFFFF"/>
                </a:solidFill>
                <a:latin typeface="Cambria"/>
                <a:cs typeface="Cambria"/>
              </a:rPr>
              <a:t>yang</a:t>
            </a:r>
            <a:r>
              <a:rPr dirty="0" sz="2000" b="1">
                <a:solidFill>
                  <a:srgbClr val="FFFFFF"/>
                </a:solidFill>
                <a:latin typeface="Cambria"/>
                <a:cs typeface="Cambria"/>
              </a:rPr>
              <a:t> kita butuhkan</a:t>
            </a:r>
            <a:r>
              <a:rPr dirty="0" sz="2000" spc="1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mbria"/>
                <a:cs typeface="Cambria"/>
              </a:rPr>
              <a:t>kita dapat </a:t>
            </a:r>
            <a:r>
              <a:rPr dirty="0" sz="2000" b="1">
                <a:solidFill>
                  <a:srgbClr val="FFFFFF"/>
                </a:solidFill>
                <a:latin typeface="Cambria"/>
                <a:cs typeface="Cambria"/>
              </a:rPr>
              <a:t>mengumpulkan uang untuk </a:t>
            </a:r>
            <a:r>
              <a:rPr dirty="0" sz="2000" spc="-42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spc="-15" b="1">
                <a:solidFill>
                  <a:srgbClr val="FFFFFF"/>
                </a:solidFill>
                <a:latin typeface="Cambria"/>
                <a:cs typeface="Cambria"/>
              </a:rPr>
              <a:t>membelinya.</a:t>
            </a:r>
            <a:r>
              <a:rPr dirty="0" sz="2000" spc="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Cambria"/>
                <a:cs typeface="Cambria"/>
              </a:rPr>
              <a:t>Kegiatan</a:t>
            </a:r>
            <a:r>
              <a:rPr dirty="0" sz="2000" spc="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mbria"/>
                <a:cs typeface="Cambria"/>
              </a:rPr>
              <a:t>ini</a:t>
            </a:r>
            <a:r>
              <a:rPr dirty="0" sz="2000" spc="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mbria"/>
                <a:cs typeface="Cambria"/>
              </a:rPr>
              <a:t>disebut</a:t>
            </a:r>
            <a:r>
              <a:rPr dirty="0" sz="2000" spc="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mbria"/>
                <a:cs typeface="Cambria"/>
              </a:rPr>
              <a:t>dengan</a:t>
            </a:r>
            <a:r>
              <a:rPr dirty="0" sz="2000" spc="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mbria"/>
                <a:cs typeface="Cambria"/>
              </a:rPr>
              <a:t>menabung.</a:t>
            </a:r>
            <a:endParaRPr sz="2000">
              <a:latin typeface="Cambria"/>
              <a:cs typeface="Cambria"/>
            </a:endParaRPr>
          </a:p>
          <a:p>
            <a:pPr algn="ctr" marL="34290" marR="29845" indent="444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solidFill>
                  <a:srgbClr val="FFFFFF"/>
                </a:solidFill>
                <a:latin typeface="Cambria"/>
                <a:cs typeface="Cambria"/>
              </a:rPr>
              <a:t>Menabung </a:t>
            </a:r>
            <a:r>
              <a:rPr dirty="0" sz="2000" spc="-10" b="1">
                <a:solidFill>
                  <a:srgbClr val="FFFFFF"/>
                </a:solidFill>
                <a:latin typeface="Cambria"/>
                <a:cs typeface="Cambria"/>
              </a:rPr>
              <a:t>sangat</a:t>
            </a:r>
            <a:r>
              <a:rPr dirty="0" sz="200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mbria"/>
                <a:cs typeface="Cambria"/>
              </a:rPr>
              <a:t>bermanfaat</a:t>
            </a:r>
            <a:r>
              <a:rPr dirty="0" sz="2000" b="1">
                <a:solidFill>
                  <a:srgbClr val="FFFFFF"/>
                </a:solidFill>
                <a:latin typeface="Cambria"/>
                <a:cs typeface="Cambria"/>
              </a:rPr>
              <a:t> untuk</a:t>
            </a:r>
            <a:r>
              <a:rPr dirty="0" sz="2000" spc="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mbria"/>
                <a:cs typeface="Cambria"/>
              </a:rPr>
              <a:t>kita</a:t>
            </a:r>
            <a:r>
              <a:rPr dirty="0" sz="2000" spc="2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mbria"/>
                <a:cs typeface="Cambria"/>
              </a:rPr>
              <a:t>karena</a:t>
            </a:r>
            <a:r>
              <a:rPr dirty="0" sz="200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mbria"/>
                <a:cs typeface="Cambria"/>
              </a:rPr>
              <a:t>kita</a:t>
            </a:r>
            <a:r>
              <a:rPr dirty="0" sz="2000" b="1">
                <a:solidFill>
                  <a:srgbClr val="FFFFFF"/>
                </a:solidFill>
                <a:latin typeface="Cambria"/>
                <a:cs typeface="Cambria"/>
              </a:rPr>
              <a:t> bisa </a:t>
            </a:r>
            <a:r>
              <a:rPr dirty="0" sz="2000" spc="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mbria"/>
                <a:cs typeface="Cambria"/>
              </a:rPr>
              <a:t>menggunakan</a:t>
            </a:r>
            <a:r>
              <a:rPr dirty="0" sz="2000" spc="-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mbria"/>
                <a:cs typeface="Cambria"/>
              </a:rPr>
              <a:t>uang</a:t>
            </a:r>
            <a:r>
              <a:rPr dirty="0" sz="2000" spc="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mbria"/>
                <a:cs typeface="Cambria"/>
              </a:rPr>
              <a:t>tersebut</a:t>
            </a:r>
            <a:r>
              <a:rPr dirty="0" sz="2000" b="1">
                <a:solidFill>
                  <a:srgbClr val="FFFFFF"/>
                </a:solidFill>
                <a:latin typeface="Cambria"/>
                <a:cs typeface="Cambria"/>
              </a:rPr>
              <a:t> untuk</a:t>
            </a:r>
            <a:r>
              <a:rPr dirty="0" sz="2000" spc="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mbria"/>
                <a:cs typeface="Cambria"/>
              </a:rPr>
              <a:t>membeli</a:t>
            </a:r>
            <a:r>
              <a:rPr dirty="0" sz="2000" spc="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mbria"/>
                <a:cs typeface="Cambria"/>
              </a:rPr>
              <a:t>sesuatu</a:t>
            </a:r>
            <a:r>
              <a:rPr dirty="0" sz="2000" spc="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spc="-15" b="1">
                <a:solidFill>
                  <a:srgbClr val="FFFFFF"/>
                </a:solidFill>
                <a:latin typeface="Cambria"/>
                <a:cs typeface="Cambria"/>
              </a:rPr>
              <a:t>yang </a:t>
            </a:r>
            <a:r>
              <a:rPr dirty="0" sz="2000" spc="-42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mbria"/>
                <a:cs typeface="Cambria"/>
              </a:rPr>
              <a:t>kita</a:t>
            </a:r>
            <a:r>
              <a:rPr dirty="0" sz="2000" spc="-1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mbria"/>
                <a:cs typeface="Cambria"/>
              </a:rPr>
              <a:t>butuhkan.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55603" y="3480837"/>
            <a:ext cx="7699375" cy="2091689"/>
            <a:chOff x="2955603" y="3480837"/>
            <a:chExt cx="7699375" cy="2091689"/>
          </a:xfrm>
        </p:grpSpPr>
        <p:sp>
          <p:nvSpPr>
            <p:cNvPr id="8" name="object 8"/>
            <p:cNvSpPr/>
            <p:nvPr/>
          </p:nvSpPr>
          <p:spPr>
            <a:xfrm>
              <a:off x="2974682" y="3499916"/>
              <a:ext cx="7661275" cy="2053589"/>
            </a:xfrm>
            <a:custGeom>
              <a:avLst/>
              <a:gdLst/>
              <a:ahLst/>
              <a:cxnLst/>
              <a:rect l="l" t="t" r="r" b="b"/>
              <a:pathLst>
                <a:path w="7661275" h="2053589">
                  <a:moveTo>
                    <a:pt x="3192119" y="1825205"/>
                  </a:moveTo>
                  <a:lnTo>
                    <a:pt x="1276921" y="1825205"/>
                  </a:lnTo>
                  <a:lnTo>
                    <a:pt x="1015199" y="2053082"/>
                  </a:lnTo>
                  <a:lnTo>
                    <a:pt x="3192119" y="1825205"/>
                  </a:lnTo>
                  <a:close/>
                </a:path>
                <a:path w="7661275" h="2053589">
                  <a:moveTo>
                    <a:pt x="304558" y="0"/>
                  </a:moveTo>
                  <a:lnTo>
                    <a:pt x="264819" y="2610"/>
                  </a:lnTo>
                  <a:lnTo>
                    <a:pt x="225853" y="10352"/>
                  </a:lnTo>
                  <a:lnTo>
                    <a:pt x="188169" y="23086"/>
                  </a:lnTo>
                  <a:lnTo>
                    <a:pt x="152273" y="40678"/>
                  </a:lnTo>
                  <a:lnTo>
                    <a:pt x="119200" y="62826"/>
                  </a:lnTo>
                  <a:lnTo>
                    <a:pt x="89366" y="89057"/>
                  </a:lnTo>
                  <a:lnTo>
                    <a:pt x="63176" y="119000"/>
                  </a:lnTo>
                  <a:lnTo>
                    <a:pt x="41033" y="152285"/>
                  </a:lnTo>
                  <a:lnTo>
                    <a:pt x="23442" y="187968"/>
                  </a:lnTo>
                  <a:lnTo>
                    <a:pt x="10707" y="225544"/>
                  </a:lnTo>
                  <a:lnTo>
                    <a:pt x="2966" y="264469"/>
                  </a:lnTo>
                  <a:lnTo>
                    <a:pt x="355" y="304203"/>
                  </a:lnTo>
                  <a:lnTo>
                    <a:pt x="355" y="1521002"/>
                  </a:lnTo>
                  <a:lnTo>
                    <a:pt x="0" y="1521002"/>
                  </a:lnTo>
                  <a:lnTo>
                    <a:pt x="2609" y="1560742"/>
                  </a:lnTo>
                  <a:lnTo>
                    <a:pt x="10347" y="1599707"/>
                  </a:lnTo>
                  <a:lnTo>
                    <a:pt x="23081" y="1637392"/>
                  </a:lnTo>
                  <a:lnTo>
                    <a:pt x="40678" y="1673288"/>
                  </a:lnTo>
                  <a:lnTo>
                    <a:pt x="62826" y="1706360"/>
                  </a:lnTo>
                  <a:lnTo>
                    <a:pt x="89055" y="1736194"/>
                  </a:lnTo>
                  <a:lnTo>
                    <a:pt x="118995" y="1762385"/>
                  </a:lnTo>
                  <a:lnTo>
                    <a:pt x="152273" y="1784527"/>
                  </a:lnTo>
                  <a:lnTo>
                    <a:pt x="187961" y="1802119"/>
                  </a:lnTo>
                  <a:lnTo>
                    <a:pt x="225537" y="1814853"/>
                  </a:lnTo>
                  <a:lnTo>
                    <a:pt x="264463" y="1822595"/>
                  </a:lnTo>
                  <a:lnTo>
                    <a:pt x="304203" y="1825205"/>
                  </a:lnTo>
                  <a:lnTo>
                    <a:pt x="7356957" y="1825205"/>
                  </a:lnTo>
                  <a:lnTo>
                    <a:pt x="7396697" y="1822595"/>
                  </a:lnTo>
                  <a:lnTo>
                    <a:pt x="7435662" y="1814853"/>
                  </a:lnTo>
                  <a:lnTo>
                    <a:pt x="7473347" y="1802119"/>
                  </a:lnTo>
                  <a:lnTo>
                    <a:pt x="7509243" y="1784527"/>
                  </a:lnTo>
                  <a:lnTo>
                    <a:pt x="7542315" y="1762379"/>
                  </a:lnTo>
                  <a:lnTo>
                    <a:pt x="7572149" y="1736148"/>
                  </a:lnTo>
                  <a:lnTo>
                    <a:pt x="7598340" y="1706205"/>
                  </a:lnTo>
                  <a:lnTo>
                    <a:pt x="7620482" y="1672920"/>
                  </a:lnTo>
                  <a:lnTo>
                    <a:pt x="7638073" y="1637236"/>
                  </a:lnTo>
                  <a:lnTo>
                    <a:pt x="7650808" y="1599661"/>
                  </a:lnTo>
                  <a:lnTo>
                    <a:pt x="7658549" y="1560736"/>
                  </a:lnTo>
                  <a:lnTo>
                    <a:pt x="7661160" y="1521002"/>
                  </a:lnTo>
                  <a:lnTo>
                    <a:pt x="7661137" y="304203"/>
                  </a:lnTo>
                  <a:lnTo>
                    <a:pt x="7658549" y="264819"/>
                  </a:lnTo>
                  <a:lnTo>
                    <a:pt x="7650808" y="225855"/>
                  </a:lnTo>
                  <a:lnTo>
                    <a:pt x="7638073" y="188174"/>
                  </a:lnTo>
                  <a:lnTo>
                    <a:pt x="7620482" y="152285"/>
                  </a:lnTo>
                  <a:lnTo>
                    <a:pt x="7598334" y="119206"/>
                  </a:lnTo>
                  <a:lnTo>
                    <a:pt x="7572103" y="89369"/>
                  </a:lnTo>
                  <a:lnTo>
                    <a:pt x="7542160" y="63181"/>
                  </a:lnTo>
                  <a:lnTo>
                    <a:pt x="7508875" y="41046"/>
                  </a:lnTo>
                  <a:lnTo>
                    <a:pt x="7473191" y="23449"/>
                  </a:lnTo>
                  <a:lnTo>
                    <a:pt x="7435616" y="10715"/>
                  </a:lnTo>
                  <a:lnTo>
                    <a:pt x="7396691" y="2977"/>
                  </a:lnTo>
                  <a:lnTo>
                    <a:pt x="7356957" y="368"/>
                  </a:lnTo>
                  <a:lnTo>
                    <a:pt x="1276921" y="368"/>
                  </a:lnTo>
                  <a:lnTo>
                    <a:pt x="30455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974682" y="3499916"/>
              <a:ext cx="7661275" cy="2053589"/>
            </a:xfrm>
            <a:custGeom>
              <a:avLst/>
              <a:gdLst/>
              <a:ahLst/>
              <a:cxnLst/>
              <a:rect l="l" t="t" r="r" b="b"/>
              <a:pathLst>
                <a:path w="7661275" h="2053589">
                  <a:moveTo>
                    <a:pt x="355" y="304203"/>
                  </a:moveTo>
                  <a:lnTo>
                    <a:pt x="2966" y="264469"/>
                  </a:lnTo>
                  <a:lnTo>
                    <a:pt x="10707" y="225544"/>
                  </a:lnTo>
                  <a:lnTo>
                    <a:pt x="23442" y="187968"/>
                  </a:lnTo>
                  <a:lnTo>
                    <a:pt x="41033" y="152285"/>
                  </a:lnTo>
                  <a:lnTo>
                    <a:pt x="63176" y="119000"/>
                  </a:lnTo>
                  <a:lnTo>
                    <a:pt x="89366" y="89057"/>
                  </a:lnTo>
                  <a:lnTo>
                    <a:pt x="119200" y="62826"/>
                  </a:lnTo>
                  <a:lnTo>
                    <a:pt x="152273" y="40678"/>
                  </a:lnTo>
                  <a:lnTo>
                    <a:pt x="188169" y="23086"/>
                  </a:lnTo>
                  <a:lnTo>
                    <a:pt x="225853" y="10352"/>
                  </a:lnTo>
                  <a:lnTo>
                    <a:pt x="264819" y="2610"/>
                  </a:lnTo>
                  <a:lnTo>
                    <a:pt x="304558" y="0"/>
                  </a:lnTo>
                  <a:lnTo>
                    <a:pt x="1276921" y="368"/>
                  </a:lnTo>
                  <a:lnTo>
                    <a:pt x="3192119" y="368"/>
                  </a:lnTo>
                  <a:lnTo>
                    <a:pt x="7356957" y="368"/>
                  </a:lnTo>
                  <a:lnTo>
                    <a:pt x="7396691" y="2977"/>
                  </a:lnTo>
                  <a:lnTo>
                    <a:pt x="7435616" y="10715"/>
                  </a:lnTo>
                  <a:lnTo>
                    <a:pt x="7473191" y="23449"/>
                  </a:lnTo>
                  <a:lnTo>
                    <a:pt x="7508875" y="41046"/>
                  </a:lnTo>
                  <a:lnTo>
                    <a:pt x="7542160" y="63181"/>
                  </a:lnTo>
                  <a:lnTo>
                    <a:pt x="7572103" y="89369"/>
                  </a:lnTo>
                  <a:lnTo>
                    <a:pt x="7598334" y="119206"/>
                  </a:lnTo>
                  <a:lnTo>
                    <a:pt x="7620482" y="152285"/>
                  </a:lnTo>
                  <a:lnTo>
                    <a:pt x="7638073" y="188174"/>
                  </a:lnTo>
                  <a:lnTo>
                    <a:pt x="7650808" y="225855"/>
                  </a:lnTo>
                  <a:lnTo>
                    <a:pt x="7658549" y="264819"/>
                  </a:lnTo>
                  <a:lnTo>
                    <a:pt x="7661160" y="304558"/>
                  </a:lnTo>
                  <a:lnTo>
                    <a:pt x="7661160" y="1064526"/>
                  </a:lnTo>
                  <a:lnTo>
                    <a:pt x="7661160" y="1521002"/>
                  </a:lnTo>
                  <a:lnTo>
                    <a:pt x="7658549" y="1560736"/>
                  </a:lnTo>
                  <a:lnTo>
                    <a:pt x="7650808" y="1599661"/>
                  </a:lnTo>
                  <a:lnTo>
                    <a:pt x="7638073" y="1637236"/>
                  </a:lnTo>
                  <a:lnTo>
                    <a:pt x="7620482" y="1672920"/>
                  </a:lnTo>
                  <a:lnTo>
                    <a:pt x="7598340" y="1706205"/>
                  </a:lnTo>
                  <a:lnTo>
                    <a:pt x="7572149" y="1736148"/>
                  </a:lnTo>
                  <a:lnTo>
                    <a:pt x="7542315" y="1762379"/>
                  </a:lnTo>
                  <a:lnTo>
                    <a:pt x="7509243" y="1784527"/>
                  </a:lnTo>
                  <a:lnTo>
                    <a:pt x="7473347" y="1802119"/>
                  </a:lnTo>
                  <a:lnTo>
                    <a:pt x="7435662" y="1814853"/>
                  </a:lnTo>
                  <a:lnTo>
                    <a:pt x="7396697" y="1822595"/>
                  </a:lnTo>
                  <a:lnTo>
                    <a:pt x="7356957" y="1825205"/>
                  </a:lnTo>
                  <a:lnTo>
                    <a:pt x="3192119" y="1825205"/>
                  </a:lnTo>
                  <a:lnTo>
                    <a:pt x="1015199" y="2053082"/>
                  </a:lnTo>
                  <a:lnTo>
                    <a:pt x="1276921" y="1825205"/>
                  </a:lnTo>
                  <a:lnTo>
                    <a:pt x="304203" y="1825205"/>
                  </a:lnTo>
                  <a:lnTo>
                    <a:pt x="264463" y="1822595"/>
                  </a:lnTo>
                  <a:lnTo>
                    <a:pt x="225537" y="1814853"/>
                  </a:lnTo>
                  <a:lnTo>
                    <a:pt x="187961" y="1802119"/>
                  </a:lnTo>
                  <a:lnTo>
                    <a:pt x="152273" y="1784527"/>
                  </a:lnTo>
                  <a:lnTo>
                    <a:pt x="118995" y="1762385"/>
                  </a:lnTo>
                  <a:lnTo>
                    <a:pt x="89055" y="1736194"/>
                  </a:lnTo>
                  <a:lnTo>
                    <a:pt x="62826" y="1706360"/>
                  </a:lnTo>
                  <a:lnTo>
                    <a:pt x="40678" y="1673288"/>
                  </a:lnTo>
                  <a:lnTo>
                    <a:pt x="23081" y="1637392"/>
                  </a:lnTo>
                  <a:lnTo>
                    <a:pt x="10347" y="1599707"/>
                  </a:lnTo>
                  <a:lnTo>
                    <a:pt x="2609" y="1560742"/>
                  </a:lnTo>
                  <a:lnTo>
                    <a:pt x="0" y="1521002"/>
                  </a:lnTo>
                  <a:lnTo>
                    <a:pt x="355" y="1521002"/>
                  </a:lnTo>
                  <a:lnTo>
                    <a:pt x="355" y="1064526"/>
                  </a:lnTo>
                  <a:lnTo>
                    <a:pt x="355" y="304203"/>
                  </a:lnTo>
                  <a:close/>
                </a:path>
              </a:pathLst>
            </a:custGeom>
            <a:ln w="38159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320541" y="3942257"/>
            <a:ext cx="696404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1905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FFFF"/>
                </a:solidFill>
                <a:latin typeface="Cambria"/>
                <a:cs typeface="Cambria"/>
              </a:rPr>
              <a:t>Kita </a:t>
            </a:r>
            <a:r>
              <a:rPr dirty="0" sz="2000" b="1">
                <a:solidFill>
                  <a:srgbClr val="FFFFFF"/>
                </a:solidFill>
                <a:latin typeface="Cambria"/>
                <a:cs typeface="Cambria"/>
              </a:rPr>
              <a:t>bisa</a:t>
            </a:r>
            <a:r>
              <a:rPr dirty="0" sz="2000" spc="-1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mbria"/>
                <a:cs typeface="Cambria"/>
              </a:rPr>
              <a:t>menabung di </a:t>
            </a:r>
            <a:r>
              <a:rPr dirty="0" sz="2000" spc="-5" b="1">
                <a:solidFill>
                  <a:srgbClr val="FFFFFF"/>
                </a:solidFill>
                <a:latin typeface="Cambria"/>
                <a:cs typeface="Cambria"/>
              </a:rPr>
              <a:t>celengan</a:t>
            </a:r>
            <a:r>
              <a:rPr dirty="0" sz="200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Cambria"/>
                <a:cs typeface="Cambria"/>
              </a:rPr>
              <a:t>karakter </a:t>
            </a:r>
            <a:r>
              <a:rPr dirty="0" sz="2000" b="1">
                <a:solidFill>
                  <a:srgbClr val="FFFFFF"/>
                </a:solidFill>
                <a:latin typeface="Cambria"/>
                <a:cs typeface="Cambria"/>
              </a:rPr>
              <a:t>seperti</a:t>
            </a:r>
            <a:r>
              <a:rPr dirty="0" sz="2000" spc="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mbria"/>
                <a:cs typeface="Cambria"/>
              </a:rPr>
              <a:t>gambar </a:t>
            </a:r>
            <a:r>
              <a:rPr dirty="0" sz="2000" b="1">
                <a:solidFill>
                  <a:srgbClr val="FFFFFF"/>
                </a:solidFill>
                <a:latin typeface="Cambria"/>
                <a:cs typeface="Cambria"/>
              </a:rPr>
              <a:t> disamping</a:t>
            </a:r>
            <a:r>
              <a:rPr dirty="0" sz="2000" spc="-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spc="-15" b="1">
                <a:solidFill>
                  <a:srgbClr val="FFFFFF"/>
                </a:solidFill>
                <a:latin typeface="Cambria"/>
                <a:cs typeface="Cambria"/>
              </a:rPr>
              <a:t>yaa..</a:t>
            </a:r>
            <a:r>
              <a:rPr dirty="0" sz="2000" spc="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mbria"/>
                <a:cs typeface="Cambria"/>
              </a:rPr>
              <a:t>ataupun</a:t>
            </a:r>
            <a:r>
              <a:rPr dirty="0" sz="2000" spc="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mbria"/>
                <a:cs typeface="Cambria"/>
              </a:rPr>
              <a:t>di Bank </a:t>
            </a:r>
            <a:r>
              <a:rPr dirty="0" sz="2000" spc="-5" b="1">
                <a:solidFill>
                  <a:srgbClr val="FFFFFF"/>
                </a:solidFill>
                <a:latin typeface="Cambria"/>
                <a:cs typeface="Cambria"/>
              </a:rPr>
              <a:t>dengan</a:t>
            </a:r>
            <a:r>
              <a:rPr dirty="0" sz="200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spc="-15" b="1">
                <a:solidFill>
                  <a:srgbClr val="FFFFFF"/>
                </a:solidFill>
                <a:latin typeface="Cambria"/>
                <a:cs typeface="Cambria"/>
              </a:rPr>
              <a:t>pengawasan</a:t>
            </a:r>
            <a:r>
              <a:rPr dirty="0" sz="2000" spc="-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Cambria"/>
                <a:cs typeface="Cambria"/>
              </a:rPr>
              <a:t>orang </a:t>
            </a:r>
            <a:r>
              <a:rPr dirty="0" sz="2000" spc="-42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mbria"/>
                <a:cs typeface="Cambria"/>
              </a:rPr>
              <a:t>tua</a:t>
            </a:r>
            <a:r>
              <a:rPr dirty="0" sz="2000" spc="-1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spc="-20" b="1">
                <a:solidFill>
                  <a:srgbClr val="FFFFFF"/>
                </a:solidFill>
                <a:latin typeface="Cambria"/>
                <a:cs typeface="Cambria"/>
              </a:rPr>
              <a:t>yaa</a:t>
            </a:r>
            <a:r>
              <a:rPr dirty="0" sz="200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FFFFFF"/>
                </a:solidFill>
                <a:latin typeface="Wingdings"/>
                <a:cs typeface="Wingdings"/>
              </a:rPr>
              <a:t></a:t>
            </a:r>
            <a:endParaRPr sz="2000">
              <a:latin typeface="Wingdings"/>
              <a:cs typeface="Wingding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89976"/>
            <a:ext cx="2842920" cy="526498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44555" y="3892677"/>
            <a:ext cx="1260716" cy="170315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883095" y="6325450"/>
            <a:ext cx="28486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latin typeface="Cambria"/>
                <a:cs typeface="Cambria"/>
              </a:rPr>
              <a:t>TPA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Nyutran,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Mergangsan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31157" y="12"/>
            <a:ext cx="1560601" cy="851382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004505" y="127343"/>
            <a:ext cx="238442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E09B00"/>
                </a:solidFill>
              </a:rPr>
              <a:t>KKN</a:t>
            </a:r>
            <a:r>
              <a:rPr dirty="0" sz="1800" spc="-35">
                <a:solidFill>
                  <a:srgbClr val="E09B00"/>
                </a:solidFill>
              </a:rPr>
              <a:t> </a:t>
            </a:r>
            <a:r>
              <a:rPr dirty="0" sz="1800" spc="-5">
                <a:solidFill>
                  <a:srgbClr val="E09B00"/>
                </a:solidFill>
              </a:rPr>
              <a:t>Alternatif</a:t>
            </a:r>
            <a:r>
              <a:rPr dirty="0" sz="1800" spc="-30">
                <a:solidFill>
                  <a:srgbClr val="E09B00"/>
                </a:solidFill>
              </a:rPr>
              <a:t> </a:t>
            </a:r>
            <a:r>
              <a:rPr dirty="0" sz="1800" spc="-5">
                <a:solidFill>
                  <a:srgbClr val="E09B00"/>
                </a:solidFill>
              </a:rPr>
              <a:t>75</a:t>
            </a:r>
            <a:r>
              <a:rPr dirty="0" sz="1800" spc="-25">
                <a:solidFill>
                  <a:srgbClr val="E09B00"/>
                </a:solidFill>
              </a:rPr>
              <a:t> </a:t>
            </a:r>
            <a:r>
              <a:rPr dirty="0" sz="1800" spc="-30">
                <a:solidFill>
                  <a:srgbClr val="E09B00"/>
                </a:solidFill>
              </a:rPr>
              <a:t>UAD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635" cy="3000375"/>
          </a:xfrm>
          <a:custGeom>
            <a:avLst/>
            <a:gdLst/>
            <a:ahLst/>
            <a:cxnLst/>
            <a:rect l="l" t="t" r="r" b="b"/>
            <a:pathLst>
              <a:path w="12192635" h="3000375">
                <a:moveTo>
                  <a:pt x="0" y="3000235"/>
                </a:moveTo>
                <a:lnTo>
                  <a:pt x="12192114" y="3000235"/>
                </a:lnTo>
                <a:lnTo>
                  <a:pt x="12192114" y="0"/>
                </a:lnTo>
                <a:lnTo>
                  <a:pt x="0" y="0"/>
                </a:lnTo>
                <a:lnTo>
                  <a:pt x="0" y="3000235"/>
                </a:lnTo>
                <a:close/>
              </a:path>
            </a:pathLst>
          </a:custGeom>
          <a:solidFill>
            <a:srgbClr val="DEF4F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428764"/>
            <a:ext cx="12192635" cy="6429375"/>
            <a:chOff x="0" y="428764"/>
            <a:chExt cx="12192635" cy="6429375"/>
          </a:xfrm>
        </p:grpSpPr>
        <p:sp>
          <p:nvSpPr>
            <p:cNvPr id="4" name="object 4"/>
            <p:cNvSpPr/>
            <p:nvPr/>
          </p:nvSpPr>
          <p:spPr>
            <a:xfrm>
              <a:off x="0" y="428764"/>
              <a:ext cx="12192635" cy="3000375"/>
            </a:xfrm>
            <a:custGeom>
              <a:avLst/>
              <a:gdLst/>
              <a:ahLst/>
              <a:cxnLst/>
              <a:rect l="l" t="t" r="r" b="b"/>
              <a:pathLst>
                <a:path w="12192635" h="3000375">
                  <a:moveTo>
                    <a:pt x="0" y="3000235"/>
                  </a:moveTo>
                  <a:lnTo>
                    <a:pt x="12192114" y="3000235"/>
                  </a:lnTo>
                  <a:lnTo>
                    <a:pt x="12192114" y="0"/>
                  </a:lnTo>
                  <a:lnTo>
                    <a:pt x="0" y="0"/>
                  </a:lnTo>
                  <a:lnTo>
                    <a:pt x="0" y="3000235"/>
                  </a:lnTo>
                  <a:close/>
                </a:path>
              </a:pathLst>
            </a:custGeom>
            <a:solidFill>
              <a:srgbClr val="E0F5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57161"/>
              <a:ext cx="12192635" cy="3001010"/>
            </a:xfrm>
            <a:custGeom>
              <a:avLst/>
              <a:gdLst/>
              <a:ahLst/>
              <a:cxnLst/>
              <a:rect l="l" t="t" r="r" b="b"/>
              <a:pathLst>
                <a:path w="12192635" h="3001010">
                  <a:moveTo>
                    <a:pt x="0" y="3000603"/>
                  </a:moveTo>
                  <a:lnTo>
                    <a:pt x="12192114" y="3000603"/>
                  </a:lnTo>
                  <a:lnTo>
                    <a:pt x="12192114" y="0"/>
                  </a:lnTo>
                  <a:lnTo>
                    <a:pt x="0" y="0"/>
                  </a:lnTo>
                  <a:lnTo>
                    <a:pt x="0" y="3000603"/>
                  </a:lnTo>
                  <a:close/>
                </a:path>
              </a:pathLst>
            </a:custGeom>
            <a:solidFill>
              <a:srgbClr val="E2F5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285925"/>
              <a:ext cx="12192635" cy="3000375"/>
            </a:xfrm>
            <a:custGeom>
              <a:avLst/>
              <a:gdLst/>
              <a:ahLst/>
              <a:cxnLst/>
              <a:rect l="l" t="t" r="r" b="b"/>
              <a:pathLst>
                <a:path w="12192635" h="3000375">
                  <a:moveTo>
                    <a:pt x="0" y="3000235"/>
                  </a:moveTo>
                  <a:lnTo>
                    <a:pt x="12192114" y="3000235"/>
                  </a:lnTo>
                  <a:lnTo>
                    <a:pt x="12192114" y="0"/>
                  </a:lnTo>
                  <a:lnTo>
                    <a:pt x="0" y="0"/>
                  </a:lnTo>
                  <a:lnTo>
                    <a:pt x="0" y="3000235"/>
                  </a:lnTo>
                  <a:close/>
                </a:path>
              </a:pathLst>
            </a:custGeom>
            <a:solidFill>
              <a:srgbClr val="E4F6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1714677"/>
              <a:ext cx="12192635" cy="5143500"/>
            </a:xfrm>
            <a:custGeom>
              <a:avLst/>
              <a:gdLst/>
              <a:ahLst/>
              <a:cxnLst/>
              <a:rect l="l" t="t" r="r" b="b"/>
              <a:pathLst>
                <a:path w="12192635" h="5143500">
                  <a:moveTo>
                    <a:pt x="12192114" y="0"/>
                  </a:moveTo>
                  <a:lnTo>
                    <a:pt x="0" y="0"/>
                  </a:lnTo>
                  <a:lnTo>
                    <a:pt x="0" y="5143322"/>
                  </a:lnTo>
                  <a:lnTo>
                    <a:pt x="12192114" y="5143322"/>
                  </a:lnTo>
                  <a:lnTo>
                    <a:pt x="12192114" y="0"/>
                  </a:lnTo>
                  <a:close/>
                </a:path>
              </a:pathLst>
            </a:custGeom>
            <a:solidFill>
              <a:srgbClr val="E7F7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2143074"/>
              <a:ext cx="12192635" cy="3001010"/>
            </a:xfrm>
            <a:custGeom>
              <a:avLst/>
              <a:gdLst/>
              <a:ahLst/>
              <a:cxnLst/>
              <a:rect l="l" t="t" r="r" b="b"/>
              <a:pathLst>
                <a:path w="12192635" h="3001010">
                  <a:moveTo>
                    <a:pt x="0" y="3000603"/>
                  </a:moveTo>
                  <a:lnTo>
                    <a:pt x="12192114" y="3000603"/>
                  </a:lnTo>
                  <a:lnTo>
                    <a:pt x="12192114" y="0"/>
                  </a:lnTo>
                  <a:lnTo>
                    <a:pt x="0" y="0"/>
                  </a:lnTo>
                  <a:lnTo>
                    <a:pt x="0" y="3000603"/>
                  </a:lnTo>
                  <a:close/>
                </a:path>
              </a:pathLst>
            </a:custGeom>
            <a:solidFill>
              <a:srgbClr val="E9F7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2571838"/>
              <a:ext cx="12192635" cy="3000375"/>
            </a:xfrm>
            <a:custGeom>
              <a:avLst/>
              <a:gdLst/>
              <a:ahLst/>
              <a:cxnLst/>
              <a:rect l="l" t="t" r="r" b="b"/>
              <a:pathLst>
                <a:path w="12192635" h="3000375">
                  <a:moveTo>
                    <a:pt x="0" y="3000235"/>
                  </a:moveTo>
                  <a:lnTo>
                    <a:pt x="12192114" y="3000235"/>
                  </a:lnTo>
                  <a:lnTo>
                    <a:pt x="12192114" y="0"/>
                  </a:lnTo>
                  <a:lnTo>
                    <a:pt x="0" y="0"/>
                  </a:lnTo>
                  <a:lnTo>
                    <a:pt x="0" y="3000235"/>
                  </a:lnTo>
                  <a:close/>
                </a:path>
              </a:pathLst>
            </a:custGeom>
            <a:solidFill>
              <a:srgbClr val="EBF8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3000235"/>
              <a:ext cx="12192635" cy="3001010"/>
            </a:xfrm>
            <a:custGeom>
              <a:avLst/>
              <a:gdLst/>
              <a:ahLst/>
              <a:cxnLst/>
              <a:rect l="l" t="t" r="r" b="b"/>
              <a:pathLst>
                <a:path w="12192635" h="3001010">
                  <a:moveTo>
                    <a:pt x="0" y="3000603"/>
                  </a:moveTo>
                  <a:lnTo>
                    <a:pt x="12192114" y="3000603"/>
                  </a:lnTo>
                  <a:lnTo>
                    <a:pt x="12192114" y="0"/>
                  </a:lnTo>
                  <a:lnTo>
                    <a:pt x="0" y="0"/>
                  </a:lnTo>
                  <a:lnTo>
                    <a:pt x="0" y="3000603"/>
                  </a:lnTo>
                  <a:close/>
                </a:path>
              </a:pathLst>
            </a:custGeom>
            <a:solidFill>
              <a:srgbClr val="EDF9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3429000"/>
              <a:ext cx="12192635" cy="3429000"/>
            </a:xfrm>
            <a:custGeom>
              <a:avLst/>
              <a:gdLst/>
              <a:ahLst/>
              <a:cxnLst/>
              <a:rect l="l" t="t" r="r" b="b"/>
              <a:pathLst>
                <a:path w="12192635" h="3429000">
                  <a:moveTo>
                    <a:pt x="12192114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12192114" y="3429000"/>
                  </a:lnTo>
                  <a:lnTo>
                    <a:pt x="12192114" y="0"/>
                  </a:lnTo>
                  <a:close/>
                </a:path>
              </a:pathLst>
            </a:custGeom>
            <a:solidFill>
              <a:srgbClr val="EFF9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3857764"/>
              <a:ext cx="12192635" cy="2571750"/>
            </a:xfrm>
            <a:custGeom>
              <a:avLst/>
              <a:gdLst/>
              <a:ahLst/>
              <a:cxnLst/>
              <a:rect l="l" t="t" r="r" b="b"/>
              <a:pathLst>
                <a:path w="12192635" h="2571750">
                  <a:moveTo>
                    <a:pt x="0" y="2571470"/>
                  </a:moveTo>
                  <a:lnTo>
                    <a:pt x="12192114" y="2571470"/>
                  </a:lnTo>
                  <a:lnTo>
                    <a:pt x="12192114" y="0"/>
                  </a:lnTo>
                  <a:lnTo>
                    <a:pt x="0" y="0"/>
                  </a:lnTo>
                  <a:lnTo>
                    <a:pt x="0" y="2571470"/>
                  </a:lnTo>
                  <a:close/>
                </a:path>
              </a:pathLst>
            </a:custGeom>
            <a:solidFill>
              <a:srgbClr val="F1FA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4286161"/>
              <a:ext cx="12192635" cy="2572385"/>
            </a:xfrm>
            <a:custGeom>
              <a:avLst/>
              <a:gdLst/>
              <a:ahLst/>
              <a:cxnLst/>
              <a:rect l="l" t="t" r="r" b="b"/>
              <a:pathLst>
                <a:path w="12192635" h="2572384">
                  <a:moveTo>
                    <a:pt x="12192114" y="0"/>
                  </a:moveTo>
                  <a:lnTo>
                    <a:pt x="0" y="0"/>
                  </a:lnTo>
                  <a:lnTo>
                    <a:pt x="0" y="2571838"/>
                  </a:lnTo>
                  <a:lnTo>
                    <a:pt x="12192114" y="2571838"/>
                  </a:lnTo>
                  <a:lnTo>
                    <a:pt x="12192114" y="0"/>
                  </a:lnTo>
                  <a:close/>
                </a:path>
              </a:pathLst>
            </a:custGeom>
            <a:solidFill>
              <a:srgbClr val="F3FB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4714925"/>
              <a:ext cx="12192635" cy="2143125"/>
            </a:xfrm>
            <a:custGeom>
              <a:avLst/>
              <a:gdLst/>
              <a:ahLst/>
              <a:cxnLst/>
              <a:rect l="l" t="t" r="r" b="b"/>
              <a:pathLst>
                <a:path w="12192635" h="2143125">
                  <a:moveTo>
                    <a:pt x="12192114" y="0"/>
                  </a:moveTo>
                  <a:lnTo>
                    <a:pt x="0" y="0"/>
                  </a:lnTo>
                  <a:lnTo>
                    <a:pt x="0" y="2143074"/>
                  </a:lnTo>
                  <a:lnTo>
                    <a:pt x="12192114" y="2143074"/>
                  </a:lnTo>
                  <a:lnTo>
                    <a:pt x="12192114" y="0"/>
                  </a:lnTo>
                  <a:close/>
                </a:path>
              </a:pathLst>
            </a:custGeom>
            <a:solidFill>
              <a:srgbClr val="F5FB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5143677"/>
              <a:ext cx="12192635" cy="1714500"/>
            </a:xfrm>
            <a:custGeom>
              <a:avLst/>
              <a:gdLst/>
              <a:ahLst/>
              <a:cxnLst/>
              <a:rect l="l" t="t" r="r" b="b"/>
              <a:pathLst>
                <a:path w="12192635" h="1714500">
                  <a:moveTo>
                    <a:pt x="12192114" y="0"/>
                  </a:moveTo>
                  <a:lnTo>
                    <a:pt x="0" y="0"/>
                  </a:lnTo>
                  <a:lnTo>
                    <a:pt x="0" y="1714322"/>
                  </a:lnTo>
                  <a:lnTo>
                    <a:pt x="12192114" y="1714322"/>
                  </a:lnTo>
                  <a:lnTo>
                    <a:pt x="12192114" y="0"/>
                  </a:lnTo>
                  <a:close/>
                </a:path>
              </a:pathLst>
            </a:custGeom>
            <a:solidFill>
              <a:srgbClr val="F8F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5572074"/>
              <a:ext cx="12192635" cy="1286510"/>
            </a:xfrm>
            <a:custGeom>
              <a:avLst/>
              <a:gdLst/>
              <a:ahLst/>
              <a:cxnLst/>
              <a:rect l="l" t="t" r="r" b="b"/>
              <a:pathLst>
                <a:path w="12192635" h="1286509">
                  <a:moveTo>
                    <a:pt x="12192114" y="0"/>
                  </a:moveTo>
                  <a:lnTo>
                    <a:pt x="0" y="0"/>
                  </a:lnTo>
                  <a:lnTo>
                    <a:pt x="0" y="1285925"/>
                  </a:lnTo>
                  <a:lnTo>
                    <a:pt x="12192114" y="1285925"/>
                  </a:lnTo>
                  <a:lnTo>
                    <a:pt x="12192114" y="0"/>
                  </a:lnTo>
                  <a:close/>
                </a:path>
              </a:pathLst>
            </a:custGeom>
            <a:solidFill>
              <a:srgbClr val="FAF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6000838"/>
              <a:ext cx="12192635" cy="857250"/>
            </a:xfrm>
            <a:custGeom>
              <a:avLst/>
              <a:gdLst/>
              <a:ahLst/>
              <a:cxnLst/>
              <a:rect l="l" t="t" r="r" b="b"/>
              <a:pathLst>
                <a:path w="12192635" h="857250">
                  <a:moveTo>
                    <a:pt x="12192114" y="0"/>
                  </a:moveTo>
                  <a:lnTo>
                    <a:pt x="0" y="0"/>
                  </a:lnTo>
                  <a:lnTo>
                    <a:pt x="0" y="857161"/>
                  </a:lnTo>
                  <a:lnTo>
                    <a:pt x="12192114" y="857161"/>
                  </a:lnTo>
                  <a:lnTo>
                    <a:pt x="12192114" y="0"/>
                  </a:lnTo>
                  <a:close/>
                </a:path>
              </a:pathLst>
            </a:custGeom>
            <a:solidFill>
              <a:srgbClr val="FCF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6429235"/>
              <a:ext cx="12192635" cy="429259"/>
            </a:xfrm>
            <a:custGeom>
              <a:avLst/>
              <a:gdLst/>
              <a:ahLst/>
              <a:cxnLst/>
              <a:rect l="l" t="t" r="r" b="b"/>
              <a:pathLst>
                <a:path w="12192635" h="429259">
                  <a:moveTo>
                    <a:pt x="12192114" y="0"/>
                  </a:moveTo>
                  <a:lnTo>
                    <a:pt x="0" y="0"/>
                  </a:lnTo>
                  <a:lnTo>
                    <a:pt x="0" y="428764"/>
                  </a:lnTo>
                  <a:lnTo>
                    <a:pt x="12192114" y="428764"/>
                  </a:lnTo>
                  <a:lnTo>
                    <a:pt x="12192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993397" y="960120"/>
              <a:ext cx="61594" cy="113030"/>
            </a:xfrm>
            <a:custGeom>
              <a:avLst/>
              <a:gdLst/>
              <a:ahLst/>
              <a:cxnLst/>
              <a:rect l="l" t="t" r="r" b="b"/>
              <a:pathLst>
                <a:path w="61595" h="113030">
                  <a:moveTo>
                    <a:pt x="46088" y="0"/>
                  </a:moveTo>
                  <a:lnTo>
                    <a:pt x="48202" y="6192"/>
                  </a:lnTo>
                  <a:lnTo>
                    <a:pt x="51936" y="22002"/>
                  </a:lnTo>
                  <a:lnTo>
                    <a:pt x="53374" y="43280"/>
                  </a:lnTo>
                  <a:lnTo>
                    <a:pt x="48602" y="65874"/>
                  </a:lnTo>
                  <a:lnTo>
                    <a:pt x="35843" y="85251"/>
                  </a:lnTo>
                  <a:lnTo>
                    <a:pt x="19710" y="99090"/>
                  </a:lnTo>
                  <a:lnTo>
                    <a:pt x="5872" y="107392"/>
                  </a:lnTo>
                  <a:lnTo>
                    <a:pt x="0" y="110159"/>
                  </a:lnTo>
                  <a:lnTo>
                    <a:pt x="9728" y="112674"/>
                  </a:lnTo>
                  <a:lnTo>
                    <a:pt x="20499" y="106797"/>
                  </a:lnTo>
                  <a:lnTo>
                    <a:pt x="42711" y="87791"/>
                  </a:lnTo>
                  <a:lnTo>
                    <a:pt x="61211" y="53599"/>
                  </a:lnTo>
                  <a:lnTo>
                    <a:pt x="60845" y="2158"/>
                  </a:lnTo>
                  <a:lnTo>
                    <a:pt x="46088" y="0"/>
                  </a:lnTo>
                  <a:close/>
                </a:path>
              </a:pathLst>
            </a:custGeom>
            <a:solidFill>
              <a:srgbClr val="CA7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647805" y="954386"/>
              <a:ext cx="416559" cy="389890"/>
            </a:xfrm>
            <a:custGeom>
              <a:avLst/>
              <a:gdLst/>
              <a:ahLst/>
              <a:cxnLst/>
              <a:rect l="l" t="t" r="r" b="b"/>
              <a:pathLst>
                <a:path w="416559" h="389890">
                  <a:moveTo>
                    <a:pt x="351371" y="261689"/>
                  </a:moveTo>
                  <a:lnTo>
                    <a:pt x="243713" y="261689"/>
                  </a:lnTo>
                  <a:lnTo>
                    <a:pt x="238433" y="299013"/>
                  </a:lnTo>
                  <a:lnTo>
                    <a:pt x="229269" y="340759"/>
                  </a:lnTo>
                  <a:lnTo>
                    <a:pt x="220577" y="374742"/>
                  </a:lnTo>
                  <a:lnTo>
                    <a:pt x="216712" y="388778"/>
                  </a:lnTo>
                  <a:lnTo>
                    <a:pt x="219199" y="389333"/>
                  </a:lnTo>
                  <a:lnTo>
                    <a:pt x="265671" y="379049"/>
                  </a:lnTo>
                  <a:lnTo>
                    <a:pt x="311020" y="341398"/>
                  </a:lnTo>
                  <a:lnTo>
                    <a:pt x="341991" y="287343"/>
                  </a:lnTo>
                  <a:lnTo>
                    <a:pt x="351371" y="261689"/>
                  </a:lnTo>
                  <a:close/>
                </a:path>
                <a:path w="416559" h="389890">
                  <a:moveTo>
                    <a:pt x="414703" y="217772"/>
                  </a:moveTo>
                  <a:lnTo>
                    <a:pt x="365391" y="217772"/>
                  </a:lnTo>
                  <a:lnTo>
                    <a:pt x="372960" y="315334"/>
                  </a:lnTo>
                  <a:lnTo>
                    <a:pt x="378754" y="313809"/>
                  </a:lnTo>
                  <a:lnTo>
                    <a:pt x="392039" y="304759"/>
                  </a:lnTo>
                  <a:lnTo>
                    <a:pt x="406672" y="281467"/>
                  </a:lnTo>
                  <a:lnTo>
                    <a:pt x="416509" y="237216"/>
                  </a:lnTo>
                  <a:lnTo>
                    <a:pt x="414703" y="217772"/>
                  </a:lnTo>
                  <a:close/>
                </a:path>
                <a:path w="416559" h="389890">
                  <a:moveTo>
                    <a:pt x="181030" y="29156"/>
                  </a:moveTo>
                  <a:lnTo>
                    <a:pt x="131037" y="38762"/>
                  </a:lnTo>
                  <a:lnTo>
                    <a:pt x="98862" y="56604"/>
                  </a:lnTo>
                  <a:lnTo>
                    <a:pt x="87477" y="66210"/>
                  </a:lnTo>
                  <a:lnTo>
                    <a:pt x="206997" y="146855"/>
                  </a:lnTo>
                  <a:lnTo>
                    <a:pt x="0" y="256647"/>
                  </a:lnTo>
                  <a:lnTo>
                    <a:pt x="50266" y="271231"/>
                  </a:lnTo>
                  <a:lnTo>
                    <a:pt x="133506" y="282650"/>
                  </a:lnTo>
                  <a:lnTo>
                    <a:pt x="181121" y="278432"/>
                  </a:lnTo>
                  <a:lnTo>
                    <a:pt x="220972" y="270163"/>
                  </a:lnTo>
                  <a:lnTo>
                    <a:pt x="243713" y="261689"/>
                  </a:lnTo>
                  <a:lnTo>
                    <a:pt x="351371" y="261689"/>
                  </a:lnTo>
                  <a:lnTo>
                    <a:pt x="359733" y="238821"/>
                  </a:lnTo>
                  <a:lnTo>
                    <a:pt x="365391" y="217772"/>
                  </a:lnTo>
                  <a:lnTo>
                    <a:pt x="414703" y="217772"/>
                  </a:lnTo>
                  <a:lnTo>
                    <a:pt x="410863" y="176415"/>
                  </a:lnTo>
                  <a:lnTo>
                    <a:pt x="388610" y="118819"/>
                  </a:lnTo>
                  <a:lnTo>
                    <a:pt x="364466" y="75869"/>
                  </a:lnTo>
                  <a:lnTo>
                    <a:pt x="353148" y="59009"/>
                  </a:lnTo>
                  <a:lnTo>
                    <a:pt x="348475" y="51453"/>
                  </a:lnTo>
                  <a:lnTo>
                    <a:pt x="343688" y="46273"/>
                  </a:lnTo>
                  <a:lnTo>
                    <a:pt x="341545" y="44252"/>
                  </a:lnTo>
                  <a:lnTo>
                    <a:pt x="245872" y="44252"/>
                  </a:lnTo>
                  <a:lnTo>
                    <a:pt x="181030" y="29156"/>
                  </a:lnTo>
                  <a:close/>
                </a:path>
                <a:path w="416559" h="389890">
                  <a:moveTo>
                    <a:pt x="258480" y="0"/>
                  </a:moveTo>
                  <a:lnTo>
                    <a:pt x="233230" y="556"/>
                  </a:lnTo>
                  <a:lnTo>
                    <a:pt x="214393" y="3339"/>
                  </a:lnTo>
                  <a:lnTo>
                    <a:pt x="206997" y="5009"/>
                  </a:lnTo>
                  <a:lnTo>
                    <a:pt x="211401" y="8762"/>
                  </a:lnTo>
                  <a:lnTo>
                    <a:pt x="221981" y="18287"/>
                  </a:lnTo>
                  <a:lnTo>
                    <a:pt x="234788" y="30984"/>
                  </a:lnTo>
                  <a:lnTo>
                    <a:pt x="245872" y="44252"/>
                  </a:lnTo>
                  <a:lnTo>
                    <a:pt x="341545" y="44252"/>
                  </a:lnTo>
                  <a:lnTo>
                    <a:pt x="330430" y="33770"/>
                  </a:lnTo>
                  <a:lnTo>
                    <a:pt x="310354" y="18497"/>
                  </a:lnTo>
                  <a:lnTo>
                    <a:pt x="285115" y="5009"/>
                  </a:lnTo>
                  <a:lnTo>
                    <a:pt x="258480" y="0"/>
                  </a:lnTo>
                  <a:close/>
                </a:path>
              </a:pathLst>
            </a:custGeom>
            <a:solidFill>
              <a:srgbClr val="FFF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1688838" y="969479"/>
              <a:ext cx="360045" cy="357505"/>
            </a:xfrm>
            <a:custGeom>
              <a:avLst/>
              <a:gdLst/>
              <a:ahLst/>
              <a:cxnLst/>
              <a:rect l="l" t="t" r="r" b="b"/>
              <a:pathLst>
                <a:path w="360045" h="357505">
                  <a:moveTo>
                    <a:pt x="309821" y="217436"/>
                  </a:moveTo>
                  <a:lnTo>
                    <a:pt x="224637" y="217436"/>
                  </a:lnTo>
                  <a:lnTo>
                    <a:pt x="226931" y="246929"/>
                  </a:lnTo>
                  <a:lnTo>
                    <a:pt x="226854" y="247896"/>
                  </a:lnTo>
                  <a:lnTo>
                    <a:pt x="221267" y="286337"/>
                  </a:lnTo>
                  <a:lnTo>
                    <a:pt x="210516" y="325932"/>
                  </a:lnTo>
                  <a:lnTo>
                    <a:pt x="197637" y="357124"/>
                  </a:lnTo>
                  <a:lnTo>
                    <a:pt x="246964" y="325604"/>
                  </a:lnTo>
                  <a:lnTo>
                    <a:pt x="281811" y="281767"/>
                  </a:lnTo>
                  <a:lnTo>
                    <a:pt x="304199" y="235581"/>
                  </a:lnTo>
                  <a:lnTo>
                    <a:pt x="309821" y="217436"/>
                  </a:lnTo>
                  <a:close/>
                </a:path>
                <a:path w="360045" h="357505">
                  <a:moveTo>
                    <a:pt x="356579" y="176034"/>
                  </a:moveTo>
                  <a:lnTo>
                    <a:pt x="319684" y="176034"/>
                  </a:lnTo>
                  <a:lnTo>
                    <a:pt x="333316" y="193793"/>
                  </a:lnTo>
                  <a:lnTo>
                    <a:pt x="341552" y="213842"/>
                  </a:lnTo>
                  <a:lnTo>
                    <a:pt x="345567" y="235581"/>
                  </a:lnTo>
                  <a:lnTo>
                    <a:pt x="345671" y="237236"/>
                  </a:lnTo>
                  <a:lnTo>
                    <a:pt x="346684" y="259194"/>
                  </a:lnTo>
                  <a:lnTo>
                    <a:pt x="359502" y="222043"/>
                  </a:lnTo>
                  <a:lnTo>
                    <a:pt x="356898" y="177163"/>
                  </a:lnTo>
                  <a:lnTo>
                    <a:pt x="356579" y="176034"/>
                  </a:lnTo>
                  <a:close/>
                </a:path>
                <a:path w="360045" h="357505">
                  <a:moveTo>
                    <a:pt x="123821" y="35505"/>
                  </a:moveTo>
                  <a:lnTo>
                    <a:pt x="75603" y="48958"/>
                  </a:lnTo>
                  <a:lnTo>
                    <a:pt x="113198" y="70822"/>
                  </a:lnTo>
                  <a:lnTo>
                    <a:pt x="153088" y="97515"/>
                  </a:lnTo>
                  <a:lnTo>
                    <a:pt x="184745" y="120090"/>
                  </a:lnTo>
                  <a:lnTo>
                    <a:pt x="197637" y="129603"/>
                  </a:lnTo>
                  <a:lnTo>
                    <a:pt x="177741" y="142270"/>
                  </a:lnTo>
                  <a:lnTo>
                    <a:pt x="128112" y="172351"/>
                  </a:lnTo>
                  <a:lnTo>
                    <a:pt x="63836" y="207966"/>
                  </a:lnTo>
                  <a:lnTo>
                    <a:pt x="0" y="237236"/>
                  </a:lnTo>
                  <a:lnTo>
                    <a:pt x="42301" y="246929"/>
                  </a:lnTo>
                  <a:lnTo>
                    <a:pt x="90270" y="247896"/>
                  </a:lnTo>
                  <a:lnTo>
                    <a:pt x="139552" y="242035"/>
                  </a:lnTo>
                  <a:lnTo>
                    <a:pt x="185792" y="231248"/>
                  </a:lnTo>
                  <a:lnTo>
                    <a:pt x="224637" y="217436"/>
                  </a:lnTo>
                  <a:lnTo>
                    <a:pt x="309821" y="217436"/>
                  </a:lnTo>
                  <a:lnTo>
                    <a:pt x="316150" y="197013"/>
                  </a:lnTo>
                  <a:lnTo>
                    <a:pt x="319684" y="176034"/>
                  </a:lnTo>
                  <a:lnTo>
                    <a:pt x="356579" y="176034"/>
                  </a:lnTo>
                  <a:lnTo>
                    <a:pt x="343698" y="130462"/>
                  </a:lnTo>
                  <a:lnTo>
                    <a:pt x="324726" y="87845"/>
                  </a:lnTo>
                  <a:lnTo>
                    <a:pt x="319684" y="85318"/>
                  </a:lnTo>
                  <a:lnTo>
                    <a:pt x="308276" y="68899"/>
                  </a:lnTo>
                  <a:lnTo>
                    <a:pt x="297724" y="56159"/>
                  </a:lnTo>
                  <a:lnTo>
                    <a:pt x="239395" y="56159"/>
                  </a:lnTo>
                  <a:lnTo>
                    <a:pt x="221344" y="50174"/>
                  </a:lnTo>
                  <a:lnTo>
                    <a:pt x="177611" y="39600"/>
                  </a:lnTo>
                  <a:lnTo>
                    <a:pt x="123821" y="35505"/>
                  </a:lnTo>
                  <a:close/>
                </a:path>
                <a:path w="360045" h="357505">
                  <a:moveTo>
                    <a:pt x="205206" y="0"/>
                  </a:moveTo>
                  <a:lnTo>
                    <a:pt x="222850" y="15911"/>
                  </a:lnTo>
                  <a:lnTo>
                    <a:pt x="233236" y="34424"/>
                  </a:lnTo>
                  <a:lnTo>
                    <a:pt x="238153" y="49763"/>
                  </a:lnTo>
                  <a:lnTo>
                    <a:pt x="239395" y="56159"/>
                  </a:lnTo>
                  <a:lnTo>
                    <a:pt x="297724" y="56159"/>
                  </a:lnTo>
                  <a:lnTo>
                    <a:pt x="279721" y="34423"/>
                  </a:lnTo>
                  <a:lnTo>
                    <a:pt x="242531" y="4067"/>
                  </a:lnTo>
                  <a:lnTo>
                    <a:pt x="205206" y="0"/>
                  </a:lnTo>
                  <a:close/>
                </a:path>
              </a:pathLst>
            </a:custGeom>
            <a:solidFill>
              <a:srgbClr val="FABC4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86755" y="989634"/>
              <a:ext cx="255968" cy="28332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514" y="2873883"/>
              <a:ext cx="597535" cy="720090"/>
            </a:xfrm>
            <a:custGeom>
              <a:avLst/>
              <a:gdLst/>
              <a:ahLst/>
              <a:cxnLst/>
              <a:rect l="l" t="t" r="r" b="b"/>
              <a:pathLst>
                <a:path w="597535" h="720089">
                  <a:moveTo>
                    <a:pt x="188645" y="0"/>
                  </a:moveTo>
                  <a:lnTo>
                    <a:pt x="142573" y="20628"/>
                  </a:lnTo>
                  <a:lnTo>
                    <a:pt x="103020" y="48528"/>
                  </a:lnTo>
                  <a:lnTo>
                    <a:pt x="69486" y="81848"/>
                  </a:lnTo>
                  <a:lnTo>
                    <a:pt x="41471" y="118739"/>
                  </a:lnTo>
                  <a:lnTo>
                    <a:pt x="18476" y="157351"/>
                  </a:lnTo>
                  <a:lnTo>
                    <a:pt x="0" y="195833"/>
                  </a:lnTo>
                  <a:lnTo>
                    <a:pt x="0" y="600113"/>
                  </a:lnTo>
                  <a:lnTo>
                    <a:pt x="113860" y="695136"/>
                  </a:lnTo>
                  <a:lnTo>
                    <a:pt x="226401" y="719551"/>
                  </a:lnTo>
                  <a:lnTo>
                    <a:pt x="312412" y="708460"/>
                  </a:lnTo>
                  <a:lnTo>
                    <a:pt x="346684" y="696963"/>
                  </a:lnTo>
                  <a:lnTo>
                    <a:pt x="336093" y="693445"/>
                  </a:lnTo>
                  <a:lnTo>
                    <a:pt x="311361" y="682872"/>
                  </a:lnTo>
                  <a:lnTo>
                    <a:pt x="283049" y="665212"/>
                  </a:lnTo>
                  <a:lnTo>
                    <a:pt x="261721" y="640435"/>
                  </a:lnTo>
                  <a:lnTo>
                    <a:pt x="354446" y="639679"/>
                  </a:lnTo>
                  <a:lnTo>
                    <a:pt x="452435" y="608174"/>
                  </a:lnTo>
                  <a:lnTo>
                    <a:pt x="530039" y="570930"/>
                  </a:lnTo>
                  <a:lnTo>
                    <a:pt x="561606" y="552957"/>
                  </a:lnTo>
                  <a:lnTo>
                    <a:pt x="292684" y="451434"/>
                  </a:lnTo>
                  <a:lnTo>
                    <a:pt x="509837" y="259918"/>
                  </a:lnTo>
                  <a:lnTo>
                    <a:pt x="179285" y="259918"/>
                  </a:lnTo>
                  <a:lnTo>
                    <a:pt x="177103" y="231557"/>
                  </a:lnTo>
                  <a:lnTo>
                    <a:pt x="174245" y="162629"/>
                  </a:lnTo>
                  <a:lnTo>
                    <a:pt x="176248" y="77366"/>
                  </a:lnTo>
                  <a:lnTo>
                    <a:pt x="188645" y="0"/>
                  </a:lnTo>
                  <a:close/>
                </a:path>
                <a:path w="597535" h="720089">
                  <a:moveTo>
                    <a:pt x="417274" y="168031"/>
                  </a:moveTo>
                  <a:lnTo>
                    <a:pt x="286342" y="197770"/>
                  </a:lnTo>
                  <a:lnTo>
                    <a:pt x="206370" y="239054"/>
                  </a:lnTo>
                  <a:lnTo>
                    <a:pt x="179285" y="259918"/>
                  </a:lnTo>
                  <a:lnTo>
                    <a:pt x="509837" y="259918"/>
                  </a:lnTo>
                  <a:lnTo>
                    <a:pt x="516699" y="253848"/>
                  </a:lnTo>
                  <a:lnTo>
                    <a:pt x="597242" y="181800"/>
                  </a:lnTo>
                  <a:lnTo>
                    <a:pt x="417274" y="168031"/>
                  </a:lnTo>
                  <a:close/>
                </a:path>
              </a:pathLst>
            </a:custGeom>
            <a:solidFill>
              <a:srgbClr val="FFF6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514" y="2927883"/>
              <a:ext cx="541655" cy="642620"/>
            </a:xfrm>
            <a:custGeom>
              <a:avLst/>
              <a:gdLst/>
              <a:ahLst/>
              <a:cxnLst/>
              <a:rect l="l" t="t" r="r" b="b"/>
              <a:pathLst>
                <a:path w="541655" h="642620">
                  <a:moveTo>
                    <a:pt x="146164" y="0"/>
                  </a:moveTo>
                  <a:lnTo>
                    <a:pt x="107501" y="29741"/>
                  </a:lnTo>
                  <a:lnTo>
                    <a:pt x="75911" y="65395"/>
                  </a:lnTo>
                  <a:lnTo>
                    <a:pt x="50705" y="105293"/>
                  </a:lnTo>
                  <a:lnTo>
                    <a:pt x="31198" y="147766"/>
                  </a:lnTo>
                  <a:lnTo>
                    <a:pt x="16702" y="191146"/>
                  </a:lnTo>
                  <a:lnTo>
                    <a:pt x="6530" y="233776"/>
                  </a:lnTo>
                  <a:lnTo>
                    <a:pt x="0" y="273951"/>
                  </a:lnTo>
                  <a:lnTo>
                    <a:pt x="0" y="496074"/>
                  </a:lnTo>
                  <a:lnTo>
                    <a:pt x="6559" y="501812"/>
                  </a:lnTo>
                  <a:lnTo>
                    <a:pt x="12242" y="507955"/>
                  </a:lnTo>
                  <a:lnTo>
                    <a:pt x="17116" y="514098"/>
                  </a:lnTo>
                  <a:lnTo>
                    <a:pt x="21247" y="519836"/>
                  </a:lnTo>
                  <a:lnTo>
                    <a:pt x="30607" y="527037"/>
                  </a:lnTo>
                  <a:lnTo>
                    <a:pt x="57303" y="551703"/>
                  </a:lnTo>
                  <a:lnTo>
                    <a:pt x="121867" y="602053"/>
                  </a:lnTo>
                  <a:lnTo>
                    <a:pt x="201012" y="642616"/>
                  </a:lnTo>
                  <a:lnTo>
                    <a:pt x="271449" y="637921"/>
                  </a:lnTo>
                  <a:lnTo>
                    <a:pt x="231622" y="613888"/>
                  </a:lnTo>
                  <a:lnTo>
                    <a:pt x="203674" y="584185"/>
                  </a:lnTo>
                  <a:lnTo>
                    <a:pt x="187201" y="558937"/>
                  </a:lnTo>
                  <a:lnTo>
                    <a:pt x="181800" y="548271"/>
                  </a:lnTo>
                  <a:lnTo>
                    <a:pt x="358668" y="548271"/>
                  </a:lnTo>
                  <a:lnTo>
                    <a:pt x="400045" y="543112"/>
                  </a:lnTo>
                  <a:lnTo>
                    <a:pt x="484200" y="500761"/>
                  </a:lnTo>
                  <a:lnTo>
                    <a:pt x="407235" y="475934"/>
                  </a:lnTo>
                  <a:lnTo>
                    <a:pt x="325307" y="442031"/>
                  </a:lnTo>
                  <a:lnTo>
                    <a:pt x="260186" y="412112"/>
                  </a:lnTo>
                  <a:lnTo>
                    <a:pt x="233641" y="399237"/>
                  </a:lnTo>
                  <a:lnTo>
                    <a:pt x="264063" y="370301"/>
                  </a:lnTo>
                  <a:lnTo>
                    <a:pt x="340385" y="300594"/>
                  </a:lnTo>
                  <a:lnTo>
                    <a:pt x="391221" y="257390"/>
                  </a:lnTo>
                  <a:lnTo>
                    <a:pt x="151206" y="257390"/>
                  </a:lnTo>
                  <a:lnTo>
                    <a:pt x="137965" y="217217"/>
                  </a:lnTo>
                  <a:lnTo>
                    <a:pt x="131756" y="162336"/>
                  </a:lnTo>
                  <a:lnTo>
                    <a:pt x="131662" y="101802"/>
                  </a:lnTo>
                  <a:lnTo>
                    <a:pt x="136770" y="44672"/>
                  </a:lnTo>
                  <a:lnTo>
                    <a:pt x="146164" y="0"/>
                  </a:lnTo>
                  <a:close/>
                </a:path>
                <a:path w="541655" h="642620">
                  <a:moveTo>
                    <a:pt x="358668" y="548271"/>
                  </a:moveTo>
                  <a:lnTo>
                    <a:pt x="181800" y="548271"/>
                  </a:lnTo>
                  <a:lnTo>
                    <a:pt x="216748" y="552490"/>
                  </a:lnTo>
                  <a:lnTo>
                    <a:pt x="300196" y="555563"/>
                  </a:lnTo>
                  <a:lnTo>
                    <a:pt x="358668" y="548271"/>
                  </a:lnTo>
                  <a:close/>
                </a:path>
                <a:path w="541655" h="642620">
                  <a:moveTo>
                    <a:pt x="494002" y="137213"/>
                  </a:moveTo>
                  <a:lnTo>
                    <a:pt x="442803" y="141058"/>
                  </a:lnTo>
                  <a:lnTo>
                    <a:pt x="389309" y="151636"/>
                  </a:lnTo>
                  <a:lnTo>
                    <a:pt x="335343" y="167573"/>
                  </a:lnTo>
                  <a:lnTo>
                    <a:pt x="282727" y="187492"/>
                  </a:lnTo>
                  <a:lnTo>
                    <a:pt x="233284" y="210018"/>
                  </a:lnTo>
                  <a:lnTo>
                    <a:pt x="188836" y="233776"/>
                  </a:lnTo>
                  <a:lnTo>
                    <a:pt x="151206" y="257390"/>
                  </a:lnTo>
                  <a:lnTo>
                    <a:pt x="391221" y="257390"/>
                  </a:lnTo>
                  <a:lnTo>
                    <a:pt x="440196" y="215769"/>
                  </a:lnTo>
                  <a:lnTo>
                    <a:pt x="541083" y="141478"/>
                  </a:lnTo>
                  <a:lnTo>
                    <a:pt x="494002" y="137213"/>
                  </a:lnTo>
                  <a:close/>
                </a:path>
              </a:pathLst>
            </a:custGeom>
            <a:solidFill>
              <a:srgbClr val="DC71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146" y="3039478"/>
              <a:ext cx="400050" cy="408305"/>
            </a:xfrm>
            <a:custGeom>
              <a:avLst/>
              <a:gdLst/>
              <a:ahLst/>
              <a:cxnLst/>
              <a:rect l="l" t="t" r="r" b="b"/>
              <a:pathLst>
                <a:path w="400050" h="408304">
                  <a:moveTo>
                    <a:pt x="30975" y="356400"/>
                  </a:moveTo>
                  <a:lnTo>
                    <a:pt x="28765" y="354647"/>
                  </a:lnTo>
                  <a:lnTo>
                    <a:pt x="22504" y="349389"/>
                  </a:lnTo>
                  <a:lnTo>
                    <a:pt x="12738" y="340614"/>
                  </a:lnTo>
                  <a:lnTo>
                    <a:pt x="0" y="328320"/>
                  </a:lnTo>
                  <a:lnTo>
                    <a:pt x="12" y="335165"/>
                  </a:lnTo>
                  <a:lnTo>
                    <a:pt x="8140" y="341426"/>
                  </a:lnTo>
                  <a:lnTo>
                    <a:pt x="15354" y="346595"/>
                  </a:lnTo>
                  <a:lnTo>
                    <a:pt x="22631" y="351370"/>
                  </a:lnTo>
                  <a:lnTo>
                    <a:pt x="30975" y="356400"/>
                  </a:lnTo>
                  <a:close/>
                </a:path>
                <a:path w="400050" h="408304">
                  <a:moveTo>
                    <a:pt x="102247" y="0"/>
                  </a:moveTo>
                  <a:lnTo>
                    <a:pt x="89496" y="24523"/>
                  </a:lnTo>
                  <a:lnTo>
                    <a:pt x="75361" y="69316"/>
                  </a:lnTo>
                  <a:lnTo>
                    <a:pt x="63639" y="126326"/>
                  </a:lnTo>
                  <a:lnTo>
                    <a:pt x="58089" y="187502"/>
                  </a:lnTo>
                  <a:lnTo>
                    <a:pt x="62496" y="244792"/>
                  </a:lnTo>
                  <a:lnTo>
                    <a:pt x="80657" y="290156"/>
                  </a:lnTo>
                  <a:lnTo>
                    <a:pt x="75272" y="272008"/>
                  </a:lnTo>
                  <a:lnTo>
                    <a:pt x="68097" y="217576"/>
                  </a:lnTo>
                  <a:lnTo>
                    <a:pt x="72593" y="126898"/>
                  </a:lnTo>
                  <a:lnTo>
                    <a:pt x="102247" y="0"/>
                  </a:lnTo>
                  <a:close/>
                </a:path>
                <a:path w="400050" h="408304">
                  <a:moveTo>
                    <a:pt x="379818" y="98996"/>
                  </a:moveTo>
                  <a:lnTo>
                    <a:pt x="329349" y="120497"/>
                  </a:lnTo>
                  <a:lnTo>
                    <a:pt x="291528" y="140982"/>
                  </a:lnTo>
                  <a:lnTo>
                    <a:pt x="248907" y="166903"/>
                  </a:lnTo>
                  <a:lnTo>
                    <a:pt x="204165" y="197459"/>
                  </a:lnTo>
                  <a:lnTo>
                    <a:pt x="160007" y="231876"/>
                  </a:lnTo>
                  <a:lnTo>
                    <a:pt x="119100" y="269328"/>
                  </a:lnTo>
                  <a:lnTo>
                    <a:pt x="84137" y="309041"/>
                  </a:lnTo>
                  <a:lnTo>
                    <a:pt x="57823" y="350202"/>
                  </a:lnTo>
                  <a:lnTo>
                    <a:pt x="42849" y="392036"/>
                  </a:lnTo>
                  <a:lnTo>
                    <a:pt x="57023" y="366153"/>
                  </a:lnTo>
                  <a:lnTo>
                    <a:pt x="108724" y="298577"/>
                  </a:lnTo>
                  <a:lnTo>
                    <a:pt x="211734" y="204482"/>
                  </a:lnTo>
                  <a:lnTo>
                    <a:pt x="379818" y="98996"/>
                  </a:lnTo>
                  <a:close/>
                </a:path>
                <a:path w="400050" h="408304">
                  <a:moveTo>
                    <a:pt x="399618" y="403567"/>
                  </a:moveTo>
                  <a:lnTo>
                    <a:pt x="268935" y="392607"/>
                  </a:lnTo>
                  <a:lnTo>
                    <a:pt x="180098" y="368465"/>
                  </a:lnTo>
                  <a:lnTo>
                    <a:pt x="129476" y="344335"/>
                  </a:lnTo>
                  <a:lnTo>
                    <a:pt x="113411" y="333362"/>
                  </a:lnTo>
                  <a:lnTo>
                    <a:pt x="153136" y="365391"/>
                  </a:lnTo>
                  <a:lnTo>
                    <a:pt x="207530" y="387489"/>
                  </a:lnTo>
                  <a:lnTo>
                    <a:pt x="267982" y="401002"/>
                  </a:lnTo>
                  <a:lnTo>
                    <a:pt x="325882" y="407289"/>
                  </a:lnTo>
                  <a:lnTo>
                    <a:pt x="372630" y="407695"/>
                  </a:lnTo>
                  <a:lnTo>
                    <a:pt x="399618" y="403567"/>
                  </a:lnTo>
                  <a:close/>
                </a:path>
              </a:pathLst>
            </a:custGeom>
            <a:solidFill>
              <a:srgbClr val="6E401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56" y="3416757"/>
              <a:ext cx="191160" cy="146888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145795" y="0"/>
            <a:ext cx="1376680" cy="791845"/>
            <a:chOff x="145795" y="0"/>
            <a:chExt cx="1376680" cy="791845"/>
          </a:xfrm>
        </p:grpSpPr>
        <p:sp>
          <p:nvSpPr>
            <p:cNvPr id="28" name="object 28"/>
            <p:cNvSpPr/>
            <p:nvPr/>
          </p:nvSpPr>
          <p:spPr>
            <a:xfrm>
              <a:off x="145795" y="61874"/>
              <a:ext cx="361315" cy="168910"/>
            </a:xfrm>
            <a:custGeom>
              <a:avLst/>
              <a:gdLst/>
              <a:ahLst/>
              <a:cxnLst/>
              <a:rect l="l" t="t" r="r" b="b"/>
              <a:pathLst>
                <a:path w="361315" h="168910">
                  <a:moveTo>
                    <a:pt x="222392" y="0"/>
                  </a:moveTo>
                  <a:lnTo>
                    <a:pt x="111838" y="26693"/>
                  </a:lnTo>
                  <a:lnTo>
                    <a:pt x="0" y="129285"/>
                  </a:lnTo>
                  <a:lnTo>
                    <a:pt x="361" y="139572"/>
                  </a:lnTo>
                  <a:lnTo>
                    <a:pt x="7470" y="152728"/>
                  </a:lnTo>
                  <a:lnTo>
                    <a:pt x="15794" y="164063"/>
                  </a:lnTo>
                  <a:lnTo>
                    <a:pt x="19799" y="168884"/>
                  </a:lnTo>
                  <a:lnTo>
                    <a:pt x="29969" y="151886"/>
                  </a:lnTo>
                  <a:lnTo>
                    <a:pt x="59039" y="112007"/>
                  </a:lnTo>
                  <a:lnTo>
                    <a:pt x="104849" y="65918"/>
                  </a:lnTo>
                  <a:lnTo>
                    <a:pt x="165239" y="30289"/>
                  </a:lnTo>
                  <a:lnTo>
                    <a:pt x="232082" y="20572"/>
                  </a:lnTo>
                  <a:lnTo>
                    <a:pt x="331670" y="20572"/>
                  </a:lnTo>
                  <a:lnTo>
                    <a:pt x="306891" y="11578"/>
                  </a:lnTo>
                  <a:lnTo>
                    <a:pt x="222392" y="0"/>
                  </a:lnTo>
                  <a:close/>
                </a:path>
                <a:path w="361315" h="168910">
                  <a:moveTo>
                    <a:pt x="331670" y="20572"/>
                  </a:moveTo>
                  <a:lnTo>
                    <a:pt x="232082" y="20572"/>
                  </a:lnTo>
                  <a:lnTo>
                    <a:pt x="295244" y="31140"/>
                  </a:lnTo>
                  <a:lnTo>
                    <a:pt x="342274" y="47852"/>
                  </a:lnTo>
                  <a:lnTo>
                    <a:pt x="360718" y="56565"/>
                  </a:lnTo>
                  <a:lnTo>
                    <a:pt x="340563" y="23799"/>
                  </a:lnTo>
                  <a:lnTo>
                    <a:pt x="331670" y="20572"/>
                  </a:lnTo>
                  <a:close/>
                </a:path>
              </a:pathLst>
            </a:custGeom>
            <a:solidFill>
              <a:srgbClr val="9154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54733" y="0"/>
              <a:ext cx="1167765" cy="791845"/>
            </a:xfrm>
            <a:custGeom>
              <a:avLst/>
              <a:gdLst/>
              <a:ahLst/>
              <a:cxnLst/>
              <a:rect l="l" t="t" r="r" b="b"/>
              <a:pathLst>
                <a:path w="1167765" h="791845">
                  <a:moveTo>
                    <a:pt x="517880" y="479882"/>
                  </a:moveTo>
                  <a:lnTo>
                    <a:pt x="191392" y="479882"/>
                  </a:lnTo>
                  <a:lnTo>
                    <a:pt x="289017" y="657024"/>
                  </a:lnTo>
                  <a:lnTo>
                    <a:pt x="413240" y="749793"/>
                  </a:lnTo>
                  <a:lnTo>
                    <a:pt x="520049" y="785457"/>
                  </a:lnTo>
                  <a:lnTo>
                    <a:pt x="565432" y="791286"/>
                  </a:lnTo>
                  <a:lnTo>
                    <a:pt x="517880" y="479882"/>
                  </a:lnTo>
                  <a:close/>
                </a:path>
                <a:path w="1167765" h="791845">
                  <a:moveTo>
                    <a:pt x="738322" y="0"/>
                  </a:moveTo>
                  <a:lnTo>
                    <a:pt x="74617" y="0"/>
                  </a:lnTo>
                  <a:lnTo>
                    <a:pt x="45885" y="77221"/>
                  </a:lnTo>
                  <a:lnTo>
                    <a:pt x="25295" y="144722"/>
                  </a:lnTo>
                  <a:lnTo>
                    <a:pt x="13410" y="191164"/>
                  </a:lnTo>
                  <a:lnTo>
                    <a:pt x="9591" y="208445"/>
                  </a:lnTo>
                  <a:lnTo>
                    <a:pt x="2746" y="231482"/>
                  </a:lnTo>
                  <a:lnTo>
                    <a:pt x="883" y="253385"/>
                  </a:lnTo>
                  <a:lnTo>
                    <a:pt x="0" y="309779"/>
                  </a:lnTo>
                  <a:lnTo>
                    <a:pt x="7150" y="386693"/>
                  </a:lnTo>
                  <a:lnTo>
                    <a:pt x="29390" y="470153"/>
                  </a:lnTo>
                  <a:lnTo>
                    <a:pt x="70901" y="541132"/>
                  </a:lnTo>
                  <a:lnTo>
                    <a:pt x="123615" y="594090"/>
                  </a:lnTo>
                  <a:lnTo>
                    <a:pt x="168904" y="627202"/>
                  </a:lnTo>
                  <a:lnTo>
                    <a:pt x="188140" y="638644"/>
                  </a:lnTo>
                  <a:lnTo>
                    <a:pt x="186320" y="622241"/>
                  </a:lnTo>
                  <a:lnTo>
                    <a:pt x="183556" y="581671"/>
                  </a:lnTo>
                  <a:lnTo>
                    <a:pt x="183897" y="529897"/>
                  </a:lnTo>
                  <a:lnTo>
                    <a:pt x="191392" y="479882"/>
                  </a:lnTo>
                  <a:lnTo>
                    <a:pt x="517880" y="479882"/>
                  </a:lnTo>
                  <a:lnTo>
                    <a:pt x="499189" y="357479"/>
                  </a:lnTo>
                  <a:lnTo>
                    <a:pt x="1039500" y="357479"/>
                  </a:lnTo>
                  <a:lnTo>
                    <a:pt x="1010655" y="315171"/>
                  </a:lnTo>
                  <a:lnTo>
                    <a:pt x="974119" y="270438"/>
                  </a:lnTo>
                  <a:lnTo>
                    <a:pt x="933770" y="227333"/>
                  </a:lnTo>
                  <a:lnTo>
                    <a:pt x="891273" y="186671"/>
                  </a:lnTo>
                  <a:lnTo>
                    <a:pt x="848296" y="149266"/>
                  </a:lnTo>
                  <a:lnTo>
                    <a:pt x="806507" y="115932"/>
                  </a:lnTo>
                  <a:lnTo>
                    <a:pt x="767574" y="87484"/>
                  </a:lnTo>
                  <a:lnTo>
                    <a:pt x="733164" y="64736"/>
                  </a:lnTo>
                  <a:lnTo>
                    <a:pt x="684583" y="39598"/>
                  </a:lnTo>
                  <a:lnTo>
                    <a:pt x="696095" y="27740"/>
                  </a:lnTo>
                  <a:lnTo>
                    <a:pt x="710506" y="16827"/>
                  </a:lnTo>
                  <a:lnTo>
                    <a:pt x="726805" y="6590"/>
                  </a:lnTo>
                  <a:lnTo>
                    <a:pt x="738322" y="0"/>
                  </a:lnTo>
                  <a:close/>
                </a:path>
                <a:path w="1167765" h="791845">
                  <a:moveTo>
                    <a:pt x="1039500" y="357479"/>
                  </a:moveTo>
                  <a:lnTo>
                    <a:pt x="499189" y="357479"/>
                  </a:lnTo>
                  <a:lnTo>
                    <a:pt x="1167349" y="595795"/>
                  </a:lnTo>
                  <a:lnTo>
                    <a:pt x="1138008" y="534149"/>
                  </a:lnTo>
                  <a:lnTo>
                    <a:pt x="1099004" y="460328"/>
                  </a:lnTo>
                  <a:lnTo>
                    <a:pt x="1041707" y="360718"/>
                  </a:lnTo>
                  <a:lnTo>
                    <a:pt x="1039500" y="357479"/>
                  </a:lnTo>
                  <a:close/>
                </a:path>
              </a:pathLst>
            </a:custGeom>
            <a:solidFill>
              <a:srgbClr val="FFF6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09995" y="0"/>
              <a:ext cx="1017269" cy="730885"/>
            </a:xfrm>
            <a:custGeom>
              <a:avLst/>
              <a:gdLst/>
              <a:ahLst/>
              <a:cxnLst/>
              <a:rect l="l" t="t" r="r" b="b"/>
              <a:pathLst>
                <a:path w="1017269" h="730885">
                  <a:moveTo>
                    <a:pt x="384834" y="343801"/>
                  </a:moveTo>
                  <a:lnTo>
                    <a:pt x="126045" y="343801"/>
                  </a:lnTo>
                  <a:lnTo>
                    <a:pt x="148681" y="396827"/>
                  </a:lnTo>
                  <a:lnTo>
                    <a:pt x="212896" y="517453"/>
                  </a:lnTo>
                  <a:lnTo>
                    <a:pt x="313156" y="648002"/>
                  </a:lnTo>
                  <a:lnTo>
                    <a:pt x="443926" y="730796"/>
                  </a:lnTo>
                  <a:lnTo>
                    <a:pt x="415855" y="602573"/>
                  </a:lnTo>
                  <a:lnTo>
                    <a:pt x="396222" y="459131"/>
                  </a:lnTo>
                  <a:lnTo>
                    <a:pt x="384834" y="343801"/>
                  </a:lnTo>
                  <a:close/>
                </a:path>
                <a:path w="1017269" h="730885">
                  <a:moveTo>
                    <a:pt x="572467" y="0"/>
                  </a:moveTo>
                  <a:lnTo>
                    <a:pt x="71544" y="0"/>
                  </a:lnTo>
                  <a:lnTo>
                    <a:pt x="61772" y="20023"/>
                  </a:lnTo>
                  <a:lnTo>
                    <a:pt x="51973" y="44907"/>
                  </a:lnTo>
                  <a:lnTo>
                    <a:pt x="42849" y="70467"/>
                  </a:lnTo>
                  <a:lnTo>
                    <a:pt x="33526" y="95757"/>
                  </a:lnTo>
                  <a:lnTo>
                    <a:pt x="33526" y="109080"/>
                  </a:lnTo>
                  <a:lnTo>
                    <a:pt x="19716" y="167434"/>
                  </a:lnTo>
                  <a:lnTo>
                    <a:pt x="0" y="300780"/>
                  </a:lnTo>
                  <a:lnTo>
                    <a:pt x="6946" y="446547"/>
                  </a:lnTo>
                  <a:lnTo>
                    <a:pt x="73125" y="542163"/>
                  </a:lnTo>
                  <a:lnTo>
                    <a:pt x="73041" y="467883"/>
                  </a:lnTo>
                  <a:lnTo>
                    <a:pt x="92160" y="404506"/>
                  </a:lnTo>
                  <a:lnTo>
                    <a:pt x="114992" y="360367"/>
                  </a:lnTo>
                  <a:lnTo>
                    <a:pt x="126045" y="343801"/>
                  </a:lnTo>
                  <a:lnTo>
                    <a:pt x="384834" y="343801"/>
                  </a:lnTo>
                  <a:lnTo>
                    <a:pt x="384690" y="342352"/>
                  </a:lnTo>
                  <a:lnTo>
                    <a:pt x="380922" y="294119"/>
                  </a:lnTo>
                  <a:lnTo>
                    <a:pt x="855655" y="294119"/>
                  </a:lnTo>
                  <a:lnTo>
                    <a:pt x="840233" y="278829"/>
                  </a:lnTo>
                  <a:lnTo>
                    <a:pt x="800550" y="242909"/>
                  </a:lnTo>
                  <a:lnTo>
                    <a:pt x="759551" y="208807"/>
                  </a:lnTo>
                  <a:lnTo>
                    <a:pt x="717841" y="176828"/>
                  </a:lnTo>
                  <a:lnTo>
                    <a:pt x="676028" y="147274"/>
                  </a:lnTo>
                  <a:lnTo>
                    <a:pt x="634719" y="120451"/>
                  </a:lnTo>
                  <a:lnTo>
                    <a:pt x="594521" y="96661"/>
                  </a:lnTo>
                  <a:lnTo>
                    <a:pt x="556041" y="76208"/>
                  </a:lnTo>
                  <a:lnTo>
                    <a:pt x="519885" y="59397"/>
                  </a:lnTo>
                  <a:lnTo>
                    <a:pt x="529225" y="44042"/>
                  </a:lnTo>
                  <a:lnTo>
                    <a:pt x="541937" y="28079"/>
                  </a:lnTo>
                  <a:lnTo>
                    <a:pt x="557752" y="12116"/>
                  </a:lnTo>
                  <a:lnTo>
                    <a:pt x="572467" y="0"/>
                  </a:lnTo>
                  <a:close/>
                </a:path>
                <a:path w="1017269" h="730885">
                  <a:moveTo>
                    <a:pt x="855655" y="294119"/>
                  </a:moveTo>
                  <a:lnTo>
                    <a:pt x="380922" y="294119"/>
                  </a:lnTo>
                  <a:lnTo>
                    <a:pt x="448568" y="313373"/>
                  </a:lnTo>
                  <a:lnTo>
                    <a:pt x="614292" y="363913"/>
                  </a:lnTo>
                  <a:lnTo>
                    <a:pt x="822272" y="434906"/>
                  </a:lnTo>
                  <a:lnTo>
                    <a:pt x="1016684" y="515518"/>
                  </a:lnTo>
                  <a:lnTo>
                    <a:pt x="997649" y="475069"/>
                  </a:lnTo>
                  <a:lnTo>
                    <a:pt x="973655" y="434615"/>
                  </a:lnTo>
                  <a:lnTo>
                    <a:pt x="945310" y="394461"/>
                  </a:lnTo>
                  <a:lnTo>
                    <a:pt x="913220" y="354909"/>
                  </a:lnTo>
                  <a:lnTo>
                    <a:pt x="877992" y="316264"/>
                  </a:lnTo>
                  <a:lnTo>
                    <a:pt x="855655" y="294119"/>
                  </a:lnTo>
                  <a:close/>
                </a:path>
              </a:pathLst>
            </a:custGeom>
            <a:solidFill>
              <a:srgbClr val="AEAE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86714" y="88885"/>
              <a:ext cx="697865" cy="255270"/>
            </a:xfrm>
            <a:custGeom>
              <a:avLst/>
              <a:gdLst/>
              <a:ahLst/>
              <a:cxnLst/>
              <a:rect l="l" t="t" r="r" b="b"/>
              <a:pathLst>
                <a:path w="697865" h="255270">
                  <a:moveTo>
                    <a:pt x="92306" y="0"/>
                  </a:moveTo>
                  <a:lnTo>
                    <a:pt x="44275" y="2793"/>
                  </a:lnTo>
                  <a:lnTo>
                    <a:pt x="0" y="12638"/>
                  </a:lnTo>
                  <a:lnTo>
                    <a:pt x="48511" y="12732"/>
                  </a:lnTo>
                  <a:lnTo>
                    <a:pt x="187472" y="33108"/>
                  </a:lnTo>
                  <a:lnTo>
                    <a:pt x="407027" y="103908"/>
                  </a:lnTo>
                  <a:lnTo>
                    <a:pt x="697318" y="255271"/>
                  </a:lnTo>
                  <a:lnTo>
                    <a:pt x="683295" y="242968"/>
                  </a:lnTo>
                  <a:lnTo>
                    <a:pt x="632702" y="206864"/>
                  </a:lnTo>
                  <a:lnTo>
                    <a:pt x="597783" y="184657"/>
                  </a:lnTo>
                  <a:lnTo>
                    <a:pt x="557548" y="160742"/>
                  </a:lnTo>
                  <a:lnTo>
                    <a:pt x="512822" y="135914"/>
                  </a:lnTo>
                  <a:lnTo>
                    <a:pt x="464430" y="110970"/>
                  </a:lnTo>
                  <a:lnTo>
                    <a:pt x="413196" y="86706"/>
                  </a:lnTo>
                  <a:lnTo>
                    <a:pt x="359945" y="63918"/>
                  </a:lnTo>
                  <a:lnTo>
                    <a:pt x="305502" y="43404"/>
                  </a:lnTo>
                  <a:lnTo>
                    <a:pt x="250692" y="25958"/>
                  </a:lnTo>
                  <a:lnTo>
                    <a:pt x="196340" y="12378"/>
                  </a:lnTo>
                  <a:lnTo>
                    <a:pt x="143269" y="3460"/>
                  </a:lnTo>
                  <a:lnTo>
                    <a:pt x="92306" y="0"/>
                  </a:lnTo>
                  <a:close/>
                </a:path>
              </a:pathLst>
            </a:custGeom>
            <a:solidFill>
              <a:srgbClr val="6F86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8799" y="0"/>
              <a:ext cx="94083" cy="7487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53669" y="0"/>
              <a:ext cx="311150" cy="631825"/>
            </a:xfrm>
            <a:custGeom>
              <a:avLst/>
              <a:gdLst/>
              <a:ahLst/>
              <a:cxnLst/>
              <a:rect l="l" t="t" r="r" b="b"/>
              <a:pathLst>
                <a:path w="311150" h="631825">
                  <a:moveTo>
                    <a:pt x="69405" y="125641"/>
                  </a:moveTo>
                  <a:lnTo>
                    <a:pt x="38722" y="168236"/>
                  </a:lnTo>
                  <a:lnTo>
                    <a:pt x="18008" y="224536"/>
                  </a:lnTo>
                  <a:lnTo>
                    <a:pt x="5689" y="286207"/>
                  </a:lnTo>
                  <a:lnTo>
                    <a:pt x="203" y="344868"/>
                  </a:lnTo>
                  <a:lnTo>
                    <a:pt x="0" y="392176"/>
                  </a:lnTo>
                  <a:lnTo>
                    <a:pt x="3530" y="419760"/>
                  </a:lnTo>
                  <a:lnTo>
                    <a:pt x="13817" y="285877"/>
                  </a:lnTo>
                  <a:lnTo>
                    <a:pt x="36461" y="194538"/>
                  </a:lnTo>
                  <a:lnTo>
                    <a:pt x="59105" y="142290"/>
                  </a:lnTo>
                  <a:lnTo>
                    <a:pt x="69405" y="125641"/>
                  </a:lnTo>
                  <a:close/>
                </a:path>
                <a:path w="311150" h="631825">
                  <a:moveTo>
                    <a:pt x="88036" y="0"/>
                  </a:moveTo>
                  <a:lnTo>
                    <a:pt x="78943" y="0"/>
                  </a:lnTo>
                  <a:lnTo>
                    <a:pt x="77863" y="6489"/>
                  </a:lnTo>
                  <a:lnTo>
                    <a:pt x="77317" y="16256"/>
                  </a:lnTo>
                  <a:lnTo>
                    <a:pt x="77863" y="26085"/>
                  </a:lnTo>
                  <a:lnTo>
                    <a:pt x="79489" y="36004"/>
                  </a:lnTo>
                  <a:lnTo>
                    <a:pt x="79629" y="33070"/>
                  </a:lnTo>
                  <a:lnTo>
                    <a:pt x="80695" y="24892"/>
                  </a:lnTo>
                  <a:lnTo>
                    <a:pt x="83578" y="12471"/>
                  </a:lnTo>
                  <a:lnTo>
                    <a:pt x="88036" y="0"/>
                  </a:lnTo>
                  <a:close/>
                </a:path>
                <a:path w="311150" h="631825">
                  <a:moveTo>
                    <a:pt x="310616" y="631444"/>
                  </a:moveTo>
                  <a:lnTo>
                    <a:pt x="217309" y="431431"/>
                  </a:lnTo>
                  <a:lnTo>
                    <a:pt x="176326" y="281660"/>
                  </a:lnTo>
                  <a:lnTo>
                    <a:pt x="166928" y="187718"/>
                  </a:lnTo>
                  <a:lnTo>
                    <a:pt x="168414" y="155155"/>
                  </a:lnTo>
                  <a:lnTo>
                    <a:pt x="158965" y="198932"/>
                  </a:lnTo>
                  <a:lnTo>
                    <a:pt x="158369" y="247980"/>
                  </a:lnTo>
                  <a:lnTo>
                    <a:pt x="165138" y="300494"/>
                  </a:lnTo>
                  <a:lnTo>
                    <a:pt x="177838" y="354711"/>
                  </a:lnTo>
                  <a:lnTo>
                    <a:pt x="194995" y="408825"/>
                  </a:lnTo>
                  <a:lnTo>
                    <a:pt x="215188" y="461060"/>
                  </a:lnTo>
                  <a:lnTo>
                    <a:pt x="236943" y="509625"/>
                  </a:lnTo>
                  <a:lnTo>
                    <a:pt x="258826" y="552729"/>
                  </a:lnTo>
                  <a:lnTo>
                    <a:pt x="279361" y="588594"/>
                  </a:lnTo>
                  <a:lnTo>
                    <a:pt x="297103" y="615429"/>
                  </a:lnTo>
                  <a:lnTo>
                    <a:pt x="310616" y="631444"/>
                  </a:lnTo>
                  <a:close/>
                </a:path>
              </a:pathLst>
            </a:custGeom>
            <a:solidFill>
              <a:srgbClr val="6F8637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4" name="object 3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-355" y="1865155"/>
            <a:ext cx="12189955" cy="4992844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10631157" y="12"/>
            <a:ext cx="1560830" cy="876300"/>
            <a:chOff x="10631157" y="12"/>
            <a:chExt cx="1560830" cy="876300"/>
          </a:xfrm>
        </p:grpSpPr>
        <p:sp>
          <p:nvSpPr>
            <p:cNvPr id="36" name="object 36"/>
            <p:cNvSpPr/>
            <p:nvPr/>
          </p:nvSpPr>
          <p:spPr>
            <a:xfrm>
              <a:off x="11143081" y="93598"/>
              <a:ext cx="651510" cy="673735"/>
            </a:xfrm>
            <a:custGeom>
              <a:avLst/>
              <a:gdLst/>
              <a:ahLst/>
              <a:cxnLst/>
              <a:rect l="l" t="t" r="r" b="b"/>
              <a:pathLst>
                <a:path w="651509" h="673735">
                  <a:moveTo>
                    <a:pt x="104762" y="592924"/>
                  </a:moveTo>
                  <a:lnTo>
                    <a:pt x="203117" y="663790"/>
                  </a:lnTo>
                  <a:lnTo>
                    <a:pt x="304379" y="673334"/>
                  </a:lnTo>
                  <a:lnTo>
                    <a:pt x="383502" y="654732"/>
                  </a:lnTo>
                  <a:lnTo>
                    <a:pt x="415442" y="641159"/>
                  </a:lnTo>
                  <a:lnTo>
                    <a:pt x="508242" y="599216"/>
                  </a:lnTo>
                  <a:lnTo>
                    <a:pt x="144605" y="599216"/>
                  </a:lnTo>
                  <a:lnTo>
                    <a:pt x="104762" y="592924"/>
                  </a:lnTo>
                  <a:close/>
                </a:path>
                <a:path w="651509" h="673735">
                  <a:moveTo>
                    <a:pt x="0" y="309245"/>
                  </a:moveTo>
                  <a:lnTo>
                    <a:pt x="39662" y="431848"/>
                  </a:lnTo>
                  <a:lnTo>
                    <a:pt x="118846" y="518712"/>
                  </a:lnTo>
                  <a:lnTo>
                    <a:pt x="196478" y="570409"/>
                  </a:lnTo>
                  <a:lnTo>
                    <a:pt x="231482" y="587514"/>
                  </a:lnTo>
                  <a:lnTo>
                    <a:pt x="218363" y="590738"/>
                  </a:lnTo>
                  <a:lnTo>
                    <a:pt x="185939" y="596563"/>
                  </a:lnTo>
                  <a:lnTo>
                    <a:pt x="144605" y="599216"/>
                  </a:lnTo>
                  <a:lnTo>
                    <a:pt x="508242" y="599216"/>
                  </a:lnTo>
                  <a:lnTo>
                    <a:pt x="565719" y="573238"/>
                  </a:lnTo>
                  <a:lnTo>
                    <a:pt x="633782" y="474703"/>
                  </a:lnTo>
                  <a:lnTo>
                    <a:pt x="647013" y="407885"/>
                  </a:lnTo>
                  <a:lnTo>
                    <a:pt x="578154" y="407885"/>
                  </a:lnTo>
                  <a:lnTo>
                    <a:pt x="584609" y="385559"/>
                  </a:lnTo>
                  <a:lnTo>
                    <a:pt x="226796" y="385559"/>
                  </a:lnTo>
                  <a:lnTo>
                    <a:pt x="201028" y="380164"/>
                  </a:lnTo>
                  <a:lnTo>
                    <a:pt x="139182" y="364813"/>
                  </a:lnTo>
                  <a:lnTo>
                    <a:pt x="64444" y="340757"/>
                  </a:lnTo>
                  <a:lnTo>
                    <a:pt x="0" y="309245"/>
                  </a:lnTo>
                  <a:close/>
                </a:path>
                <a:path w="651509" h="673735">
                  <a:moveTo>
                    <a:pt x="650163" y="347395"/>
                  </a:moveTo>
                  <a:lnTo>
                    <a:pt x="644424" y="356146"/>
                  </a:lnTo>
                  <a:lnTo>
                    <a:pt x="628875" y="375750"/>
                  </a:lnTo>
                  <a:lnTo>
                    <a:pt x="605961" y="396307"/>
                  </a:lnTo>
                  <a:lnTo>
                    <a:pt x="578154" y="407885"/>
                  </a:lnTo>
                  <a:lnTo>
                    <a:pt x="647013" y="407885"/>
                  </a:lnTo>
                  <a:lnTo>
                    <a:pt x="651355" y="385956"/>
                  </a:lnTo>
                  <a:lnTo>
                    <a:pt x="650163" y="347395"/>
                  </a:lnTo>
                  <a:close/>
                </a:path>
                <a:path w="651509" h="673735">
                  <a:moveTo>
                    <a:pt x="264960" y="0"/>
                  </a:moveTo>
                  <a:lnTo>
                    <a:pt x="206297" y="152735"/>
                  </a:lnTo>
                  <a:lnTo>
                    <a:pt x="199034" y="274994"/>
                  </a:lnTo>
                  <a:lnTo>
                    <a:pt x="215193" y="356146"/>
                  </a:lnTo>
                  <a:lnTo>
                    <a:pt x="226796" y="385559"/>
                  </a:lnTo>
                  <a:lnTo>
                    <a:pt x="584609" y="385559"/>
                  </a:lnTo>
                  <a:lnTo>
                    <a:pt x="600221" y="331558"/>
                  </a:lnTo>
                  <a:lnTo>
                    <a:pt x="419392" y="331558"/>
                  </a:lnTo>
                  <a:lnTo>
                    <a:pt x="357430" y="199393"/>
                  </a:lnTo>
                  <a:lnTo>
                    <a:pt x="306251" y="89621"/>
                  </a:lnTo>
                  <a:lnTo>
                    <a:pt x="264960" y="0"/>
                  </a:lnTo>
                  <a:close/>
                </a:path>
                <a:path w="651509" h="673735">
                  <a:moveTo>
                    <a:pt x="576719" y="126365"/>
                  </a:moveTo>
                  <a:lnTo>
                    <a:pt x="419392" y="331558"/>
                  </a:lnTo>
                  <a:lnTo>
                    <a:pt x="600221" y="331558"/>
                  </a:lnTo>
                  <a:lnTo>
                    <a:pt x="601322" y="327749"/>
                  </a:lnTo>
                  <a:lnTo>
                    <a:pt x="598230" y="234992"/>
                  </a:lnTo>
                  <a:lnTo>
                    <a:pt x="584741" y="158302"/>
                  </a:lnTo>
                  <a:lnTo>
                    <a:pt x="576719" y="126365"/>
                  </a:lnTo>
                  <a:close/>
                </a:path>
              </a:pathLst>
            </a:custGeom>
            <a:solidFill>
              <a:srgbClr val="FFF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1183759" y="144716"/>
              <a:ext cx="584200" cy="594995"/>
            </a:xfrm>
            <a:custGeom>
              <a:avLst/>
              <a:gdLst/>
              <a:ahLst/>
              <a:cxnLst/>
              <a:rect l="l" t="t" r="r" b="b"/>
              <a:pathLst>
                <a:path w="584200" h="594995">
                  <a:moveTo>
                    <a:pt x="140754" y="564845"/>
                  </a:moveTo>
                  <a:lnTo>
                    <a:pt x="177907" y="585603"/>
                  </a:lnTo>
                  <a:lnTo>
                    <a:pt x="223170" y="594459"/>
                  </a:lnTo>
                  <a:lnTo>
                    <a:pt x="273373" y="593375"/>
                  </a:lnTo>
                  <a:lnTo>
                    <a:pt x="325346" y="584311"/>
                  </a:lnTo>
                  <a:lnTo>
                    <a:pt x="375918" y="569229"/>
                  </a:lnTo>
                  <a:lnTo>
                    <a:pt x="384360" y="565716"/>
                  </a:lnTo>
                  <a:lnTo>
                    <a:pt x="177993" y="565716"/>
                  </a:lnTo>
                  <a:lnTo>
                    <a:pt x="140754" y="564845"/>
                  </a:lnTo>
                  <a:close/>
                </a:path>
                <a:path w="584200" h="594995">
                  <a:moveTo>
                    <a:pt x="0" y="309245"/>
                  </a:moveTo>
                  <a:lnTo>
                    <a:pt x="23680" y="364078"/>
                  </a:lnTo>
                  <a:lnTo>
                    <a:pt x="58976" y="410348"/>
                  </a:lnTo>
                  <a:lnTo>
                    <a:pt x="101672" y="448501"/>
                  </a:lnTo>
                  <a:lnTo>
                    <a:pt x="147553" y="478985"/>
                  </a:lnTo>
                  <a:lnTo>
                    <a:pt x="192405" y="502245"/>
                  </a:lnTo>
                  <a:lnTo>
                    <a:pt x="232012" y="518730"/>
                  </a:lnTo>
                  <a:lnTo>
                    <a:pt x="278638" y="533158"/>
                  </a:lnTo>
                  <a:lnTo>
                    <a:pt x="248285" y="551932"/>
                  </a:lnTo>
                  <a:lnTo>
                    <a:pt x="214287" y="562098"/>
                  </a:lnTo>
                  <a:lnTo>
                    <a:pt x="177993" y="565716"/>
                  </a:lnTo>
                  <a:lnTo>
                    <a:pt x="384360" y="565716"/>
                  </a:lnTo>
                  <a:lnTo>
                    <a:pt x="421919" y="550087"/>
                  </a:lnTo>
                  <a:lnTo>
                    <a:pt x="427685" y="543598"/>
                  </a:lnTo>
                  <a:lnTo>
                    <a:pt x="455893" y="527365"/>
                  </a:lnTo>
                  <a:lnTo>
                    <a:pt x="515927" y="485282"/>
                  </a:lnTo>
                  <a:lnTo>
                    <a:pt x="570899" y="427269"/>
                  </a:lnTo>
                  <a:lnTo>
                    <a:pt x="573012" y="416877"/>
                  </a:lnTo>
                  <a:lnTo>
                    <a:pt x="486714" y="416877"/>
                  </a:lnTo>
                  <a:lnTo>
                    <a:pt x="499085" y="387842"/>
                  </a:lnTo>
                  <a:lnTo>
                    <a:pt x="504138" y="372530"/>
                  </a:lnTo>
                  <a:lnTo>
                    <a:pt x="186674" y="372530"/>
                  </a:lnTo>
                  <a:lnTo>
                    <a:pt x="137561" y="363983"/>
                  </a:lnTo>
                  <a:lnTo>
                    <a:pt x="85112" y="348559"/>
                  </a:lnTo>
                  <a:lnTo>
                    <a:pt x="36776" y="329299"/>
                  </a:lnTo>
                  <a:lnTo>
                    <a:pt x="0" y="309245"/>
                  </a:lnTo>
                  <a:close/>
                </a:path>
                <a:path w="584200" h="594995">
                  <a:moveTo>
                    <a:pt x="583920" y="363245"/>
                  </a:moveTo>
                  <a:lnTo>
                    <a:pt x="554453" y="391974"/>
                  </a:lnTo>
                  <a:lnTo>
                    <a:pt x="522625" y="408149"/>
                  </a:lnTo>
                  <a:lnTo>
                    <a:pt x="497143" y="415280"/>
                  </a:lnTo>
                  <a:lnTo>
                    <a:pt x="486714" y="416877"/>
                  </a:lnTo>
                  <a:lnTo>
                    <a:pt x="573012" y="416877"/>
                  </a:lnTo>
                  <a:lnTo>
                    <a:pt x="583920" y="363245"/>
                  </a:lnTo>
                  <a:close/>
                </a:path>
                <a:path w="584200" h="594995">
                  <a:moveTo>
                    <a:pt x="219964" y="0"/>
                  </a:moveTo>
                  <a:lnTo>
                    <a:pt x="205604" y="41066"/>
                  </a:lnTo>
                  <a:lnTo>
                    <a:pt x="196700" y="87207"/>
                  </a:lnTo>
                  <a:lnTo>
                    <a:pt x="192666" y="136646"/>
                  </a:lnTo>
                  <a:lnTo>
                    <a:pt x="192914" y="187607"/>
                  </a:lnTo>
                  <a:lnTo>
                    <a:pt x="196859" y="238315"/>
                  </a:lnTo>
                  <a:lnTo>
                    <a:pt x="203913" y="286993"/>
                  </a:lnTo>
                  <a:lnTo>
                    <a:pt x="213491" y="331865"/>
                  </a:lnTo>
                  <a:lnTo>
                    <a:pt x="225005" y="371157"/>
                  </a:lnTo>
                  <a:lnTo>
                    <a:pt x="186674" y="372530"/>
                  </a:lnTo>
                  <a:lnTo>
                    <a:pt x="504138" y="372530"/>
                  </a:lnTo>
                  <a:lnTo>
                    <a:pt x="516110" y="336245"/>
                  </a:lnTo>
                  <a:lnTo>
                    <a:pt x="368998" y="336245"/>
                  </a:lnTo>
                  <a:lnTo>
                    <a:pt x="351382" y="302034"/>
                  </a:lnTo>
                  <a:lnTo>
                    <a:pt x="309602" y="216995"/>
                  </a:lnTo>
                  <a:lnTo>
                    <a:pt x="260261" y="107520"/>
                  </a:lnTo>
                  <a:lnTo>
                    <a:pt x="219964" y="0"/>
                  </a:lnTo>
                  <a:close/>
                </a:path>
                <a:path w="584200" h="594995">
                  <a:moveTo>
                    <a:pt x="520204" y="146164"/>
                  </a:moveTo>
                  <a:lnTo>
                    <a:pt x="478956" y="205782"/>
                  </a:lnTo>
                  <a:lnTo>
                    <a:pt x="428937" y="267798"/>
                  </a:lnTo>
                  <a:lnTo>
                    <a:pt x="386750" y="316517"/>
                  </a:lnTo>
                  <a:lnTo>
                    <a:pt x="368998" y="336245"/>
                  </a:lnTo>
                  <a:lnTo>
                    <a:pt x="516110" y="336245"/>
                  </a:lnTo>
                  <a:lnTo>
                    <a:pt x="522495" y="316891"/>
                  </a:lnTo>
                  <a:lnTo>
                    <a:pt x="536387" y="228255"/>
                  </a:lnTo>
                  <a:lnTo>
                    <a:pt x="520204" y="146164"/>
                  </a:lnTo>
                  <a:close/>
                </a:path>
              </a:pathLst>
            </a:custGeom>
            <a:solidFill>
              <a:srgbClr val="DC71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1426761" y="305993"/>
              <a:ext cx="167640" cy="368300"/>
            </a:xfrm>
            <a:custGeom>
              <a:avLst/>
              <a:gdLst/>
              <a:ahLst/>
              <a:cxnLst/>
              <a:rect l="l" t="t" r="r" b="b"/>
              <a:pathLst>
                <a:path w="167640" h="368300">
                  <a:moveTo>
                    <a:pt x="0" y="0"/>
                  </a:moveTo>
                  <a:lnTo>
                    <a:pt x="6230" y="56415"/>
                  </a:lnTo>
                  <a:lnTo>
                    <a:pt x="16106" y="100604"/>
                  </a:lnTo>
                  <a:lnTo>
                    <a:pt x="30427" y="150766"/>
                  </a:lnTo>
                  <a:lnTo>
                    <a:pt x="49145" y="203390"/>
                  </a:lnTo>
                  <a:lnTo>
                    <a:pt x="72213" y="254966"/>
                  </a:lnTo>
                  <a:lnTo>
                    <a:pt x="99583" y="301981"/>
                  </a:lnTo>
                  <a:lnTo>
                    <a:pt x="131209" y="340925"/>
                  </a:lnTo>
                  <a:lnTo>
                    <a:pt x="167043" y="368287"/>
                  </a:lnTo>
                  <a:lnTo>
                    <a:pt x="148486" y="349116"/>
                  </a:lnTo>
                  <a:lnTo>
                    <a:pt x="103638" y="286475"/>
                  </a:lnTo>
                  <a:lnTo>
                    <a:pt x="48731" y="172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3F1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64404" y="525233"/>
              <a:ext cx="253796" cy="9316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1401920" y="674636"/>
              <a:ext cx="156845" cy="48260"/>
            </a:xfrm>
            <a:custGeom>
              <a:avLst/>
              <a:gdLst/>
              <a:ahLst/>
              <a:cxnLst/>
              <a:rect l="l" t="t" r="r" b="b"/>
              <a:pathLst>
                <a:path w="156845" h="48259">
                  <a:moveTo>
                    <a:pt x="147276" y="6778"/>
                  </a:moveTo>
                  <a:lnTo>
                    <a:pt x="120370" y="21466"/>
                  </a:lnTo>
                  <a:lnTo>
                    <a:pt x="71946" y="37515"/>
                  </a:lnTo>
                  <a:lnTo>
                    <a:pt x="0" y="47523"/>
                  </a:lnTo>
                  <a:lnTo>
                    <a:pt x="26740" y="47997"/>
                  </a:lnTo>
                  <a:lnTo>
                    <a:pt x="72450" y="41854"/>
                  </a:lnTo>
                  <a:lnTo>
                    <a:pt x="120993" y="26665"/>
                  </a:lnTo>
                  <a:lnTo>
                    <a:pt x="147276" y="6778"/>
                  </a:lnTo>
                  <a:close/>
                </a:path>
                <a:path w="156845" h="48259">
                  <a:moveTo>
                    <a:pt x="156235" y="0"/>
                  </a:moveTo>
                  <a:lnTo>
                    <a:pt x="147276" y="6778"/>
                  </a:lnTo>
                  <a:lnTo>
                    <a:pt x="147668" y="6564"/>
                  </a:lnTo>
                  <a:lnTo>
                    <a:pt x="156235" y="0"/>
                  </a:lnTo>
                  <a:close/>
                </a:path>
              </a:pathLst>
            </a:custGeom>
            <a:solidFill>
              <a:srgbClr val="6D3F1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62841" y="366839"/>
              <a:ext cx="196202" cy="29411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1563921" y="725043"/>
              <a:ext cx="45720" cy="151130"/>
            </a:xfrm>
            <a:custGeom>
              <a:avLst/>
              <a:gdLst/>
              <a:ahLst/>
              <a:cxnLst/>
              <a:rect l="l" t="t" r="r" b="b"/>
              <a:pathLst>
                <a:path w="45720" h="151130">
                  <a:moveTo>
                    <a:pt x="5041" y="0"/>
                  </a:moveTo>
                  <a:lnTo>
                    <a:pt x="10363" y="5736"/>
                  </a:lnTo>
                  <a:lnTo>
                    <a:pt x="21961" y="21326"/>
                  </a:lnTo>
                  <a:lnTo>
                    <a:pt x="33288" y="44341"/>
                  </a:lnTo>
                  <a:lnTo>
                    <a:pt x="37795" y="72351"/>
                  </a:lnTo>
                  <a:lnTo>
                    <a:pt x="30673" y="99853"/>
                  </a:lnTo>
                  <a:lnTo>
                    <a:pt x="17816" y="122801"/>
                  </a:lnTo>
                  <a:lnTo>
                    <a:pt x="5500" y="138526"/>
                  </a:lnTo>
                  <a:lnTo>
                    <a:pt x="0" y="144360"/>
                  </a:lnTo>
                  <a:lnTo>
                    <a:pt x="15481" y="150837"/>
                  </a:lnTo>
                  <a:lnTo>
                    <a:pt x="19075" y="149034"/>
                  </a:lnTo>
                  <a:lnTo>
                    <a:pt x="45623" y="92274"/>
                  </a:lnTo>
                  <a:lnTo>
                    <a:pt x="41894" y="45670"/>
                  </a:lnTo>
                  <a:lnTo>
                    <a:pt x="26215" y="14119"/>
                  </a:lnTo>
                  <a:lnTo>
                    <a:pt x="16916" y="2514"/>
                  </a:lnTo>
                  <a:lnTo>
                    <a:pt x="5041" y="0"/>
                  </a:lnTo>
                  <a:close/>
                </a:path>
              </a:pathLst>
            </a:custGeom>
            <a:solidFill>
              <a:srgbClr val="91542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31157" y="12"/>
              <a:ext cx="1560601" cy="851382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11286617" y="6197650"/>
            <a:ext cx="1765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41230E"/>
                </a:solidFill>
                <a:latin typeface="Cambria"/>
                <a:cs typeface="Cambria"/>
              </a:rPr>
              <a:t>9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Walaupun</a:t>
            </a:r>
            <a:r>
              <a:rPr dirty="0" spc="-10"/>
              <a:t> </a:t>
            </a:r>
            <a:r>
              <a:rPr dirty="0" spc="-5"/>
              <a:t>kita</a:t>
            </a:r>
            <a:r>
              <a:rPr dirty="0" spc="-10"/>
              <a:t> memiliki</a:t>
            </a:r>
            <a:r>
              <a:rPr dirty="0" spc="-15"/>
              <a:t> </a:t>
            </a:r>
            <a:r>
              <a:rPr dirty="0"/>
              <a:t>uang,</a:t>
            </a:r>
            <a:r>
              <a:rPr dirty="0" spc="-10"/>
              <a:t> bukan</a:t>
            </a:r>
            <a:r>
              <a:rPr dirty="0" spc="-5"/>
              <a:t> </a:t>
            </a:r>
            <a:r>
              <a:rPr dirty="0" spc="-15"/>
              <a:t>berarti</a:t>
            </a:r>
            <a:r>
              <a:rPr dirty="0" spc="-10"/>
              <a:t> boleh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985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membelanjakan</a:t>
            </a:r>
            <a:r>
              <a:rPr dirty="0" spc="90"/>
              <a:t> </a:t>
            </a:r>
            <a:r>
              <a:rPr dirty="0" spc="-10"/>
              <a:t>semua</a:t>
            </a:r>
            <a:r>
              <a:rPr dirty="0" spc="90"/>
              <a:t> </a:t>
            </a:r>
            <a:r>
              <a:rPr dirty="0" spc="-5"/>
              <a:t>uang</a:t>
            </a:r>
            <a:r>
              <a:rPr dirty="0" spc="90"/>
              <a:t> </a:t>
            </a:r>
            <a:r>
              <a:rPr dirty="0" spc="-20"/>
              <a:t>yang</a:t>
            </a:r>
            <a:r>
              <a:rPr dirty="0" spc="85"/>
              <a:t> </a:t>
            </a:r>
            <a:r>
              <a:rPr dirty="0" spc="-5"/>
              <a:t>kita</a:t>
            </a:r>
            <a:r>
              <a:rPr dirty="0" spc="90"/>
              <a:t> </a:t>
            </a:r>
            <a:r>
              <a:rPr dirty="0" spc="-10"/>
              <a:t>miliki. </a:t>
            </a:r>
            <a:r>
              <a:rPr dirty="0" spc="-5"/>
              <a:t> Kita</a:t>
            </a:r>
            <a:r>
              <a:rPr dirty="0" spc="-15"/>
              <a:t> </a:t>
            </a:r>
            <a:r>
              <a:rPr dirty="0" spc="-10"/>
              <a:t>perlu </a:t>
            </a:r>
            <a:r>
              <a:rPr dirty="0" spc="-20"/>
              <a:t>menyimpan</a:t>
            </a:r>
            <a:r>
              <a:rPr dirty="0"/>
              <a:t> </a:t>
            </a:r>
            <a:r>
              <a:rPr dirty="0" spc="-10"/>
              <a:t>sebagian</a:t>
            </a:r>
            <a:r>
              <a:rPr dirty="0" spc="-5"/>
              <a:t> uang</a:t>
            </a:r>
            <a:r>
              <a:rPr dirty="0" spc="-10"/>
              <a:t> </a:t>
            </a:r>
            <a:r>
              <a:rPr dirty="0" spc="-20"/>
              <a:t>yang</a:t>
            </a:r>
            <a:r>
              <a:rPr dirty="0" spc="-10"/>
              <a:t> kita </a:t>
            </a:r>
            <a:r>
              <a:rPr dirty="0" spc="-5"/>
              <a:t> </a:t>
            </a:r>
            <a:r>
              <a:rPr dirty="0" spc="-10"/>
              <a:t>miliki </a:t>
            </a:r>
            <a:r>
              <a:rPr dirty="0" spc="-15"/>
              <a:t>agar</a:t>
            </a:r>
            <a:r>
              <a:rPr dirty="0" spc="-5"/>
              <a:t> </a:t>
            </a:r>
            <a:r>
              <a:rPr dirty="0" spc="-20"/>
              <a:t>terkumpul</a:t>
            </a:r>
            <a:r>
              <a:rPr dirty="0" spc="-5"/>
              <a:t> </a:t>
            </a:r>
            <a:r>
              <a:rPr dirty="0" spc="-10"/>
              <a:t>menjadi </a:t>
            </a:r>
            <a:r>
              <a:rPr dirty="0" spc="-30"/>
              <a:t>banyak</a:t>
            </a:r>
            <a:r>
              <a:rPr dirty="0" spc="-5"/>
              <a:t> </a:t>
            </a:r>
            <a:r>
              <a:rPr dirty="0" spc="-10"/>
              <a:t>dan</a:t>
            </a:r>
            <a:r>
              <a:rPr dirty="0" spc="-5"/>
              <a:t> </a:t>
            </a:r>
            <a:r>
              <a:rPr dirty="0" spc="-10"/>
              <a:t>dapat </a:t>
            </a:r>
            <a:r>
              <a:rPr dirty="0" spc="-535"/>
              <a:t> </a:t>
            </a:r>
            <a:r>
              <a:rPr dirty="0" spc="-5"/>
              <a:t>kita</a:t>
            </a:r>
            <a:r>
              <a:rPr dirty="0" spc="-15"/>
              <a:t> </a:t>
            </a:r>
            <a:r>
              <a:rPr dirty="0" spc="-10"/>
              <a:t>gunakan</a:t>
            </a:r>
            <a:r>
              <a:rPr dirty="0"/>
              <a:t> </a:t>
            </a:r>
            <a:r>
              <a:rPr dirty="0" spc="-5"/>
              <a:t>untuk </a:t>
            </a:r>
            <a:r>
              <a:rPr dirty="0" spc="-10"/>
              <a:t>memenuhi</a:t>
            </a:r>
            <a:r>
              <a:rPr dirty="0" spc="-15"/>
              <a:t> kebutuhan</a:t>
            </a:r>
            <a:r>
              <a:rPr dirty="0"/>
              <a:t> </a:t>
            </a:r>
            <a:r>
              <a:rPr dirty="0" spc="-5"/>
              <a:t>kita</a:t>
            </a:r>
            <a:r>
              <a:rPr dirty="0" spc="-10"/>
              <a:t> </a:t>
            </a:r>
            <a:r>
              <a:rPr dirty="0" spc="-5"/>
              <a:t>di </a:t>
            </a:r>
            <a:r>
              <a:rPr dirty="0" spc="-540"/>
              <a:t> </a:t>
            </a:r>
            <a:r>
              <a:rPr dirty="0" spc="-10"/>
              <a:t>masa</a:t>
            </a:r>
            <a:r>
              <a:rPr dirty="0" spc="-15"/>
              <a:t> </a:t>
            </a:r>
            <a:r>
              <a:rPr dirty="0" spc="-10"/>
              <a:t>depan.</a:t>
            </a:r>
          </a:p>
        </p:txBody>
      </p:sp>
      <p:grpSp>
        <p:nvGrpSpPr>
          <p:cNvPr id="47" name="object 47"/>
          <p:cNvGrpSpPr/>
          <p:nvPr/>
        </p:nvGrpSpPr>
        <p:grpSpPr>
          <a:xfrm>
            <a:off x="241554" y="2099513"/>
            <a:ext cx="2767330" cy="2708910"/>
            <a:chOff x="241554" y="2099513"/>
            <a:chExt cx="2767330" cy="2708910"/>
          </a:xfrm>
        </p:grpSpPr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1554" y="2099513"/>
              <a:ext cx="2767317" cy="270864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4914" y="2163254"/>
              <a:ext cx="2588755" cy="2531148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6888860" y="6395300"/>
            <a:ext cx="28486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latin typeface="Cambria"/>
                <a:cs typeface="Cambria"/>
              </a:rPr>
              <a:t>TPA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Nyutran,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Mergangsan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004505" y="127343"/>
            <a:ext cx="2384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E09B00"/>
                </a:solidFill>
                <a:latin typeface="Cambria"/>
                <a:cs typeface="Cambria"/>
              </a:rPr>
              <a:t>KKN</a:t>
            </a:r>
            <a:r>
              <a:rPr dirty="0" sz="1800" spc="-35" b="1">
                <a:solidFill>
                  <a:srgbClr val="E09B00"/>
                </a:solidFill>
                <a:latin typeface="Cambria"/>
                <a:cs typeface="Cambria"/>
              </a:rPr>
              <a:t> </a:t>
            </a:r>
            <a:r>
              <a:rPr dirty="0" sz="1800" spc="-5" b="1">
                <a:solidFill>
                  <a:srgbClr val="E09B00"/>
                </a:solidFill>
                <a:latin typeface="Cambria"/>
                <a:cs typeface="Cambria"/>
              </a:rPr>
              <a:t>Alternatif</a:t>
            </a:r>
            <a:r>
              <a:rPr dirty="0" sz="1800" spc="-30" b="1">
                <a:solidFill>
                  <a:srgbClr val="E09B00"/>
                </a:solidFill>
                <a:latin typeface="Cambria"/>
                <a:cs typeface="Cambria"/>
              </a:rPr>
              <a:t> </a:t>
            </a:r>
            <a:r>
              <a:rPr dirty="0" sz="1800" spc="-5" b="1">
                <a:solidFill>
                  <a:srgbClr val="E09B00"/>
                </a:solidFill>
                <a:latin typeface="Cambria"/>
                <a:cs typeface="Cambria"/>
              </a:rPr>
              <a:t>75</a:t>
            </a:r>
            <a:r>
              <a:rPr dirty="0" sz="1800" spc="-25" b="1">
                <a:solidFill>
                  <a:srgbClr val="E09B00"/>
                </a:solidFill>
                <a:latin typeface="Cambria"/>
                <a:cs typeface="Cambria"/>
              </a:rPr>
              <a:t> </a:t>
            </a:r>
            <a:r>
              <a:rPr dirty="0" sz="1800" spc="-30" b="1">
                <a:solidFill>
                  <a:srgbClr val="E09B00"/>
                </a:solidFill>
                <a:latin typeface="Cambria"/>
                <a:cs typeface="Cambria"/>
              </a:rPr>
              <a:t>UAD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dissolv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Neutron</dc:creator>
  <dc:title>JUDUL BAB</dc:title>
  <dcterms:created xsi:type="dcterms:W3CDTF">2024-08-23T15:18:45Z</dcterms:created>
  <dcterms:modified xsi:type="dcterms:W3CDTF">2024-08-23T15:18:45Z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2024-06-13T00:00:00Z</vt:filetime>
  </property>
  <property fmtid="{D5CDD505-2E9C-101B-9397-08002B2CF9AE}" pid="3" name="Creator">
    <vt:lpwstr>Impress</vt:lpwstr>
  </property>
  <property fmtid="{D5CDD505-2E9C-101B-9397-08002B2CF9AE}" pid="4" name="LastSaved">
    <vt:filetime>2024-06-13T00:00:00Z</vt:filetime>
  </property>
</Properties>
</file>