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CA8-47B2-956A-16EF-16175257B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2872-ABA0-B70E-5686-25BE7ADA6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20B1-BB3D-C87A-5B18-B4FD646D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BBEC-309C-9BD0-D812-7098BAC9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1968-F2C6-430C-C47E-E90B1B1E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FF77-39AA-C3F5-FBE7-D8BED175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AB115-EC0E-1DDD-664F-EC1E5DBA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E2C7-DD55-1F10-C663-5A42211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5A35-426A-F7B2-1399-37DA6C9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F2BB-0DB7-F3E1-6316-9C9DFF28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F0383-256A-A8B4-F439-9B298ED0D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698B-1A82-3291-3D08-B12CE636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A7CA-435E-197F-4AAB-9E5615F3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7994-64BF-3339-F644-A4C78B0C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D71B-82AA-884C-A66E-AD749301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23A0-3BFF-58C9-D038-EECF79AC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ED91-4F28-4640-1E16-9404F8F5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EDA1-E09C-3A89-9CCE-F80DA986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EF1B-1511-6A2E-5113-83F2590C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B665-7B77-CFBF-68D7-F6E224A9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2CF0-8C25-8A1E-6537-8767C566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F30D-57E0-3CC5-5D85-E5862B75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3BD4-1206-28BE-139C-EC18DAD2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BDAC-E85B-E792-4F9A-0DC47500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DE19-0956-C50A-D6B0-4D9C88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E274-FD2F-609A-D2DF-53223C82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C482-C0B2-DE66-1F70-50E130EB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FD256-E9AD-C03C-4826-5ACA78B8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23E0-8695-D1A7-71D6-56CCBAB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439D-0D44-E48D-BFE5-E5B1D3CB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DFB3-2249-9AE1-B7E8-B53B65BA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94C-A086-9276-6336-441F7D2D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DD58-3C86-CA20-5C12-2484DF15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0EBE-E28A-F86A-414C-CC76CC9A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CD0AD-719F-243F-BB04-23A4F8AEA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ADF78-099A-E839-CC8E-52CE219A1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86B9-3150-AF0E-58E2-294CF2A6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F5B5-FF4D-78BA-16EA-51243AD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4F8C8-E92C-4EF4-0458-E17E198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2DAE-0D0D-669B-E484-DDDB7D5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A78C0-B031-D9E0-EDBF-479653CD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574D-5E27-05EA-96C6-34ED762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FDCC-D02E-A883-49E3-ED89E33D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76E59-4D40-2613-921C-CF1CFAE1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D6105-3CA6-6C3C-F0E7-AAF8A79B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947B5-916A-D263-04DE-EEE766A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DB02-0D80-6B59-4CE6-023E9777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DBDA-8F30-6BEA-5A29-8E2D0979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154DE-4F52-D880-51BC-A8897184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4369A-AB22-1449-129C-E573D364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7BAD-17EA-08B5-1740-E94478DB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70DB-FB9D-B605-C2EF-F6C52CB3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B2F8-EFE6-4B3C-247F-6078AA1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1385C-1CF6-9243-0AB2-322E35080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809F-DA50-BF42-5029-2E7F6C205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08418-5B1C-5B44-5960-AB7E12D0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BF9D6-6489-0D63-40F3-B989E61D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6667-2F87-70DD-8AF5-29F48AF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7FAD1-433E-9D1A-36B1-7572370B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3FB6-615D-2DB3-388D-E8F40277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6A96-3A62-1DBF-4B9B-87171BFEE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1AA-B4F5-CF44-B6C1-4BCCF11ED85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4083-4714-F36F-D2C2-E9061B67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D1AC-75C8-E541-ADA1-6FB27D90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E84C-7562-5445-A0D6-2D15B173B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wan Perwakilan Rakyat Daerah - Wikipedia bahasa Indonesia, ensiklopedia  bebas">
            <a:extLst>
              <a:ext uri="{FF2B5EF4-FFF2-40B4-BE49-F238E27FC236}">
                <a16:creationId xmlns:a16="http://schemas.microsoft.com/office/drawing/2014/main" id="{8DE40020-F98D-A14F-0052-6CDEB368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8" y="624467"/>
            <a:ext cx="1804251" cy="17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1052F-8DF7-F602-7EE9-D574EB5BED05}"/>
              </a:ext>
            </a:extLst>
          </p:cNvPr>
          <p:cNvSpPr txBox="1"/>
          <p:nvPr/>
        </p:nvSpPr>
        <p:spPr>
          <a:xfrm>
            <a:off x="6278136" y="825190"/>
            <a:ext cx="456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DPRD  KAB. CIREBON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FC66A-6978-479F-B0CE-6265E41FCE4F}"/>
              </a:ext>
            </a:extLst>
          </p:cNvPr>
          <p:cNvSpPr txBox="1"/>
          <p:nvPr/>
        </p:nvSpPr>
        <p:spPr>
          <a:xfrm>
            <a:off x="6278136" y="1533076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Sistem</a:t>
            </a:r>
            <a:r>
              <a:rPr lang="en-US" sz="28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</a:t>
            </a:r>
            <a:r>
              <a:rPr lang="en-US" sz="28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Penjadwalan</a:t>
            </a:r>
            <a:r>
              <a:rPr lang="en-US" sz="2800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</a:t>
            </a:r>
            <a:r>
              <a:rPr lang="en-US" sz="2800" dirty="0" err="1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Ruangan</a:t>
            </a:r>
            <a:endParaRPr lang="en-US" sz="2800" dirty="0"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CONDENSED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2024-02-29T08:30:03Z</dcterms:created>
  <dcterms:modified xsi:type="dcterms:W3CDTF">2024-02-29T09:41:32Z</dcterms:modified>
</cp:coreProperties>
</file>