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07C-01AA-42C5-A677-94CDFCB09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Personality Detection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C1100-303C-4C8A-AD17-0DF33EB2B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Year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7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205-2CD3-4A24-A011-626F8881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FD537-F291-418D-A239-AAE8D1CB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148" y="810557"/>
            <a:ext cx="7435413" cy="20356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CACD4-72FF-48DC-9737-2BB6C01A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24" y="3324608"/>
            <a:ext cx="7430537" cy="27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CD8-C457-43FE-B05B-0F62755D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Frontend using Flask (Python).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3CF8-DBB6-4FC4-A2B6-ADC6DBC0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Making Front end based on the pickled model for the input prediction and for comparative analysis of the algorithms being used in the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24938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008-D3D8-413D-950B-085DDDFD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57EB0B-6BFC-4678-8090-E24E6825B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99605"/>
              </p:ext>
            </p:extLst>
          </p:nvPr>
        </p:nvGraphicFramePr>
        <p:xfrm>
          <a:off x="3830102" y="1123838"/>
          <a:ext cx="7760884" cy="47360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40221">
                  <a:extLst>
                    <a:ext uri="{9D8B030D-6E8A-4147-A177-3AD203B41FA5}">
                      <a16:colId xmlns:a16="http://schemas.microsoft.com/office/drawing/2014/main" val="1141562169"/>
                    </a:ext>
                  </a:extLst>
                </a:gridCol>
                <a:gridCol w="1940221">
                  <a:extLst>
                    <a:ext uri="{9D8B030D-6E8A-4147-A177-3AD203B41FA5}">
                      <a16:colId xmlns:a16="http://schemas.microsoft.com/office/drawing/2014/main" val="2393962993"/>
                    </a:ext>
                  </a:extLst>
                </a:gridCol>
                <a:gridCol w="1940221">
                  <a:extLst>
                    <a:ext uri="{9D8B030D-6E8A-4147-A177-3AD203B41FA5}">
                      <a16:colId xmlns:a16="http://schemas.microsoft.com/office/drawing/2014/main" val="2188264520"/>
                    </a:ext>
                  </a:extLst>
                </a:gridCol>
                <a:gridCol w="1940221">
                  <a:extLst>
                    <a:ext uri="{9D8B030D-6E8A-4147-A177-3AD203B41FA5}">
                      <a16:colId xmlns:a16="http://schemas.microsoft.com/office/drawing/2014/main" val="3993127598"/>
                    </a:ext>
                  </a:extLst>
                </a:gridCol>
              </a:tblGrid>
              <a:tr h="588605">
                <a:tc>
                  <a:txBody>
                    <a:bodyPr/>
                    <a:lstStyle/>
                    <a:p>
                      <a:r>
                        <a:rPr lang="en-US" sz="28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54698"/>
                  </a:ext>
                </a:extLst>
              </a:tr>
              <a:tr h="588605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33121"/>
                  </a:ext>
                </a:extLst>
              </a:tr>
              <a:tr h="588605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07836"/>
                  </a:ext>
                </a:extLst>
              </a:tr>
              <a:tr h="588605">
                <a:tc>
                  <a:txBody>
                    <a:bodyPr/>
                    <a:lstStyle/>
                    <a:p>
                      <a:r>
                        <a:rPr lang="en-US" b="1" dirty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22002"/>
                  </a:ext>
                </a:extLst>
              </a:tr>
              <a:tr h="793876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44123"/>
                  </a:ext>
                </a:extLst>
              </a:tr>
              <a:tr h="793876">
                <a:tc>
                  <a:txBody>
                    <a:bodyPr/>
                    <a:lstStyle/>
                    <a:p>
                      <a:r>
                        <a:rPr lang="en-US" b="1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30845"/>
                  </a:ext>
                </a:extLst>
              </a:tr>
              <a:tr h="793876">
                <a:tc>
                  <a:txBody>
                    <a:bodyPr/>
                    <a:lstStyle/>
                    <a:p>
                      <a:r>
                        <a:rPr lang="en-US" b="1" dirty="0"/>
                        <a:t>Recurrent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8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6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DC4-97F2-448C-AE09-805CC8C8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99F73-5896-44BF-AD95-30A0FDA050AF}"/>
              </a:ext>
            </a:extLst>
          </p:cNvPr>
          <p:cNvSpPr/>
          <p:nvPr/>
        </p:nvSpPr>
        <p:spPr>
          <a:xfrm>
            <a:off x="4203172" y="2382592"/>
            <a:ext cx="6194738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That’s all.</a:t>
            </a:r>
          </a:p>
        </p:txBody>
      </p:sp>
    </p:spTree>
    <p:extLst>
      <p:ext uri="{BB962C8B-B14F-4D97-AF65-F5344CB8AC3E}">
        <p14:creationId xmlns:p14="http://schemas.microsoft.com/office/powerpoint/2010/main" val="214847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75F8-F63E-453A-9EF6-35166F35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4F80-F16D-4B60-8F3B-F8DB7E6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Predicting the Politician personalities using Sentiment Analysis.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Members: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Muhammad </a:t>
            </a:r>
            <a:r>
              <a:rPr lang="en-US" b="1" dirty="0" err="1">
                <a:solidFill>
                  <a:schemeClr val="tx1"/>
                </a:solidFill>
              </a:rPr>
              <a:t>Asad</a:t>
            </a:r>
            <a:r>
              <a:rPr lang="en-US" b="1" dirty="0">
                <a:solidFill>
                  <a:schemeClr val="tx1"/>
                </a:solidFill>
              </a:rPr>
              <a:t>			(BITF16M012).</a:t>
            </a:r>
          </a:p>
          <a:p>
            <a:r>
              <a:rPr lang="en-US" b="1" dirty="0">
                <a:solidFill>
                  <a:schemeClr val="tx1"/>
                </a:solidFill>
              </a:rPr>
              <a:t>Muhammad Ali Haider			(BITF16M043).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AD06-1483-4BDE-8289-5D1BF34B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3100" dirty="0"/>
            </a:br>
            <a:r>
              <a:rPr lang="en-US" sz="3100" dirty="0"/>
              <a:t>Scrapping Tweets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2" descr="twitter-data-crawling-and-scraping-service | Promptcloud">
            <a:extLst>
              <a:ext uri="{FF2B5EF4-FFF2-40B4-BE49-F238E27FC236}">
                <a16:creationId xmlns:a16="http://schemas.microsoft.com/office/drawing/2014/main" id="{C044D993-7C88-4BD3-837A-287FB7FC4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49" y="764921"/>
            <a:ext cx="7315200" cy="32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38350-599A-45D0-8047-FFA31A64A17C}"/>
              </a:ext>
            </a:extLst>
          </p:cNvPr>
          <p:cNvSpPr txBox="1"/>
          <p:nvPr/>
        </p:nvSpPr>
        <p:spPr>
          <a:xfrm>
            <a:off x="3739949" y="4523419"/>
            <a:ext cx="7551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Scrapping 2000Tweets of each of five Politicians from Twitter using Tweepy API. And Store them in csv file.</a:t>
            </a:r>
          </a:p>
        </p:txBody>
      </p:sp>
    </p:spTree>
    <p:extLst>
      <p:ext uri="{BB962C8B-B14F-4D97-AF65-F5344CB8AC3E}">
        <p14:creationId xmlns:p14="http://schemas.microsoft.com/office/powerpoint/2010/main" val="27195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45B2-0A85-4CF5-9734-AA9E328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Preprocessing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2C58-9BD6-4AA1-B9FB-F559A996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Cleaning the Tweets from Unwanted Text.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Removing Http links.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Removing Re-Tweets.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Removing @ mentions.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Removing Emotions Stickers.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Removing numbers and special characters.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 Removing </a:t>
            </a:r>
            <a:r>
              <a:rPr lang="en-US" sz="2800" dirty="0" err="1">
                <a:solidFill>
                  <a:schemeClr val="tx1"/>
                </a:solidFill>
              </a:rPr>
              <a:t>Stopwards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7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CDD-63DC-4EC4-8244-1FE3CE03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dirty="0"/>
              <a:t>Feature Engineering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E1F1-549F-444D-A710-8622C25A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Extracting Emotions from Tweets and mapping them using NRC Emotion Lexicon.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Adding author as dependent feature of each of Tweet.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Converging Independent Features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8D0-7680-4E9A-A129-D3B59F30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Applying ML and DL Algorithms.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8351-2B34-4A1E-8797-ADB97BD3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Machine Learning Algorithms.</a:t>
            </a:r>
          </a:p>
          <a:p>
            <a:r>
              <a:rPr lang="en-US" dirty="0">
                <a:solidFill>
                  <a:schemeClr val="tx1"/>
                </a:solidFill>
              </a:rPr>
              <a:t>Decision Tree.</a:t>
            </a:r>
          </a:p>
          <a:p>
            <a:r>
              <a:rPr lang="en-US" dirty="0">
                <a:solidFill>
                  <a:schemeClr val="tx1"/>
                </a:solidFill>
              </a:rPr>
              <a:t>Random Forest.</a:t>
            </a:r>
          </a:p>
          <a:p>
            <a:r>
              <a:rPr lang="en-US" dirty="0">
                <a:solidFill>
                  <a:schemeClr val="tx1"/>
                </a:solidFill>
              </a:rPr>
              <a:t>Naive Bayesian.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Regression.</a:t>
            </a:r>
          </a:p>
          <a:p>
            <a:r>
              <a:rPr lang="en-US" dirty="0">
                <a:solidFill>
                  <a:schemeClr val="tx1"/>
                </a:solidFill>
              </a:rPr>
              <a:t>Support Vector machine.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Deep Learning Algorithm.</a:t>
            </a:r>
          </a:p>
          <a:p>
            <a:r>
              <a:rPr lang="en-US" dirty="0">
                <a:solidFill>
                  <a:schemeClr val="tx1"/>
                </a:solidFill>
              </a:rPr>
              <a:t>Recurrent Neural Network ( Long Short Term Memory)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27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9F25-0B02-43C4-B38C-1FD99A40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Pickling Models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4" name="Picture 6" descr="Using Docker to Generate Machine Learning Predictions in Real Time ...">
            <a:extLst>
              <a:ext uri="{FF2B5EF4-FFF2-40B4-BE49-F238E27FC236}">
                <a16:creationId xmlns:a16="http://schemas.microsoft.com/office/drawing/2014/main" id="{4DD580C9-83E0-42C7-98B7-E9A0D3B5D7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46797"/>
            <a:ext cx="731520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939F-F6D2-4631-A6E7-393CDB9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24B57-284D-4CFD-AC28-7BF3315FE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720" y="811369"/>
            <a:ext cx="7302321" cy="21894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297EF-1729-4AC0-860D-7E5D516F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20" y="3145979"/>
            <a:ext cx="7302321" cy="29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1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FB0D-D491-418A-9678-AAAD7709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A008E-9059-436A-BCA4-3438AF750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751" y="788152"/>
            <a:ext cx="7109139" cy="18005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0DC80-5DE6-4557-8D6A-2E371D42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50" y="3284113"/>
            <a:ext cx="7109140" cy="25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</TotalTime>
  <Words>335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Personality Detection using Sentiment Analysis</vt:lpstr>
      <vt:lpstr>Introduction</vt:lpstr>
      <vt:lpstr>Step 1:    Scrapping Tweets    </vt:lpstr>
      <vt:lpstr>Step 2:    Preprocessing    </vt:lpstr>
      <vt:lpstr>Step 3:    Feature Engineering    </vt:lpstr>
      <vt:lpstr>Step 4:    Applying ML and DL Algorithms.    </vt:lpstr>
      <vt:lpstr>Step 5:     Pickling Models    </vt:lpstr>
      <vt:lpstr>Step 6:    Prediction   </vt:lpstr>
      <vt:lpstr>Cont…</vt:lpstr>
      <vt:lpstr>Cont…</vt:lpstr>
      <vt:lpstr>Step 7:    Frontend using Flask (Python).   </vt:lpstr>
      <vt:lpstr>Comparative Analysis.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Detection using Sentiment Analysis</dc:title>
  <dc:creator>MUHAMMAD ALI HAIDER</dc:creator>
  <cp:lastModifiedBy>MUHAMMAD ALI HAIDER</cp:lastModifiedBy>
  <cp:revision>8</cp:revision>
  <dcterms:created xsi:type="dcterms:W3CDTF">2020-08-05T18:12:17Z</dcterms:created>
  <dcterms:modified xsi:type="dcterms:W3CDTF">2020-08-05T19:16:12Z</dcterms:modified>
</cp:coreProperties>
</file>