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83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8B38-194C-42DE-8AB9-3E86ECA0EC1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54F4-349A-42B6-A572-AB370DA15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0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8B38-194C-42DE-8AB9-3E86ECA0EC1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54F4-349A-42B6-A572-AB370DA15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8B38-194C-42DE-8AB9-3E86ECA0EC1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54F4-349A-42B6-A572-AB370DA15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74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8B38-194C-42DE-8AB9-3E86ECA0EC1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54F4-349A-42B6-A572-AB370DA157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3489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8B38-194C-42DE-8AB9-3E86ECA0EC1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54F4-349A-42B6-A572-AB370DA15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94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8B38-194C-42DE-8AB9-3E86ECA0EC1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54F4-349A-42B6-A572-AB370DA15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43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8B38-194C-42DE-8AB9-3E86ECA0EC1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54F4-349A-42B6-A572-AB370DA15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70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8B38-194C-42DE-8AB9-3E86ECA0EC1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54F4-349A-42B6-A572-AB370DA15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30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8B38-194C-42DE-8AB9-3E86ECA0EC1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54F4-349A-42B6-A572-AB370DA15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5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8B38-194C-42DE-8AB9-3E86ECA0EC1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54F4-349A-42B6-A572-AB370DA15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3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8B38-194C-42DE-8AB9-3E86ECA0EC1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54F4-349A-42B6-A572-AB370DA15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5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8B38-194C-42DE-8AB9-3E86ECA0EC1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54F4-349A-42B6-A572-AB370DA15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1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8B38-194C-42DE-8AB9-3E86ECA0EC1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54F4-349A-42B6-A572-AB370DA15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7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8B38-194C-42DE-8AB9-3E86ECA0EC1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54F4-349A-42B6-A572-AB370DA15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6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8B38-194C-42DE-8AB9-3E86ECA0EC1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54F4-349A-42B6-A572-AB370DA15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4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8B38-194C-42DE-8AB9-3E86ECA0EC1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54F4-349A-42B6-A572-AB370DA15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0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8B38-194C-42DE-8AB9-3E86ECA0EC1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54F4-349A-42B6-A572-AB370DA15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4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EA8B38-194C-42DE-8AB9-3E86ECA0EC1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D54F4-349A-42B6-A572-AB370DA15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79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819400" y="3505200"/>
            <a:ext cx="3276600" cy="12954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KAMERA</a:t>
            </a:r>
            <a:endParaRPr lang="en-US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463" y="1371600"/>
            <a:ext cx="874247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KONSEP CLASS OBJECT PROPERTY METHOD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895600" y="3657600"/>
            <a:ext cx="3276600" cy="1295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KAMERA</a:t>
            </a:r>
            <a:endParaRPr lang="en-US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03091"/>
            <a:ext cx="3361386" cy="544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M. ANANG BUKHORI MUSLIM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5686486"/>
            <a:ext cx="3810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2120180186-SK02-PBO-SK20192020-1-4-01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7277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4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90093" y="885660"/>
            <a:ext cx="2438400" cy="16002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90093" y="1676400"/>
            <a:ext cx="2438400" cy="685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Calibri" panose="020F0502020204030204" pitchFamily="34" charset="0"/>
                <a:cs typeface="Times New Roman" pitchFamily="18" charset="0"/>
              </a:rPr>
              <a:t>Kamera</a:t>
            </a:r>
            <a:endParaRPr lang="en-US" sz="3200" dirty="0">
              <a:latin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5800" y="885660"/>
            <a:ext cx="2438400" cy="6858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3400" y="3124200"/>
            <a:ext cx="2667000" cy="2252693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09601" y="3262229"/>
            <a:ext cx="2438400" cy="590663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09600" y="3940899"/>
            <a:ext cx="2523186" cy="4191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alibri" panose="020F0502020204030204" pitchFamily="34" charset="0"/>
                <a:cs typeface="Times New Roman" pitchFamily="18" charset="0"/>
              </a:rPr>
              <a:t>Kamera_Nikon</a:t>
            </a:r>
            <a:endParaRPr lang="en-US" dirty="0" smtClean="0">
              <a:latin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09600" y="4348193"/>
            <a:ext cx="2518893" cy="4191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alibri" panose="020F0502020204030204" pitchFamily="34" charset="0"/>
                <a:cs typeface="Times New Roman" pitchFamily="18" charset="0"/>
              </a:rPr>
              <a:t>Kamera_Canon</a:t>
            </a:r>
            <a:endParaRPr lang="en-US" dirty="0" smtClean="0">
              <a:latin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9601" y="4767293"/>
            <a:ext cx="2523185" cy="4191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alibri" panose="020F0502020204030204" pitchFamily="34" charset="0"/>
                <a:cs typeface="Times New Roman" pitchFamily="18" charset="0"/>
              </a:rPr>
              <a:t>Kamera_Sony</a:t>
            </a:r>
            <a:endParaRPr lang="en-US" dirty="0" smtClean="0">
              <a:latin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410201" y="125170"/>
            <a:ext cx="2895600" cy="299903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486400" y="1220273"/>
            <a:ext cx="2743199" cy="167532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 err="1" smtClean="0">
                <a:latin typeface="Calibri" panose="020F0502020204030204" pitchFamily="34" charset="0"/>
                <a:cs typeface="Times New Roman" pitchFamily="18" charset="0"/>
              </a:rPr>
              <a:t>Lensa</a:t>
            </a:r>
            <a:endParaRPr lang="en-US" sz="2000" dirty="0" smtClean="0">
              <a:latin typeface="Calibri" panose="020F0502020204030204" pitchFamily="34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 smtClean="0">
                <a:latin typeface="Calibri" panose="020F0502020204030204" pitchFamily="34" charset="0"/>
                <a:cs typeface="Times New Roman" pitchFamily="18" charset="0"/>
              </a:rPr>
              <a:t>ISO</a:t>
            </a:r>
          </a:p>
          <a:p>
            <a:pPr marL="342900" indent="-342900">
              <a:buAutoNum type="arabicPeriod"/>
            </a:pPr>
            <a:r>
              <a:rPr lang="en-US" sz="2000" dirty="0" err="1" smtClean="0">
                <a:latin typeface="Calibri" panose="020F0502020204030204" pitchFamily="34" charset="0"/>
                <a:cs typeface="Times New Roman" pitchFamily="18" charset="0"/>
              </a:rPr>
              <a:t>Warna</a:t>
            </a:r>
            <a:r>
              <a:rPr lang="en-US" sz="2000" dirty="0" smtClean="0">
                <a:latin typeface="Calibri" panose="020F0502020204030204" pitchFamily="34" charset="0"/>
                <a:cs typeface="Times New Roman" pitchFamily="18" charset="0"/>
              </a:rPr>
              <a:t> Body</a:t>
            </a:r>
          </a:p>
          <a:p>
            <a:pPr marL="342900" indent="-342900">
              <a:buAutoNum type="arabicPeriod"/>
            </a:pPr>
            <a:r>
              <a:rPr lang="en-US" sz="2000" dirty="0" err="1" smtClean="0">
                <a:latin typeface="Calibri" panose="020F0502020204030204" pitchFamily="34" charset="0"/>
                <a:cs typeface="Times New Roman" pitchFamily="18" charset="0"/>
              </a:rPr>
              <a:t>Resolusi</a:t>
            </a:r>
            <a:endParaRPr lang="en-US" sz="2000" dirty="0" smtClean="0">
              <a:latin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558308" y="276498"/>
            <a:ext cx="2438400" cy="6858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ATRIBUT/ PROPERTY / VARIABEL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410199" y="3598890"/>
            <a:ext cx="2895601" cy="264951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499651" y="4910588"/>
            <a:ext cx="2743200" cy="1066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 err="1" smtClean="0">
                <a:latin typeface="Calibri" panose="020F0502020204030204" pitchFamily="34" charset="0"/>
                <a:cs typeface="Times New Roman" pitchFamily="18" charset="0"/>
              </a:rPr>
              <a:t>Memotret</a:t>
            </a:r>
            <a:endParaRPr lang="en-US" sz="2000" dirty="0" smtClean="0">
              <a:latin typeface="Calibri" panose="020F0502020204030204" pitchFamily="34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 err="1" smtClean="0">
                <a:latin typeface="Calibri" panose="020F0502020204030204" pitchFamily="34" charset="0"/>
                <a:cs typeface="Times New Roman" pitchFamily="18" charset="0"/>
              </a:rPr>
              <a:t>Vidio</a:t>
            </a:r>
            <a:endParaRPr lang="en-US" sz="2000" dirty="0" smtClean="0">
              <a:latin typeface="Calibri" panose="020F0502020204030204" pitchFamily="34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endParaRPr lang="en-US" sz="2000" dirty="0">
              <a:latin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58307" y="3953261"/>
            <a:ext cx="2438400" cy="6858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 / BEHAVIOUR / FUNCTION</a:t>
            </a:r>
          </a:p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3124200" y="1571460"/>
            <a:ext cx="2286001" cy="3819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124200" y="1953434"/>
            <a:ext cx="2286001" cy="342345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2514600" y="2485860"/>
            <a:ext cx="533400" cy="155274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3"/>
          </p:cNvCxnSpPr>
          <p:nvPr/>
        </p:nvCxnSpPr>
        <p:spPr>
          <a:xfrm flipH="1" flipV="1">
            <a:off x="2514601" y="2485861"/>
            <a:ext cx="613892" cy="207188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7" idx="3"/>
          </p:cNvCxnSpPr>
          <p:nvPr/>
        </p:nvCxnSpPr>
        <p:spPr>
          <a:xfrm flipH="1" flipV="1">
            <a:off x="2514600" y="2485861"/>
            <a:ext cx="618186" cy="249098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 rot="21225453">
            <a:off x="3619500" y="1581399"/>
            <a:ext cx="1295400" cy="381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Calibri" panose="020F0502020204030204" pitchFamily="34" charset="0"/>
                <a:cs typeface="Times New Roman" pitchFamily="18" charset="0"/>
              </a:rPr>
              <a:t>Memiliki</a:t>
            </a:r>
            <a:endParaRPr lang="en-US" sz="2000" dirty="0">
              <a:latin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 rot="21225453">
            <a:off x="3732477" y="3588302"/>
            <a:ext cx="1295400" cy="381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Calibri" panose="020F0502020204030204" pitchFamily="34" charset="0"/>
                <a:cs typeface="Times New Roman" pitchFamily="18" charset="0"/>
              </a:rPr>
              <a:t>Fungsi</a:t>
            </a:r>
            <a:endParaRPr lang="en-US" sz="2000" dirty="0">
              <a:latin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003091"/>
            <a:ext cx="3361386" cy="544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M. ANANG BUKHORI MUSLIM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0" y="5686486"/>
            <a:ext cx="3810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2120180186-SK02-PBO-SK20192020-1-4-01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059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7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81200"/>
            <a:ext cx="7055380" cy="1400530"/>
          </a:xfrm>
        </p:spPr>
        <p:txBody>
          <a:bodyPr/>
          <a:lstStyle/>
          <a:p>
            <a:r>
              <a:rPr lang="en-US" dirty="0" err="1" smtClean="0"/>
              <a:t>Terimakasih</a:t>
            </a:r>
            <a:r>
              <a:rPr lang="en-US" dirty="0" smtClean="0"/>
              <a:t>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311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209</TotalTime>
  <Words>47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Ion</vt:lpstr>
      <vt:lpstr>PowerPoint Presentation</vt:lpstr>
      <vt:lpstr>PowerPoint Presentation</vt:lpstr>
      <vt:lpstr>Terimakasih……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Windows User</cp:lastModifiedBy>
  <cp:revision>19</cp:revision>
  <dcterms:created xsi:type="dcterms:W3CDTF">2019-09-28T11:49:34Z</dcterms:created>
  <dcterms:modified xsi:type="dcterms:W3CDTF">2019-10-02T06:46:24Z</dcterms:modified>
</cp:coreProperties>
</file>