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961-2E8C-FA3D-BBE8-1CCEDD17D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98605-C54C-3492-99C7-F1530C101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B3B0-D4FA-F456-B58B-556366ED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FEA81-91AA-6283-8116-2B50491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38CE-65C0-DC78-290F-383AEA5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5960-50DA-3A4E-D993-61FEDA50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40213-5E3B-81AC-B171-94D1772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1815-7FB8-6E02-6566-D0AA18BE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262D-EAC8-0F32-CDF9-11DCE1B7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BA51-0A6B-D7C9-0FEC-CA4E2BA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5E48A-2CB1-BF46-6664-631399FC5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EA0F-B951-DE65-5D2E-CF889089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0429-9ED0-CA75-60BC-C57C715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127E-209C-881D-5B2D-1190B0BE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CD9F-95D7-D45F-570C-12A8C186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FB06-3C95-FB22-A380-9118A2F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3C1B-CFA3-F085-30B6-E551B6AE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BBEC-5C97-BAAB-CA2F-AEE94E93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4C9E-1997-4595-D819-853E88B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9524-8164-702D-1668-C6F7E510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32B-2C80-378F-0514-E6CE2935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38C96-D425-581B-B951-B8C8FCFB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3C6C-C1B2-CCF2-34EF-7F12B39E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8D2B-F186-8245-BB1D-6F73981C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037D-C898-F7ED-0A93-066DAF35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3DA-3729-02E8-117F-BEE77C9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CFD0-EA8C-8B5A-EAF7-52D4F9BFD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9046-05D0-3D44-5AF2-AEB1CADC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9612E-875C-DD0F-F0CC-4F493D3D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0EA39-D31B-A639-D24D-DAEC1BA1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53236-FC7F-6676-0E76-20F9AF21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0241-B6F4-3E3A-DFD6-534EAE64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BA39-40A6-344D-EED2-CD3E617B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07255-87B8-E2C9-F35C-4D42F5B6E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8A91D-C5ED-E250-CC59-35789514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39246-3C82-8B06-E3E5-BF4FC7767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0964F-8042-4632-567B-CD99D2D0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3CA7C-3934-F920-6386-C332A0B4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D71A-F8CF-C837-B45A-4098AF6A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F994-C109-D332-9814-0A427E1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8DE7-2AC7-AF16-098D-8C213289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B31B-5E06-8315-A3BC-36361763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E708-9EF1-214B-B4B8-75D744D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28AF1-37A7-3693-13C4-42696E9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85430-04F7-333D-7EBE-F08FD0F3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66DC-4F01-CA81-5AC3-67B70AC3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1414-83A3-9C4C-AF76-B785BCEA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E91D-4D19-0206-7BC7-6ED91961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5DA2-3258-BD55-6E13-D37EA693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B71D1-669E-4F62-5A3D-749D5430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D6817-78C1-85DE-A5A3-0EAC1A36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019C-2ADC-01C7-B89D-9CBFC046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E4B-322B-C7F3-6881-AE59FC23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DC87-9572-324F-974E-ED8FB8849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9DAA-7D08-2B32-2124-0ADCFCA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3F04-82F0-AA39-82C0-62954C0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65F2-D801-36EE-7B65-F0B0F35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9C94-89AD-C84B-4152-D46F8084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E07F1-3A6E-06A5-25C5-432A8704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F3D7-F953-D70F-B844-04DBA3B0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5D66-89C4-0C65-E8AD-D9DF3BB1E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B50F-58B9-450B-BACF-9A0C732EBA60}" type="datetimeFigureOut">
              <a:rPr lang="en-US" smtClean="0"/>
              <a:t>05/12/2023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9D33-BC42-91B1-8E68-447E4C69D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D362-AEE9-49F3-2FAD-41B917AF6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920F-B37F-4E4E-88A6-DC56DA42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CC0F-5D6D-F550-C52F-8F830CBE9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Test-Driven Development in Mobile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8796D-F1AE-7B16-3F1A-B8C1CDB0B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by: Mohamed Ezz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15F8-3EB5-7A97-BB04-E785F53F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AE00-157B-E274-59E0-5485977D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What?</a:t>
            </a:r>
          </a:p>
          <a:p>
            <a:pPr>
              <a:buBlip>
                <a:blip r:embed="rId2"/>
              </a:buBlip>
            </a:pPr>
            <a:r>
              <a:rPr lang="en-US" dirty="0"/>
              <a:t>Why?</a:t>
            </a:r>
          </a:p>
          <a:p>
            <a:pPr>
              <a:buBlip>
                <a:blip r:embed="rId2"/>
              </a:buBlip>
            </a:pPr>
            <a:r>
              <a:rPr lang="en-US" dirty="0"/>
              <a:t>How?</a:t>
            </a:r>
          </a:p>
          <a:p>
            <a:pPr>
              <a:buBlip>
                <a:blip r:embed="rId2"/>
              </a:buBlip>
            </a:pPr>
            <a:r>
              <a:rPr lang="en-US" dirty="0"/>
              <a:t>Tools &amp; Frameworks</a:t>
            </a:r>
          </a:p>
          <a:p>
            <a:pPr>
              <a:buBlip>
                <a:blip r:embed="rId2"/>
              </a:buBlip>
            </a:pPr>
            <a:r>
              <a:rPr lang="en-US" dirty="0"/>
              <a:t>Best Practices</a:t>
            </a:r>
          </a:p>
          <a:p>
            <a:pPr>
              <a:buBlip>
                <a:blip r:embed="rId2"/>
              </a:buBlip>
            </a:pPr>
            <a:r>
              <a:rPr lang="en-US" dirty="0"/>
              <a:t>Case Study</a:t>
            </a:r>
          </a:p>
          <a:p>
            <a:pPr>
              <a:buBlip>
                <a:blip r:embed="rId2"/>
              </a:buBlip>
            </a:pPr>
            <a:r>
              <a:rPr lang="en-US" dirty="0"/>
              <a:t>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25018-DD86-F756-126A-EE763BA22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88" y="3285808"/>
            <a:ext cx="3572192" cy="35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958B-ADCF-4988-BDEF-6F63D05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6E8B-9E5E-31D8-25B8-43D9F858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dirty="0"/>
              <a:t>Test Driven Development is a software approach that make sure writing the test cases before code.</a:t>
            </a:r>
          </a:p>
        </p:txBody>
      </p:sp>
    </p:spTree>
    <p:extLst>
      <p:ext uri="{BB962C8B-B14F-4D97-AF65-F5344CB8AC3E}">
        <p14:creationId xmlns:p14="http://schemas.microsoft.com/office/powerpoint/2010/main" val="34508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E772B-1980-486B-4054-DEA5C6C2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25" y="3354155"/>
            <a:ext cx="5269225" cy="3473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577A7-5721-FA74-EF92-E8E7FEB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977F-A563-6110-3500-CDA7D5DD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Writing tests before actual code.</a:t>
            </a:r>
          </a:p>
          <a:p>
            <a:pPr>
              <a:buBlip>
                <a:blip r:embed="rId3"/>
              </a:buBlip>
            </a:pPr>
            <a:r>
              <a:rPr lang="en-US" dirty="0"/>
              <a:t>Thoroughly tested.</a:t>
            </a:r>
          </a:p>
          <a:p>
            <a:pPr>
              <a:buBlip>
                <a:blip r:embed="rId3"/>
              </a:buBlip>
            </a:pPr>
            <a:r>
              <a:rPr lang="en-US" dirty="0"/>
              <a:t>Quality &amp; Reliability .</a:t>
            </a:r>
          </a:p>
          <a:p>
            <a:pPr>
              <a:buBlip>
                <a:blip r:embed="rId3"/>
              </a:buBlip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– </a:t>
            </a:r>
            <a:r>
              <a:rPr lang="en-US" dirty="0">
                <a:solidFill>
                  <a:srgbClr val="00B0F0"/>
                </a:solidFill>
              </a:rPr>
              <a:t>Refactor</a:t>
            </a:r>
            <a:r>
              <a:rPr lang="en-US" dirty="0"/>
              <a:t> .</a:t>
            </a:r>
          </a:p>
          <a:p>
            <a:pPr>
              <a:buBlip>
                <a:blip r:embed="rId3"/>
              </a:buBlip>
            </a:pPr>
            <a:r>
              <a:rPr lang="en-US" dirty="0"/>
              <a:t>Focuses in unit testing (Methods &amp; Classes).</a:t>
            </a:r>
          </a:p>
        </p:txBody>
      </p:sp>
    </p:spTree>
    <p:extLst>
      <p:ext uri="{BB962C8B-B14F-4D97-AF65-F5344CB8AC3E}">
        <p14:creationId xmlns:p14="http://schemas.microsoft.com/office/powerpoint/2010/main" val="390686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85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Test-Driven Development in Mobile Development</vt:lpstr>
      <vt:lpstr>Agenda</vt:lpstr>
      <vt:lpstr>What is TDD ?</vt:lpstr>
      <vt:lpstr>What is TDD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Test-Driven Development in Mobile Development</dc:title>
  <dc:creator>My Lab</dc:creator>
  <cp:lastModifiedBy>mohamed ezzat</cp:lastModifiedBy>
  <cp:revision>2</cp:revision>
  <dcterms:created xsi:type="dcterms:W3CDTF">2023-12-04T08:40:49Z</dcterms:created>
  <dcterms:modified xsi:type="dcterms:W3CDTF">2023-12-05T15:50:57Z</dcterms:modified>
</cp:coreProperties>
</file>