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61" r:id="rId3"/>
    <p:sldId id="259" r:id="rId4"/>
    <p:sldId id="298" r:id="rId5"/>
    <p:sldId id="279" r:id="rId6"/>
    <p:sldId id="291" r:id="rId7"/>
    <p:sldId id="299" r:id="rId8"/>
    <p:sldId id="309" r:id="rId9"/>
    <p:sldId id="292" r:id="rId10"/>
    <p:sldId id="315" r:id="rId11"/>
    <p:sldId id="310" r:id="rId12"/>
    <p:sldId id="316" r:id="rId13"/>
    <p:sldId id="311" r:id="rId14"/>
    <p:sldId id="317" r:id="rId15"/>
    <p:sldId id="312" r:id="rId16"/>
    <p:sldId id="314" r:id="rId17"/>
    <p:sldId id="313" r:id="rId18"/>
    <p:sldId id="300" r:id="rId19"/>
    <p:sldId id="301" r:id="rId20"/>
    <p:sldId id="302" r:id="rId21"/>
    <p:sldId id="303" r:id="rId22"/>
    <p:sldId id="304" r:id="rId23"/>
    <p:sldId id="307" r:id="rId24"/>
    <p:sldId id="308" r:id="rId25"/>
    <p:sldId id="306"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Helvetica Neue" panose="020B0604020202020204" charset="0"/>
      <p:regular r:id="rId32"/>
    </p:embeddedFont>
    <p:embeddedFont>
      <p:font typeface="Muli" panose="020B0604020202020204" charset="0"/>
      <p:regular r:id="rId33"/>
    </p:embeddedFont>
    <p:embeddedFont>
      <p:font typeface="Nixie On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BD632-A32F-453D-BAFA-CFFDB138AA47}" v="4" dt="2019-11-22T10:01:23.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ad Fadil" userId="4b7a2f24cd9a2573" providerId="LiveId" clId="{B0CBD632-A32F-453D-BAFA-CFFDB138AA47}"/>
    <pc:docChg chg="undo custSel mod delSld modSld sldOrd">
      <pc:chgData name="Muhamad Fadil" userId="4b7a2f24cd9a2573" providerId="LiveId" clId="{B0CBD632-A32F-453D-BAFA-CFFDB138AA47}" dt="2019-11-22T10:14:51.618" v="120" actId="2696"/>
      <pc:docMkLst>
        <pc:docMk/>
      </pc:docMkLst>
      <pc:sldChg chg="addSp modSp mod setBg">
        <pc:chgData name="Muhamad Fadil" userId="4b7a2f24cd9a2573" providerId="LiveId" clId="{B0CBD632-A32F-453D-BAFA-CFFDB138AA47}" dt="2019-11-22T09:57:20.199" v="4" actId="20577"/>
        <pc:sldMkLst>
          <pc:docMk/>
          <pc:sldMk cId="0" sldId="256"/>
        </pc:sldMkLst>
        <pc:spChg chg="mod">
          <ac:chgData name="Muhamad Fadil" userId="4b7a2f24cd9a2573" providerId="LiveId" clId="{B0CBD632-A32F-453D-BAFA-CFFDB138AA47}" dt="2019-11-22T09:57:16.657" v="3" actId="26606"/>
          <ac:spMkLst>
            <pc:docMk/>
            <pc:sldMk cId="0" sldId="256"/>
            <ac:spMk id="7" creationId="{00000000-0000-0000-0000-000000000000}"/>
          </ac:spMkLst>
        </pc:spChg>
        <pc:spChg chg="mod">
          <ac:chgData name="Muhamad Fadil" userId="4b7a2f24cd9a2573" providerId="LiveId" clId="{B0CBD632-A32F-453D-BAFA-CFFDB138AA47}" dt="2019-11-22T09:57:20.199" v="4" actId="20577"/>
          <ac:spMkLst>
            <pc:docMk/>
            <pc:sldMk cId="0" sldId="256"/>
            <ac:spMk id="8" creationId="{00000000-0000-0000-0000-000000000000}"/>
          </ac:spMkLst>
        </pc:spChg>
        <pc:spChg chg="add">
          <ac:chgData name="Muhamad Fadil" userId="4b7a2f24cd9a2573" providerId="LiveId" clId="{B0CBD632-A32F-453D-BAFA-CFFDB138AA47}" dt="2019-11-22T09:57:16.657" v="3" actId="26606"/>
          <ac:spMkLst>
            <pc:docMk/>
            <pc:sldMk cId="0" sldId="256"/>
            <ac:spMk id="13" creationId="{8D70B121-56F4-4848-B38B-182089D909FA}"/>
          </ac:spMkLst>
        </pc:spChg>
        <pc:cxnChg chg="add">
          <ac:chgData name="Muhamad Fadil" userId="4b7a2f24cd9a2573" providerId="LiveId" clId="{B0CBD632-A32F-453D-BAFA-CFFDB138AA47}" dt="2019-11-22T09:57:16.657" v="3" actId="26606"/>
          <ac:cxnSpMkLst>
            <pc:docMk/>
            <pc:sldMk cId="0" sldId="256"/>
            <ac:cxnSpMk id="15" creationId="{2D72A2C9-F3CA-4216-8BAD-FA4C970C3C4E}"/>
          </ac:cxnSpMkLst>
        </pc:cxnChg>
      </pc:sldChg>
      <pc:sldChg chg="modSp mod setBg">
        <pc:chgData name="Muhamad Fadil" userId="4b7a2f24cd9a2573" providerId="LiveId" clId="{B0CBD632-A32F-453D-BAFA-CFFDB138AA47}" dt="2019-11-22T09:57:02.057" v="2" actId="1076"/>
        <pc:sldMkLst>
          <pc:docMk/>
          <pc:sldMk cId="0" sldId="259"/>
        </pc:sldMkLst>
        <pc:spChg chg="mod">
          <ac:chgData name="Muhamad Fadil" userId="4b7a2f24cd9a2573" providerId="LiveId" clId="{B0CBD632-A32F-453D-BAFA-CFFDB138AA47}" dt="2019-11-22T09:57:02.057" v="2" actId="1076"/>
          <ac:spMkLst>
            <pc:docMk/>
            <pc:sldMk cId="0" sldId="259"/>
            <ac:spMk id="359" creationId="{00000000-0000-0000-0000-000000000000}"/>
          </ac:spMkLst>
        </pc:spChg>
      </pc:sldChg>
      <pc:sldChg chg="addSp delSp modSp mod setBg">
        <pc:chgData name="Muhamad Fadil" userId="4b7a2f24cd9a2573" providerId="LiveId" clId="{B0CBD632-A32F-453D-BAFA-CFFDB138AA47}" dt="2019-11-22T09:56:41.284" v="0" actId="26606"/>
        <pc:sldMkLst>
          <pc:docMk/>
          <pc:sldMk cId="0" sldId="261"/>
        </pc:sldMkLst>
        <pc:spChg chg="del">
          <ac:chgData name="Muhamad Fadil" userId="4b7a2f24cd9a2573" providerId="LiveId" clId="{B0CBD632-A32F-453D-BAFA-CFFDB138AA47}" dt="2019-11-22T09:56:41.284" v="0" actId="26606"/>
          <ac:spMkLst>
            <pc:docMk/>
            <pc:sldMk cId="0" sldId="261"/>
            <ac:spMk id="12" creationId="{00000000-0000-0000-0000-000000000000}"/>
          </ac:spMkLst>
        </pc:spChg>
        <pc:spChg chg="mod">
          <ac:chgData name="Muhamad Fadil" userId="4b7a2f24cd9a2573" providerId="LiveId" clId="{B0CBD632-A32F-453D-BAFA-CFFDB138AA47}" dt="2019-11-22T09:56:41.284" v="0" actId="26606"/>
          <ac:spMkLst>
            <pc:docMk/>
            <pc:sldMk cId="0" sldId="261"/>
            <ac:spMk id="13" creationId="{00000000-0000-0000-0000-000000000000}"/>
          </ac:spMkLst>
        </pc:spChg>
        <pc:spChg chg="mod ord">
          <ac:chgData name="Muhamad Fadil" userId="4b7a2f24cd9a2573" providerId="LiveId" clId="{B0CBD632-A32F-453D-BAFA-CFFDB138AA47}" dt="2019-11-22T09:56:41.284" v="0" actId="26606"/>
          <ac:spMkLst>
            <pc:docMk/>
            <pc:sldMk cId="0" sldId="261"/>
            <ac:spMk id="374" creationId="{00000000-0000-0000-0000-000000000000}"/>
          </ac:spMkLst>
        </pc:spChg>
        <pc:graphicFrameChg chg="add">
          <ac:chgData name="Muhamad Fadil" userId="4b7a2f24cd9a2573" providerId="LiveId" clId="{B0CBD632-A32F-453D-BAFA-CFFDB138AA47}" dt="2019-11-22T09:56:41.284" v="0" actId="26606"/>
          <ac:graphicFrameMkLst>
            <pc:docMk/>
            <pc:sldMk cId="0" sldId="261"/>
            <ac:graphicFrameMk id="376" creationId="{33D5BB4B-22CE-46CF-8A04-F6E70B548B8A}"/>
          </ac:graphicFrameMkLst>
        </pc:graphicFrameChg>
      </pc:sldChg>
      <pc:sldChg chg="addSp modSp mod setBg">
        <pc:chgData name="Muhamad Fadil" userId="4b7a2f24cd9a2573" providerId="LiveId" clId="{B0CBD632-A32F-453D-BAFA-CFFDB138AA47}" dt="2019-11-22T09:58:56.596" v="18" actId="14100"/>
        <pc:sldMkLst>
          <pc:docMk/>
          <pc:sldMk cId="0" sldId="279"/>
        </pc:sldMkLst>
        <pc:spChg chg="add">
          <ac:chgData name="Muhamad Fadil" userId="4b7a2f24cd9a2573" providerId="LiveId" clId="{B0CBD632-A32F-453D-BAFA-CFFDB138AA47}" dt="2019-11-22T09:58:27.083" v="9" actId="26606"/>
          <ac:spMkLst>
            <pc:docMk/>
            <pc:sldMk cId="0" sldId="279"/>
            <ac:spMk id="135" creationId="{2F19B711-C590-44D1-9AA8-9F143B0ED58A}"/>
          </ac:spMkLst>
        </pc:spChg>
        <pc:spChg chg="add">
          <ac:chgData name="Muhamad Fadil" userId="4b7a2f24cd9a2573" providerId="LiveId" clId="{B0CBD632-A32F-453D-BAFA-CFFDB138AA47}" dt="2019-11-22T09:58:27.083" v="9" actId="26606"/>
          <ac:spMkLst>
            <pc:docMk/>
            <pc:sldMk cId="0" sldId="279"/>
            <ac:spMk id="137" creationId="{C0C79CF2-6A1C-4636-84CE-ABB2BE191D23}"/>
          </ac:spMkLst>
        </pc:spChg>
        <pc:spChg chg="add">
          <ac:chgData name="Muhamad Fadil" userId="4b7a2f24cd9a2573" providerId="LiveId" clId="{B0CBD632-A32F-453D-BAFA-CFFDB138AA47}" dt="2019-11-22T09:58:27.083" v="9" actId="26606"/>
          <ac:spMkLst>
            <pc:docMk/>
            <pc:sldMk cId="0" sldId="279"/>
            <ac:spMk id="139" creationId="{7A5D17DF-AD65-402C-A95C-F13C770C9FCD}"/>
          </ac:spMkLst>
        </pc:spChg>
        <pc:spChg chg="mod">
          <ac:chgData name="Muhamad Fadil" userId="4b7a2f24cd9a2573" providerId="LiveId" clId="{B0CBD632-A32F-453D-BAFA-CFFDB138AA47}" dt="2019-11-22T09:58:27.083" v="9" actId="26606"/>
          <ac:spMkLst>
            <pc:docMk/>
            <pc:sldMk cId="0" sldId="279"/>
            <ac:spMk id="562" creationId="{00000000-0000-0000-0000-000000000000}"/>
          </ac:spMkLst>
        </pc:spChg>
        <pc:spChg chg="ord">
          <ac:chgData name="Muhamad Fadil" userId="4b7a2f24cd9a2573" providerId="LiveId" clId="{B0CBD632-A32F-453D-BAFA-CFFDB138AA47}" dt="2019-11-22T09:58:27.083" v="9" actId="26606"/>
          <ac:spMkLst>
            <pc:docMk/>
            <pc:sldMk cId="0" sldId="279"/>
            <ac:spMk id="563" creationId="{00000000-0000-0000-0000-000000000000}"/>
          </ac:spMkLst>
        </pc:spChg>
        <pc:spChg chg="mod ord">
          <ac:chgData name="Muhamad Fadil" userId="4b7a2f24cd9a2573" providerId="LiveId" clId="{B0CBD632-A32F-453D-BAFA-CFFDB138AA47}" dt="2019-11-22T09:58:27.154" v="10" actId="27636"/>
          <ac:spMkLst>
            <pc:docMk/>
            <pc:sldMk cId="0" sldId="279"/>
            <ac:spMk id="567" creationId="{00000000-0000-0000-0000-000000000000}"/>
          </ac:spMkLst>
        </pc:spChg>
        <pc:picChg chg="mod ord">
          <ac:chgData name="Muhamad Fadil" userId="4b7a2f24cd9a2573" providerId="LiveId" clId="{B0CBD632-A32F-453D-BAFA-CFFDB138AA47}" dt="2019-11-22T09:58:46.731" v="15" actId="14100"/>
          <ac:picMkLst>
            <pc:docMk/>
            <pc:sldMk cId="0" sldId="279"/>
            <ac:picMk id="2" creationId="{00000000-0000-0000-0000-000000000000}"/>
          </ac:picMkLst>
        </pc:picChg>
        <pc:picChg chg="mod ord">
          <ac:chgData name="Muhamad Fadil" userId="4b7a2f24cd9a2573" providerId="LiveId" clId="{B0CBD632-A32F-453D-BAFA-CFFDB138AA47}" dt="2019-11-22T09:58:56.596" v="18" actId="14100"/>
          <ac:picMkLst>
            <pc:docMk/>
            <pc:sldMk cId="0" sldId="279"/>
            <ac:picMk id="1026" creationId="{00000000-0000-0000-0000-000000000000}"/>
          </ac:picMkLst>
        </pc:picChg>
      </pc:sldChg>
      <pc:sldChg chg="addSp delSp modSp mod setBg">
        <pc:chgData name="Muhamad Fadil" userId="4b7a2f24cd9a2573" providerId="LiveId" clId="{B0CBD632-A32F-453D-BAFA-CFFDB138AA47}" dt="2019-11-22T09:59:37.338" v="26" actId="404"/>
        <pc:sldMkLst>
          <pc:docMk/>
          <pc:sldMk cId="0" sldId="291"/>
        </pc:sldMkLst>
        <pc:spChg chg="add del">
          <ac:chgData name="Muhamad Fadil" userId="4b7a2f24cd9a2573" providerId="LiveId" clId="{B0CBD632-A32F-453D-BAFA-CFFDB138AA47}" dt="2019-11-22T09:59:23.634" v="20" actId="26606"/>
          <ac:spMkLst>
            <pc:docMk/>
            <pc:sldMk cId="0" sldId="291"/>
            <ac:spMk id="110" creationId="{B547373F-AF2E-4907-B442-9F902B387FD0}"/>
          </ac:spMkLst>
        </pc:spChg>
        <pc:spChg chg="mod">
          <ac:chgData name="Muhamad Fadil" userId="4b7a2f24cd9a2573" providerId="LiveId" clId="{B0CBD632-A32F-453D-BAFA-CFFDB138AA47}" dt="2019-11-22T09:59:37.338" v="26" actId="404"/>
          <ac:spMkLst>
            <pc:docMk/>
            <pc:sldMk cId="0" sldId="291"/>
            <ac:spMk id="359" creationId="{00000000-0000-0000-0000-000000000000}"/>
          </ac:spMkLst>
        </pc:spChg>
      </pc:sldChg>
      <pc:sldChg chg="modSp mod setBg">
        <pc:chgData name="Muhamad Fadil" userId="4b7a2f24cd9a2573" providerId="LiveId" clId="{B0CBD632-A32F-453D-BAFA-CFFDB138AA47}" dt="2019-11-22T10:00:59.221" v="30" actId="1076"/>
        <pc:sldMkLst>
          <pc:docMk/>
          <pc:sldMk cId="0" sldId="292"/>
        </pc:sldMkLst>
        <pc:spChg chg="mod">
          <ac:chgData name="Muhamad Fadil" userId="4b7a2f24cd9a2573" providerId="LiveId" clId="{B0CBD632-A32F-453D-BAFA-CFFDB138AA47}" dt="2019-11-22T10:00:59.221" v="30" actId="1076"/>
          <ac:spMkLst>
            <pc:docMk/>
            <pc:sldMk cId="0" sldId="292"/>
            <ac:spMk id="359" creationId="{00000000-0000-0000-0000-000000000000}"/>
          </ac:spMkLst>
        </pc:spChg>
      </pc:sldChg>
      <pc:sldChg chg="addSp modSp mod setBg">
        <pc:chgData name="Muhamad Fadil" userId="4b7a2f24cd9a2573" providerId="LiveId" clId="{B0CBD632-A32F-453D-BAFA-CFFDB138AA47}" dt="2019-11-22T09:57:55.340" v="8" actId="20577"/>
        <pc:sldMkLst>
          <pc:docMk/>
          <pc:sldMk cId="0" sldId="298"/>
        </pc:sldMkLst>
        <pc:spChg chg="mod">
          <ac:chgData name="Muhamad Fadil" userId="4b7a2f24cd9a2573" providerId="LiveId" clId="{B0CBD632-A32F-453D-BAFA-CFFDB138AA47}" dt="2019-11-22T09:57:41.525" v="5" actId="26606"/>
          <ac:spMkLst>
            <pc:docMk/>
            <pc:sldMk cId="0" sldId="298"/>
            <ac:spMk id="2" creationId="{00000000-0000-0000-0000-000000000000}"/>
          </ac:spMkLst>
        </pc:spChg>
        <pc:spChg chg="mod">
          <ac:chgData name="Muhamad Fadil" userId="4b7a2f24cd9a2573" providerId="LiveId" clId="{B0CBD632-A32F-453D-BAFA-CFFDB138AA47}" dt="2019-11-22T09:57:55.340" v="8" actId="20577"/>
          <ac:spMkLst>
            <pc:docMk/>
            <pc:sldMk cId="0" sldId="298"/>
            <ac:spMk id="3" creationId="{00000000-0000-0000-0000-000000000000}"/>
          </ac:spMkLst>
        </pc:spChg>
        <pc:spChg chg="add">
          <ac:chgData name="Muhamad Fadil" userId="4b7a2f24cd9a2573" providerId="LiveId" clId="{B0CBD632-A32F-453D-BAFA-CFFDB138AA47}" dt="2019-11-22T09:57:41.525" v="5" actId="26606"/>
          <ac:spMkLst>
            <pc:docMk/>
            <pc:sldMk cId="0" sldId="298"/>
            <ac:spMk id="9" creationId="{559AE206-7EBA-4D33-8BC9-9D8158553F0E}"/>
          </ac:spMkLst>
        </pc:spChg>
        <pc:spChg chg="add">
          <ac:chgData name="Muhamad Fadil" userId="4b7a2f24cd9a2573" providerId="LiveId" clId="{B0CBD632-A32F-453D-BAFA-CFFDB138AA47}" dt="2019-11-22T09:57:41.525" v="5" actId="26606"/>
          <ac:spMkLst>
            <pc:docMk/>
            <pc:sldMk cId="0" sldId="298"/>
            <ac:spMk id="11" creationId="{6437D937-A7F1-4011-92B4-328E5BE1B166}"/>
          </ac:spMkLst>
        </pc:spChg>
        <pc:spChg chg="add">
          <ac:chgData name="Muhamad Fadil" userId="4b7a2f24cd9a2573" providerId="LiveId" clId="{B0CBD632-A32F-453D-BAFA-CFFDB138AA47}" dt="2019-11-22T09:57:41.525" v="5" actId="26606"/>
          <ac:spMkLst>
            <pc:docMk/>
            <pc:sldMk cId="0" sldId="298"/>
            <ac:spMk id="13" creationId="{B672F332-AF08-46C6-94F0-77684310D7B7}"/>
          </ac:spMkLst>
        </pc:spChg>
        <pc:spChg chg="add">
          <ac:chgData name="Muhamad Fadil" userId="4b7a2f24cd9a2573" providerId="LiveId" clId="{B0CBD632-A32F-453D-BAFA-CFFDB138AA47}" dt="2019-11-22T09:57:41.525" v="5" actId="26606"/>
          <ac:spMkLst>
            <pc:docMk/>
            <pc:sldMk cId="0" sldId="298"/>
            <ac:spMk id="15" creationId="{34244EF8-D73A-40E1-BE73-D46E6B4B04ED}"/>
          </ac:spMkLst>
        </pc:spChg>
        <pc:picChg chg="add">
          <ac:chgData name="Muhamad Fadil" userId="4b7a2f24cd9a2573" providerId="LiveId" clId="{B0CBD632-A32F-453D-BAFA-CFFDB138AA47}" dt="2019-11-22T09:57:41.525" v="5" actId="26606"/>
          <ac:picMkLst>
            <pc:docMk/>
            <pc:sldMk cId="0" sldId="298"/>
            <ac:picMk id="5" creationId="{02FAB467-2A88-4694-9002-1144A7CA4C67}"/>
          </ac:picMkLst>
        </pc:picChg>
        <pc:cxnChg chg="add">
          <ac:chgData name="Muhamad Fadil" userId="4b7a2f24cd9a2573" providerId="LiveId" clId="{B0CBD632-A32F-453D-BAFA-CFFDB138AA47}" dt="2019-11-22T09:57:41.525" v="5" actId="26606"/>
          <ac:cxnSpMkLst>
            <pc:docMk/>
            <pc:sldMk cId="0" sldId="298"/>
            <ac:cxnSpMk id="17" creationId="{9E8E38ED-369A-44C2-B635-0BED0E48A6E8}"/>
          </ac:cxnSpMkLst>
        </pc:cxnChg>
      </pc:sldChg>
      <pc:sldChg chg="addSp delSp modSp mod setBg">
        <pc:chgData name="Muhamad Fadil" userId="4b7a2f24cd9a2573" providerId="LiveId" clId="{B0CBD632-A32F-453D-BAFA-CFFDB138AA47}" dt="2019-11-22T10:14:24.261" v="119" actId="1076"/>
        <pc:sldMkLst>
          <pc:docMk/>
          <pc:sldMk cId="0" sldId="299"/>
        </pc:sldMkLst>
        <pc:spChg chg="mod">
          <ac:chgData name="Muhamad Fadil" userId="4b7a2f24cd9a2573" providerId="LiveId" clId="{B0CBD632-A32F-453D-BAFA-CFFDB138AA47}" dt="2019-11-22T10:14:24.261" v="119" actId="1076"/>
          <ac:spMkLst>
            <pc:docMk/>
            <pc:sldMk cId="0" sldId="299"/>
            <ac:spMk id="2" creationId="{00000000-0000-0000-0000-000000000000}"/>
          </ac:spMkLst>
        </pc:spChg>
        <pc:spChg chg="mod">
          <ac:chgData name="Muhamad Fadil" userId="4b7a2f24cd9a2573" providerId="LiveId" clId="{B0CBD632-A32F-453D-BAFA-CFFDB138AA47}" dt="2019-11-22T10:14:18.801" v="118" actId="1076"/>
          <ac:spMkLst>
            <pc:docMk/>
            <pc:sldMk cId="0" sldId="299"/>
            <ac:spMk id="3" creationId="{00000000-0000-0000-0000-000000000000}"/>
          </ac:spMkLst>
        </pc:spChg>
        <pc:spChg chg="add del">
          <ac:chgData name="Muhamad Fadil" userId="4b7a2f24cd9a2573" providerId="LiveId" clId="{B0CBD632-A32F-453D-BAFA-CFFDB138AA47}" dt="2019-11-22T10:00:19.241" v="28" actId="26606"/>
          <ac:spMkLst>
            <pc:docMk/>
            <pc:sldMk cId="0" sldId="299"/>
            <ac:spMk id="8" creationId="{3B854194-185D-494D-905C-7C7CB2E30F6E}"/>
          </ac:spMkLst>
        </pc:spChg>
        <pc:spChg chg="add del">
          <ac:chgData name="Muhamad Fadil" userId="4b7a2f24cd9a2573" providerId="LiveId" clId="{B0CBD632-A32F-453D-BAFA-CFFDB138AA47}" dt="2019-11-22T10:00:19.241" v="28" actId="26606"/>
          <ac:spMkLst>
            <pc:docMk/>
            <pc:sldMk cId="0" sldId="299"/>
            <ac:spMk id="10" creationId="{B4F5FA0D-0104-4987-8241-EFF7C85B88DE}"/>
          </ac:spMkLst>
        </pc:spChg>
        <pc:picChg chg="add del">
          <ac:chgData name="Muhamad Fadil" userId="4b7a2f24cd9a2573" providerId="LiveId" clId="{B0CBD632-A32F-453D-BAFA-CFFDB138AA47}" dt="2019-11-22T10:00:19.241" v="28" actId="26606"/>
          <ac:picMkLst>
            <pc:docMk/>
            <pc:sldMk cId="0" sldId="299"/>
            <ac:picMk id="12" creationId="{2897127E-6CEF-446C-BE87-93B7C46E49D1}"/>
          </ac:picMkLst>
        </pc:picChg>
      </pc:sldChg>
      <pc:sldChg chg="addSp delSp modSp mod setBg">
        <pc:chgData name="Muhamad Fadil" userId="4b7a2f24cd9a2573" providerId="LiveId" clId="{B0CBD632-A32F-453D-BAFA-CFFDB138AA47}" dt="2019-11-22T10:03:02.238" v="59" actId="26606"/>
        <pc:sldMkLst>
          <pc:docMk/>
          <pc:sldMk cId="0" sldId="300"/>
        </pc:sldMkLst>
        <pc:spChg chg="mod">
          <ac:chgData name="Muhamad Fadil" userId="4b7a2f24cd9a2573" providerId="LiveId" clId="{B0CBD632-A32F-453D-BAFA-CFFDB138AA47}" dt="2019-11-22T10:03:02.238" v="59" actId="26606"/>
          <ac:spMkLst>
            <pc:docMk/>
            <pc:sldMk cId="0" sldId="300"/>
            <ac:spMk id="2" creationId="{00000000-0000-0000-0000-000000000000}"/>
          </ac:spMkLst>
        </pc:spChg>
        <pc:spChg chg="del">
          <ac:chgData name="Muhamad Fadil" userId="4b7a2f24cd9a2573" providerId="LiveId" clId="{B0CBD632-A32F-453D-BAFA-CFFDB138AA47}" dt="2019-11-22T10:02:59.288" v="58" actId="478"/>
          <ac:spMkLst>
            <pc:docMk/>
            <pc:sldMk cId="0" sldId="300"/>
            <ac:spMk id="3" creationId="{00000000-0000-0000-0000-000000000000}"/>
          </ac:spMkLst>
        </pc:spChg>
        <pc:spChg chg="add">
          <ac:chgData name="Muhamad Fadil" userId="4b7a2f24cd9a2573" providerId="LiveId" clId="{B0CBD632-A32F-453D-BAFA-CFFDB138AA47}" dt="2019-11-22T10:03:02.238" v="59" actId="26606"/>
          <ac:spMkLst>
            <pc:docMk/>
            <pc:sldMk cId="0" sldId="300"/>
            <ac:spMk id="7" creationId="{559AE206-7EBA-4D33-8BC9-9D8158553F0E}"/>
          </ac:spMkLst>
        </pc:spChg>
        <pc:spChg chg="add">
          <ac:chgData name="Muhamad Fadil" userId="4b7a2f24cd9a2573" providerId="LiveId" clId="{B0CBD632-A32F-453D-BAFA-CFFDB138AA47}" dt="2019-11-22T10:03:02.238" v="59" actId="26606"/>
          <ac:spMkLst>
            <pc:docMk/>
            <pc:sldMk cId="0" sldId="300"/>
            <ac:spMk id="9" creationId="{6437D937-A7F1-4011-92B4-328E5BE1B166}"/>
          </ac:spMkLst>
        </pc:spChg>
        <pc:spChg chg="add">
          <ac:chgData name="Muhamad Fadil" userId="4b7a2f24cd9a2573" providerId="LiveId" clId="{B0CBD632-A32F-453D-BAFA-CFFDB138AA47}" dt="2019-11-22T10:03:02.238" v="59" actId="26606"/>
          <ac:spMkLst>
            <pc:docMk/>
            <pc:sldMk cId="0" sldId="300"/>
            <ac:spMk id="11" creationId="{B672F332-AF08-46C6-94F0-77684310D7B7}"/>
          </ac:spMkLst>
        </pc:spChg>
        <pc:spChg chg="add">
          <ac:chgData name="Muhamad Fadil" userId="4b7a2f24cd9a2573" providerId="LiveId" clId="{B0CBD632-A32F-453D-BAFA-CFFDB138AA47}" dt="2019-11-22T10:03:02.238" v="59" actId="26606"/>
          <ac:spMkLst>
            <pc:docMk/>
            <pc:sldMk cId="0" sldId="300"/>
            <ac:spMk id="13" creationId="{34244EF8-D73A-40E1-BE73-D46E6B4B04ED}"/>
          </ac:spMkLst>
        </pc:spChg>
        <pc:spChg chg="add">
          <ac:chgData name="Muhamad Fadil" userId="4b7a2f24cd9a2573" providerId="LiveId" clId="{B0CBD632-A32F-453D-BAFA-CFFDB138AA47}" dt="2019-11-22T10:03:02.238" v="59" actId="26606"/>
          <ac:spMkLst>
            <pc:docMk/>
            <pc:sldMk cId="0" sldId="300"/>
            <ac:spMk id="15" creationId="{AB84D7E8-4ECB-42D7-ADBF-01689B0F24AE}"/>
          </ac:spMkLst>
        </pc:spChg>
        <pc:cxnChg chg="add">
          <ac:chgData name="Muhamad Fadil" userId="4b7a2f24cd9a2573" providerId="LiveId" clId="{B0CBD632-A32F-453D-BAFA-CFFDB138AA47}" dt="2019-11-22T10:03:02.238" v="59" actId="26606"/>
          <ac:cxnSpMkLst>
            <pc:docMk/>
            <pc:sldMk cId="0" sldId="300"/>
            <ac:cxnSpMk id="17" creationId="{9E8E38ED-369A-44C2-B635-0BED0E48A6E8}"/>
          </ac:cxnSpMkLst>
        </pc:cxnChg>
      </pc:sldChg>
      <pc:sldChg chg="addSp modSp mod setBg">
        <pc:chgData name="Muhamad Fadil" userId="4b7a2f24cd9a2573" providerId="LiveId" clId="{B0CBD632-A32F-453D-BAFA-CFFDB138AA47}" dt="2019-11-22T10:03:12.407" v="60" actId="26606"/>
        <pc:sldMkLst>
          <pc:docMk/>
          <pc:sldMk cId="0" sldId="301"/>
        </pc:sldMkLst>
        <pc:spChg chg="add">
          <ac:chgData name="Muhamad Fadil" userId="4b7a2f24cd9a2573" providerId="LiveId" clId="{B0CBD632-A32F-453D-BAFA-CFFDB138AA47}" dt="2019-11-22T10:03:12.407" v="60" actId="26606"/>
          <ac:spMkLst>
            <pc:docMk/>
            <pc:sldMk cId="0" sldId="301"/>
            <ac:spMk id="9" creationId="{32BC26D8-82FB-445E-AA49-62A77D7C1EE0}"/>
          </ac:spMkLst>
        </pc:spChg>
        <pc:spChg chg="add">
          <ac:chgData name="Muhamad Fadil" userId="4b7a2f24cd9a2573" providerId="LiveId" clId="{B0CBD632-A32F-453D-BAFA-CFFDB138AA47}" dt="2019-11-22T10:03:12.407" v="60" actId="26606"/>
          <ac:spMkLst>
            <pc:docMk/>
            <pc:sldMk cId="0" sldId="301"/>
            <ac:spMk id="11" creationId="{CB44330D-EA18-4254-AA95-EB49948539B8}"/>
          </ac:spMkLst>
        </pc:spChg>
        <pc:picChg chg="mod">
          <ac:chgData name="Muhamad Fadil" userId="4b7a2f24cd9a2573" providerId="LiveId" clId="{B0CBD632-A32F-453D-BAFA-CFFDB138AA47}" dt="2019-11-22T10:03:12.407" v="60" actId="26606"/>
          <ac:picMkLst>
            <pc:docMk/>
            <pc:sldMk cId="0" sldId="301"/>
            <ac:picMk id="4" creationId="{00000000-0000-0000-0000-000000000000}"/>
          </ac:picMkLst>
        </pc:picChg>
      </pc:sldChg>
      <pc:sldChg chg="addSp modSp mod setBg">
        <pc:chgData name="Muhamad Fadil" userId="4b7a2f24cd9a2573" providerId="LiveId" clId="{B0CBD632-A32F-453D-BAFA-CFFDB138AA47}" dt="2019-11-22T10:04:40.279" v="61" actId="26606"/>
        <pc:sldMkLst>
          <pc:docMk/>
          <pc:sldMk cId="0" sldId="302"/>
        </pc:sldMkLst>
        <pc:spChg chg="mod">
          <ac:chgData name="Muhamad Fadil" userId="4b7a2f24cd9a2573" providerId="LiveId" clId="{B0CBD632-A32F-453D-BAFA-CFFDB138AA47}" dt="2019-11-22T10:04:40.279" v="61" actId="26606"/>
          <ac:spMkLst>
            <pc:docMk/>
            <pc:sldMk cId="0" sldId="302"/>
            <ac:spMk id="2" creationId="{00000000-0000-0000-0000-000000000000}"/>
          </ac:spMkLst>
        </pc:spChg>
        <pc:spChg chg="mod">
          <ac:chgData name="Muhamad Fadil" userId="4b7a2f24cd9a2573" providerId="LiveId" clId="{B0CBD632-A32F-453D-BAFA-CFFDB138AA47}" dt="2019-11-22T10:04:40.279" v="61" actId="26606"/>
          <ac:spMkLst>
            <pc:docMk/>
            <pc:sldMk cId="0" sldId="302"/>
            <ac:spMk id="3" creationId="{00000000-0000-0000-0000-000000000000}"/>
          </ac:spMkLst>
        </pc:spChg>
        <pc:spChg chg="add">
          <ac:chgData name="Muhamad Fadil" userId="4b7a2f24cd9a2573" providerId="LiveId" clId="{B0CBD632-A32F-453D-BAFA-CFFDB138AA47}" dt="2019-11-22T10:04:40.279" v="61" actId="26606"/>
          <ac:spMkLst>
            <pc:docMk/>
            <pc:sldMk cId="0" sldId="302"/>
            <ac:spMk id="10" creationId="{AFA67CD3-AB4E-4A7A-BEB8-53C445D8C44E}"/>
          </ac:spMkLst>
        </pc:spChg>
        <pc:spChg chg="add">
          <ac:chgData name="Muhamad Fadil" userId="4b7a2f24cd9a2573" providerId="LiveId" clId="{B0CBD632-A32F-453D-BAFA-CFFDB138AA47}" dt="2019-11-22T10:04:40.279" v="61" actId="26606"/>
          <ac:spMkLst>
            <pc:docMk/>
            <pc:sldMk cId="0" sldId="302"/>
            <ac:spMk id="14" creationId="{339C8D78-A644-462F-B674-F440635E5353}"/>
          </ac:spMkLst>
        </pc:spChg>
        <pc:picChg chg="add">
          <ac:chgData name="Muhamad Fadil" userId="4b7a2f24cd9a2573" providerId="LiveId" clId="{B0CBD632-A32F-453D-BAFA-CFFDB138AA47}" dt="2019-11-22T10:04:40.279" v="61" actId="26606"/>
          <ac:picMkLst>
            <pc:docMk/>
            <pc:sldMk cId="0" sldId="302"/>
            <ac:picMk id="7" creationId="{93A029CC-1775-4198-BC79-0533571FD859}"/>
          </ac:picMkLst>
        </pc:picChg>
        <pc:picChg chg="add">
          <ac:chgData name="Muhamad Fadil" userId="4b7a2f24cd9a2573" providerId="LiveId" clId="{B0CBD632-A32F-453D-BAFA-CFFDB138AA47}" dt="2019-11-22T10:04:40.279" v="61" actId="26606"/>
          <ac:picMkLst>
            <pc:docMk/>
            <pc:sldMk cId="0" sldId="302"/>
            <ac:picMk id="12" creationId="{07CF545F-9C2E-4446-97CD-AD92990C2B68}"/>
          </ac:picMkLst>
        </pc:picChg>
      </pc:sldChg>
      <pc:sldChg chg="addSp modSp mod setBg">
        <pc:chgData name="Muhamad Fadil" userId="4b7a2f24cd9a2573" providerId="LiveId" clId="{B0CBD632-A32F-453D-BAFA-CFFDB138AA47}" dt="2019-11-22T10:04:53.929" v="62" actId="26606"/>
        <pc:sldMkLst>
          <pc:docMk/>
          <pc:sldMk cId="0" sldId="303"/>
        </pc:sldMkLst>
        <pc:spChg chg="mod">
          <ac:chgData name="Muhamad Fadil" userId="4b7a2f24cd9a2573" providerId="LiveId" clId="{B0CBD632-A32F-453D-BAFA-CFFDB138AA47}" dt="2019-11-22T10:04:53.929" v="62" actId="26606"/>
          <ac:spMkLst>
            <pc:docMk/>
            <pc:sldMk cId="0" sldId="303"/>
            <ac:spMk id="2" creationId="{00000000-0000-0000-0000-000000000000}"/>
          </ac:spMkLst>
        </pc:spChg>
        <pc:spChg chg="mod">
          <ac:chgData name="Muhamad Fadil" userId="4b7a2f24cd9a2573" providerId="LiveId" clId="{B0CBD632-A32F-453D-BAFA-CFFDB138AA47}" dt="2019-11-22T10:04:53.929" v="62" actId="26606"/>
          <ac:spMkLst>
            <pc:docMk/>
            <pc:sldMk cId="0" sldId="303"/>
            <ac:spMk id="3" creationId="{00000000-0000-0000-0000-000000000000}"/>
          </ac:spMkLst>
        </pc:spChg>
        <pc:spChg chg="add">
          <ac:chgData name="Muhamad Fadil" userId="4b7a2f24cd9a2573" providerId="LiveId" clId="{B0CBD632-A32F-453D-BAFA-CFFDB138AA47}" dt="2019-11-22T10:04:53.929" v="62" actId="26606"/>
          <ac:spMkLst>
            <pc:docMk/>
            <pc:sldMk cId="0" sldId="303"/>
            <ac:spMk id="8" creationId="{3B854194-185D-494D-905C-7C7CB2E30F6E}"/>
          </ac:spMkLst>
        </pc:spChg>
        <pc:spChg chg="add">
          <ac:chgData name="Muhamad Fadil" userId="4b7a2f24cd9a2573" providerId="LiveId" clId="{B0CBD632-A32F-453D-BAFA-CFFDB138AA47}" dt="2019-11-22T10:04:53.929" v="62" actId="26606"/>
          <ac:spMkLst>
            <pc:docMk/>
            <pc:sldMk cId="0" sldId="303"/>
            <ac:spMk id="10" creationId="{B4F5FA0D-0104-4987-8241-EFF7C85B88DE}"/>
          </ac:spMkLst>
        </pc:spChg>
        <pc:picChg chg="add">
          <ac:chgData name="Muhamad Fadil" userId="4b7a2f24cd9a2573" providerId="LiveId" clId="{B0CBD632-A32F-453D-BAFA-CFFDB138AA47}" dt="2019-11-22T10:04:53.929" v="62" actId="26606"/>
          <ac:picMkLst>
            <pc:docMk/>
            <pc:sldMk cId="0" sldId="303"/>
            <ac:picMk id="12" creationId="{2897127E-6CEF-446C-BE87-93B7C46E49D1}"/>
          </ac:picMkLst>
        </pc:picChg>
      </pc:sldChg>
      <pc:sldChg chg="addSp modSp mod setBg setClrOvrMap">
        <pc:chgData name="Muhamad Fadil" userId="4b7a2f24cd9a2573" providerId="LiveId" clId="{B0CBD632-A32F-453D-BAFA-CFFDB138AA47}" dt="2019-11-22T10:12:12.821" v="92" actId="20577"/>
        <pc:sldMkLst>
          <pc:docMk/>
          <pc:sldMk cId="0" sldId="304"/>
        </pc:sldMkLst>
        <pc:spChg chg="mod">
          <ac:chgData name="Muhamad Fadil" userId="4b7a2f24cd9a2573" providerId="LiveId" clId="{B0CBD632-A32F-453D-BAFA-CFFDB138AA47}" dt="2019-11-22T10:05:06.672" v="63" actId="26606"/>
          <ac:spMkLst>
            <pc:docMk/>
            <pc:sldMk cId="0" sldId="304"/>
            <ac:spMk id="2" creationId="{00000000-0000-0000-0000-000000000000}"/>
          </ac:spMkLst>
        </pc:spChg>
        <pc:spChg chg="mod">
          <ac:chgData name="Muhamad Fadil" userId="4b7a2f24cd9a2573" providerId="LiveId" clId="{B0CBD632-A32F-453D-BAFA-CFFDB138AA47}" dt="2019-11-22T10:12:12.821" v="92" actId="20577"/>
          <ac:spMkLst>
            <pc:docMk/>
            <pc:sldMk cId="0" sldId="304"/>
            <ac:spMk id="3" creationId="{00000000-0000-0000-0000-000000000000}"/>
          </ac:spMkLst>
        </pc:spChg>
        <pc:spChg chg="add">
          <ac:chgData name="Muhamad Fadil" userId="4b7a2f24cd9a2573" providerId="LiveId" clId="{B0CBD632-A32F-453D-BAFA-CFFDB138AA47}" dt="2019-11-22T10:05:06.672" v="63" actId="26606"/>
          <ac:spMkLst>
            <pc:docMk/>
            <pc:sldMk cId="0" sldId="304"/>
            <ac:spMk id="8" creationId="{793EF0C2-EE57-40DD-B754-BF1477FABABB}"/>
          </ac:spMkLst>
        </pc:spChg>
      </pc:sldChg>
      <pc:sldChg chg="addSp modSp del mod setBg">
        <pc:chgData name="Muhamad Fadil" userId="4b7a2f24cd9a2573" providerId="LiveId" clId="{B0CBD632-A32F-453D-BAFA-CFFDB138AA47}" dt="2019-11-22T10:14:51.618" v="120" actId="2696"/>
        <pc:sldMkLst>
          <pc:docMk/>
          <pc:sldMk cId="0" sldId="305"/>
        </pc:sldMkLst>
        <pc:spChg chg="add">
          <ac:chgData name="Muhamad Fadil" userId="4b7a2f24cd9a2573" providerId="LiveId" clId="{B0CBD632-A32F-453D-BAFA-CFFDB138AA47}" dt="2019-11-22T10:05:14.819" v="64" actId="26606"/>
          <ac:spMkLst>
            <pc:docMk/>
            <pc:sldMk cId="0" sldId="305"/>
            <ac:spMk id="9" creationId="{32BC26D8-82FB-445E-AA49-62A77D7C1EE0}"/>
          </ac:spMkLst>
        </pc:spChg>
        <pc:spChg chg="add">
          <ac:chgData name="Muhamad Fadil" userId="4b7a2f24cd9a2573" providerId="LiveId" clId="{B0CBD632-A32F-453D-BAFA-CFFDB138AA47}" dt="2019-11-22T10:05:14.819" v="64" actId="26606"/>
          <ac:spMkLst>
            <pc:docMk/>
            <pc:sldMk cId="0" sldId="305"/>
            <ac:spMk id="11" creationId="{CB44330D-EA18-4254-AA95-EB49948539B8}"/>
          </ac:spMkLst>
        </pc:spChg>
        <pc:picChg chg="mod">
          <ac:chgData name="Muhamad Fadil" userId="4b7a2f24cd9a2573" providerId="LiveId" clId="{B0CBD632-A32F-453D-BAFA-CFFDB138AA47}" dt="2019-11-22T10:05:14.819" v="64" actId="26606"/>
          <ac:picMkLst>
            <pc:docMk/>
            <pc:sldMk cId="0" sldId="305"/>
            <ac:picMk id="4" creationId="{00000000-0000-0000-0000-000000000000}"/>
          </ac:picMkLst>
        </pc:picChg>
      </pc:sldChg>
      <pc:sldChg chg="addSp modSp mod setBg setClrOvrMap">
        <pc:chgData name="Muhamad Fadil" userId="4b7a2f24cd9a2573" providerId="LiveId" clId="{B0CBD632-A32F-453D-BAFA-CFFDB138AA47}" dt="2019-11-22T10:06:17.870" v="71" actId="26606"/>
        <pc:sldMkLst>
          <pc:docMk/>
          <pc:sldMk cId="0" sldId="306"/>
        </pc:sldMkLst>
        <pc:spChg chg="mod">
          <ac:chgData name="Muhamad Fadil" userId="4b7a2f24cd9a2573" providerId="LiveId" clId="{B0CBD632-A32F-453D-BAFA-CFFDB138AA47}" dt="2019-11-22T10:06:17.870" v="71" actId="26606"/>
          <ac:spMkLst>
            <pc:docMk/>
            <pc:sldMk cId="0" sldId="306"/>
            <ac:spMk id="2" creationId="{00000000-0000-0000-0000-000000000000}"/>
          </ac:spMkLst>
        </pc:spChg>
        <pc:spChg chg="mod">
          <ac:chgData name="Muhamad Fadil" userId="4b7a2f24cd9a2573" providerId="LiveId" clId="{B0CBD632-A32F-453D-BAFA-CFFDB138AA47}" dt="2019-11-22T10:06:17.870" v="71" actId="26606"/>
          <ac:spMkLst>
            <pc:docMk/>
            <pc:sldMk cId="0" sldId="306"/>
            <ac:spMk id="3" creationId="{00000000-0000-0000-0000-000000000000}"/>
          </ac:spMkLst>
        </pc:spChg>
        <pc:spChg chg="add">
          <ac:chgData name="Muhamad Fadil" userId="4b7a2f24cd9a2573" providerId="LiveId" clId="{B0CBD632-A32F-453D-BAFA-CFFDB138AA47}" dt="2019-11-22T10:06:17.870" v="71" actId="26606"/>
          <ac:spMkLst>
            <pc:docMk/>
            <pc:sldMk cId="0" sldId="306"/>
            <ac:spMk id="10" creationId="{E0D60ECE-8986-45DC-B7FE-EC7699B466B8}"/>
          </ac:spMkLst>
        </pc:spChg>
        <pc:spChg chg="add">
          <ac:chgData name="Muhamad Fadil" userId="4b7a2f24cd9a2573" providerId="LiveId" clId="{B0CBD632-A32F-453D-BAFA-CFFDB138AA47}" dt="2019-11-22T10:06:17.870" v="71" actId="26606"/>
          <ac:spMkLst>
            <pc:docMk/>
            <pc:sldMk cId="0" sldId="306"/>
            <ac:spMk id="12" creationId="{96964194-5878-40D2-8EC0-DDC58387FA56}"/>
          </ac:spMkLst>
        </pc:spChg>
        <pc:picChg chg="add">
          <ac:chgData name="Muhamad Fadil" userId="4b7a2f24cd9a2573" providerId="LiveId" clId="{B0CBD632-A32F-453D-BAFA-CFFDB138AA47}" dt="2019-11-22T10:06:17.870" v="71" actId="26606"/>
          <ac:picMkLst>
            <pc:docMk/>
            <pc:sldMk cId="0" sldId="306"/>
            <ac:picMk id="7" creationId="{1EBFB38B-7243-4CE6-8F6F-1691129F3FFD}"/>
          </ac:picMkLst>
        </pc:picChg>
      </pc:sldChg>
      <pc:sldChg chg="modSp mod setBg">
        <pc:chgData name="Muhamad Fadil" userId="4b7a2f24cd9a2573" providerId="LiveId" clId="{B0CBD632-A32F-453D-BAFA-CFFDB138AA47}" dt="2019-11-22T10:05:23.550" v="65" actId="26606"/>
        <pc:sldMkLst>
          <pc:docMk/>
          <pc:sldMk cId="0" sldId="307"/>
        </pc:sldMkLst>
        <pc:spChg chg="mod">
          <ac:chgData name="Muhamad Fadil" userId="4b7a2f24cd9a2573" providerId="LiveId" clId="{B0CBD632-A32F-453D-BAFA-CFFDB138AA47}" dt="2019-11-22T10:05:23.550" v="65" actId="26606"/>
          <ac:spMkLst>
            <pc:docMk/>
            <pc:sldMk cId="0" sldId="307"/>
            <ac:spMk id="2" creationId="{00000000-0000-0000-0000-000000000000}"/>
          </ac:spMkLst>
        </pc:spChg>
        <pc:spChg chg="mod">
          <ac:chgData name="Muhamad Fadil" userId="4b7a2f24cd9a2573" providerId="LiveId" clId="{B0CBD632-A32F-453D-BAFA-CFFDB138AA47}" dt="2019-11-22T10:05:23.550" v="65" actId="26606"/>
          <ac:spMkLst>
            <pc:docMk/>
            <pc:sldMk cId="0" sldId="307"/>
            <ac:spMk id="3" creationId="{00000000-0000-0000-0000-000000000000}"/>
          </ac:spMkLst>
        </pc:spChg>
      </pc:sldChg>
      <pc:sldChg chg="addSp modSp mod setBg setClrOvrMap">
        <pc:chgData name="Muhamad Fadil" userId="4b7a2f24cd9a2573" providerId="LiveId" clId="{B0CBD632-A32F-453D-BAFA-CFFDB138AA47}" dt="2019-11-22T10:06:00.805" v="70" actId="1076"/>
        <pc:sldMkLst>
          <pc:docMk/>
          <pc:sldMk cId="0" sldId="308"/>
        </pc:sldMkLst>
        <pc:spChg chg="mod">
          <ac:chgData name="Muhamad Fadil" userId="4b7a2f24cd9a2573" providerId="LiveId" clId="{B0CBD632-A32F-453D-BAFA-CFFDB138AA47}" dt="2019-11-22T10:06:00.805" v="70" actId="1076"/>
          <ac:spMkLst>
            <pc:docMk/>
            <pc:sldMk cId="0" sldId="308"/>
            <ac:spMk id="2" creationId="{00000000-0000-0000-0000-000000000000}"/>
          </ac:spMkLst>
        </pc:spChg>
        <pc:spChg chg="mod">
          <ac:chgData name="Muhamad Fadil" userId="4b7a2f24cd9a2573" providerId="LiveId" clId="{B0CBD632-A32F-453D-BAFA-CFFDB138AA47}" dt="2019-11-22T10:05:57.651" v="69" actId="1076"/>
          <ac:spMkLst>
            <pc:docMk/>
            <pc:sldMk cId="0" sldId="308"/>
            <ac:spMk id="3" creationId="{00000000-0000-0000-0000-000000000000}"/>
          </ac:spMkLst>
        </pc:spChg>
        <pc:spChg chg="add">
          <ac:chgData name="Muhamad Fadil" userId="4b7a2f24cd9a2573" providerId="LiveId" clId="{B0CBD632-A32F-453D-BAFA-CFFDB138AA47}" dt="2019-11-22T10:05:36.319" v="66" actId="26606"/>
          <ac:spMkLst>
            <pc:docMk/>
            <pc:sldMk cId="0" sldId="308"/>
            <ac:spMk id="9" creationId="{1DB7C82F-AB7E-4F0C-B829-FA1B9C415180}"/>
          </ac:spMkLst>
        </pc:spChg>
        <pc:picChg chg="add">
          <ac:chgData name="Muhamad Fadil" userId="4b7a2f24cd9a2573" providerId="LiveId" clId="{B0CBD632-A32F-453D-BAFA-CFFDB138AA47}" dt="2019-11-22T10:05:36.319" v="66" actId="26606"/>
          <ac:picMkLst>
            <pc:docMk/>
            <pc:sldMk cId="0" sldId="308"/>
            <ac:picMk id="5" creationId="{F0AB81E7-28FD-4B0F-AEFB-96C49E334EDA}"/>
          </ac:picMkLst>
        </pc:picChg>
      </pc:sldChg>
      <pc:sldChg chg="addSp modSp mod setBg">
        <pc:chgData name="Muhamad Fadil" userId="4b7a2f24cd9a2573" providerId="LiveId" clId="{B0CBD632-A32F-453D-BAFA-CFFDB138AA47}" dt="2019-11-22T10:07:31.614" v="78" actId="20577"/>
        <pc:sldMkLst>
          <pc:docMk/>
          <pc:sldMk cId="0" sldId="309"/>
        </pc:sldMkLst>
        <pc:spChg chg="mod">
          <ac:chgData name="Muhamad Fadil" userId="4b7a2f24cd9a2573" providerId="LiveId" clId="{B0CBD632-A32F-453D-BAFA-CFFDB138AA47}" dt="2019-11-22T10:06:31.647" v="72" actId="26606"/>
          <ac:spMkLst>
            <pc:docMk/>
            <pc:sldMk cId="0" sldId="309"/>
            <ac:spMk id="2" creationId="{00000000-0000-0000-0000-000000000000}"/>
          </ac:spMkLst>
        </pc:spChg>
        <pc:spChg chg="mod">
          <ac:chgData name="Muhamad Fadil" userId="4b7a2f24cd9a2573" providerId="LiveId" clId="{B0CBD632-A32F-453D-BAFA-CFFDB138AA47}" dt="2019-11-22T10:07:31.614" v="78" actId="20577"/>
          <ac:spMkLst>
            <pc:docMk/>
            <pc:sldMk cId="0" sldId="309"/>
            <ac:spMk id="3" creationId="{00000000-0000-0000-0000-000000000000}"/>
          </ac:spMkLst>
        </pc:spChg>
        <pc:spChg chg="add">
          <ac:chgData name="Muhamad Fadil" userId="4b7a2f24cd9a2573" providerId="LiveId" clId="{B0CBD632-A32F-453D-BAFA-CFFDB138AA47}" dt="2019-11-22T10:06:31.647" v="72" actId="26606"/>
          <ac:spMkLst>
            <pc:docMk/>
            <pc:sldMk cId="0" sldId="309"/>
            <ac:spMk id="8" creationId="{8D70B121-56F4-4848-B38B-182089D909FA}"/>
          </ac:spMkLst>
        </pc:spChg>
        <pc:cxnChg chg="add">
          <ac:chgData name="Muhamad Fadil" userId="4b7a2f24cd9a2573" providerId="LiveId" clId="{B0CBD632-A32F-453D-BAFA-CFFDB138AA47}" dt="2019-11-22T10:06:31.647" v="72" actId="26606"/>
          <ac:cxnSpMkLst>
            <pc:docMk/>
            <pc:sldMk cId="0" sldId="309"/>
            <ac:cxnSpMk id="10" creationId="{2D72A2C9-F3CA-4216-8BAD-FA4C970C3C4E}"/>
          </ac:cxnSpMkLst>
        </pc:cxnChg>
      </pc:sldChg>
      <pc:sldChg chg="addSp delSp modSp mod ord setBg setClrOvrMap">
        <pc:chgData name="Muhamad Fadil" userId="4b7a2f24cd9a2573" providerId="LiveId" clId="{B0CBD632-A32F-453D-BAFA-CFFDB138AA47}" dt="2019-11-22T10:08:18.474" v="91" actId="26606"/>
        <pc:sldMkLst>
          <pc:docMk/>
          <pc:sldMk cId="0" sldId="310"/>
        </pc:sldMkLst>
        <pc:spChg chg="del">
          <ac:chgData name="Muhamad Fadil" userId="4b7a2f24cd9a2573" providerId="LiveId" clId="{B0CBD632-A32F-453D-BAFA-CFFDB138AA47}" dt="2019-11-22T10:01:11.808" v="32" actId="478"/>
          <ac:spMkLst>
            <pc:docMk/>
            <pc:sldMk cId="0" sldId="310"/>
            <ac:spMk id="2" creationId="{00000000-0000-0000-0000-000000000000}"/>
          </ac:spMkLst>
        </pc:spChg>
        <pc:spChg chg="add del">
          <ac:chgData name="Muhamad Fadil" userId="4b7a2f24cd9a2573" providerId="LiveId" clId="{B0CBD632-A32F-453D-BAFA-CFFDB138AA47}" dt="2019-11-22T10:07:45.831" v="79" actId="26606"/>
          <ac:spMkLst>
            <pc:docMk/>
            <pc:sldMk cId="0" sldId="310"/>
            <ac:spMk id="9" creationId="{32BC26D8-82FB-445E-AA49-62A77D7C1EE0}"/>
          </ac:spMkLst>
        </pc:spChg>
        <pc:spChg chg="add del">
          <ac:chgData name="Muhamad Fadil" userId="4b7a2f24cd9a2573" providerId="LiveId" clId="{B0CBD632-A32F-453D-BAFA-CFFDB138AA47}" dt="2019-11-22T10:07:45.831" v="79" actId="26606"/>
          <ac:spMkLst>
            <pc:docMk/>
            <pc:sldMk cId="0" sldId="310"/>
            <ac:spMk id="11" creationId="{CB44330D-EA18-4254-AA95-EB49948539B8}"/>
          </ac:spMkLst>
        </pc:spChg>
        <pc:spChg chg="add del">
          <ac:chgData name="Muhamad Fadil" userId="4b7a2f24cd9a2573" providerId="LiveId" clId="{B0CBD632-A32F-453D-BAFA-CFFDB138AA47}" dt="2019-11-22T10:08:18.474" v="91" actId="26606"/>
          <ac:spMkLst>
            <pc:docMk/>
            <pc:sldMk cId="0" sldId="310"/>
            <ac:spMk id="16" creationId="{6FF0F0B8-5B06-4174-9742-1FD7ABE712A7}"/>
          </ac:spMkLst>
        </pc:spChg>
        <pc:spChg chg="add">
          <ac:chgData name="Muhamad Fadil" userId="4b7a2f24cd9a2573" providerId="LiveId" clId="{B0CBD632-A32F-453D-BAFA-CFFDB138AA47}" dt="2019-11-22T10:08:18.474" v="91" actId="26606"/>
          <ac:spMkLst>
            <pc:docMk/>
            <pc:sldMk cId="0" sldId="310"/>
            <ac:spMk id="21" creationId="{32BC26D8-82FB-445E-AA49-62A77D7C1EE0}"/>
          </ac:spMkLst>
        </pc:spChg>
        <pc:spChg chg="add">
          <ac:chgData name="Muhamad Fadil" userId="4b7a2f24cd9a2573" providerId="LiveId" clId="{B0CBD632-A32F-453D-BAFA-CFFDB138AA47}" dt="2019-11-22T10:08:18.474" v="91" actId="26606"/>
          <ac:spMkLst>
            <pc:docMk/>
            <pc:sldMk cId="0" sldId="310"/>
            <ac:spMk id="23" creationId="{CB44330D-EA18-4254-AA95-EB49948539B8}"/>
          </ac:spMkLst>
        </pc:spChg>
        <pc:picChg chg="mod">
          <ac:chgData name="Muhamad Fadil" userId="4b7a2f24cd9a2573" providerId="LiveId" clId="{B0CBD632-A32F-453D-BAFA-CFFDB138AA47}" dt="2019-11-22T10:08:18.474" v="91" actId="26606"/>
          <ac:picMkLst>
            <pc:docMk/>
            <pc:sldMk cId="0" sldId="310"/>
            <ac:picMk id="4" creationId="{00000000-0000-0000-0000-000000000000}"/>
          </ac:picMkLst>
        </pc:picChg>
      </pc:sldChg>
      <pc:sldChg chg="addSp delSp modSp mod setBg setClrOvrMap">
        <pc:chgData name="Muhamad Fadil" userId="4b7a2f24cd9a2573" providerId="LiveId" clId="{B0CBD632-A32F-453D-BAFA-CFFDB138AA47}" dt="2019-11-22T10:08:06.422" v="90" actId="26606"/>
        <pc:sldMkLst>
          <pc:docMk/>
          <pc:sldMk cId="0" sldId="311"/>
        </pc:sldMkLst>
        <pc:spChg chg="del">
          <ac:chgData name="Muhamad Fadil" userId="4b7a2f24cd9a2573" providerId="LiveId" clId="{B0CBD632-A32F-453D-BAFA-CFFDB138AA47}" dt="2019-11-22T10:01:59.124" v="41" actId="478"/>
          <ac:spMkLst>
            <pc:docMk/>
            <pc:sldMk cId="0" sldId="311"/>
            <ac:spMk id="2" creationId="{00000000-0000-0000-0000-000000000000}"/>
          </ac:spMkLst>
        </pc:spChg>
        <pc:spChg chg="del">
          <ac:chgData name="Muhamad Fadil" userId="4b7a2f24cd9a2573" providerId="LiveId" clId="{B0CBD632-A32F-453D-BAFA-CFFDB138AA47}" dt="2019-11-22T10:01:48.636" v="38" actId="478"/>
          <ac:spMkLst>
            <pc:docMk/>
            <pc:sldMk cId="0" sldId="311"/>
            <ac:spMk id="3" creationId="{00000000-0000-0000-0000-000000000000}"/>
          </ac:spMkLst>
        </pc:spChg>
        <pc:spChg chg="add del">
          <ac:chgData name="Muhamad Fadil" userId="4b7a2f24cd9a2573" providerId="LiveId" clId="{B0CBD632-A32F-453D-BAFA-CFFDB138AA47}" dt="2019-11-22T10:08:06.422" v="90" actId="26606"/>
          <ac:spMkLst>
            <pc:docMk/>
            <pc:sldMk cId="0" sldId="311"/>
            <ac:spMk id="9" creationId="{32BC26D8-82FB-445E-AA49-62A77D7C1EE0}"/>
          </ac:spMkLst>
        </pc:spChg>
        <pc:spChg chg="add del">
          <ac:chgData name="Muhamad Fadil" userId="4b7a2f24cd9a2573" providerId="LiveId" clId="{B0CBD632-A32F-453D-BAFA-CFFDB138AA47}" dt="2019-11-22T10:08:06.422" v="90" actId="26606"/>
          <ac:spMkLst>
            <pc:docMk/>
            <pc:sldMk cId="0" sldId="311"/>
            <ac:spMk id="11" creationId="{CB44330D-EA18-4254-AA95-EB49948539B8}"/>
          </ac:spMkLst>
        </pc:spChg>
        <pc:spChg chg="add">
          <ac:chgData name="Muhamad Fadil" userId="4b7a2f24cd9a2573" providerId="LiveId" clId="{B0CBD632-A32F-453D-BAFA-CFFDB138AA47}" dt="2019-11-22T10:08:06.422" v="90" actId="26606"/>
          <ac:spMkLst>
            <pc:docMk/>
            <pc:sldMk cId="0" sldId="311"/>
            <ac:spMk id="13" creationId="{32BC26D8-82FB-445E-AA49-62A77D7C1EE0}"/>
          </ac:spMkLst>
        </pc:spChg>
        <pc:spChg chg="add">
          <ac:chgData name="Muhamad Fadil" userId="4b7a2f24cd9a2573" providerId="LiveId" clId="{B0CBD632-A32F-453D-BAFA-CFFDB138AA47}" dt="2019-11-22T10:08:06.422" v="90" actId="26606"/>
          <ac:spMkLst>
            <pc:docMk/>
            <pc:sldMk cId="0" sldId="311"/>
            <ac:spMk id="14" creationId="{CB44330D-EA18-4254-AA95-EB49948539B8}"/>
          </ac:spMkLst>
        </pc:spChg>
        <pc:spChg chg="add del">
          <ac:chgData name="Muhamad Fadil" userId="4b7a2f24cd9a2573" providerId="LiveId" clId="{B0CBD632-A32F-453D-BAFA-CFFDB138AA47}" dt="2019-11-22T10:07:55.576" v="81" actId="26606"/>
          <ac:spMkLst>
            <pc:docMk/>
            <pc:sldMk cId="0" sldId="311"/>
            <ac:spMk id="16" creationId="{7E3E5F56-04AC-48F6-B30E-D9C4C17816F6}"/>
          </ac:spMkLst>
        </pc:spChg>
        <pc:spChg chg="add del">
          <ac:chgData name="Muhamad Fadil" userId="4b7a2f24cd9a2573" providerId="LiveId" clId="{B0CBD632-A32F-453D-BAFA-CFFDB138AA47}" dt="2019-11-22T10:07:55.576" v="81" actId="26606"/>
          <ac:spMkLst>
            <pc:docMk/>
            <pc:sldMk cId="0" sldId="311"/>
            <ac:spMk id="18" creationId="{CDAEFB19-78B1-4412-8791-DEBC3BFF0E68}"/>
          </ac:spMkLst>
        </pc:spChg>
        <pc:spChg chg="add del">
          <ac:chgData name="Muhamad Fadil" userId="4b7a2f24cd9a2573" providerId="LiveId" clId="{B0CBD632-A32F-453D-BAFA-CFFDB138AA47}" dt="2019-11-22T10:07:57.695" v="83" actId="26606"/>
          <ac:spMkLst>
            <pc:docMk/>
            <pc:sldMk cId="0" sldId="311"/>
            <ac:spMk id="20" creationId="{6FF0F0B8-5B06-4174-9742-1FD7ABE712A7}"/>
          </ac:spMkLst>
        </pc:spChg>
        <pc:spChg chg="add del">
          <ac:chgData name="Muhamad Fadil" userId="4b7a2f24cd9a2573" providerId="LiveId" clId="{B0CBD632-A32F-453D-BAFA-CFFDB138AA47}" dt="2019-11-22T10:07:59.869" v="85" actId="26606"/>
          <ac:spMkLst>
            <pc:docMk/>
            <pc:sldMk cId="0" sldId="311"/>
            <ac:spMk id="22" creationId="{B670DBD5-770C-4383-9F54-5B86E86BD5BB}"/>
          </ac:spMkLst>
        </pc:spChg>
        <pc:spChg chg="add del">
          <ac:chgData name="Muhamad Fadil" userId="4b7a2f24cd9a2573" providerId="LiveId" clId="{B0CBD632-A32F-453D-BAFA-CFFDB138AA47}" dt="2019-11-22T10:08:02.398" v="87" actId="26606"/>
          <ac:spMkLst>
            <pc:docMk/>
            <pc:sldMk cId="0" sldId="311"/>
            <ac:spMk id="24" creationId="{673E9FC8-2143-48A2-9DEE-AABBC7E301A8}"/>
          </ac:spMkLst>
        </pc:spChg>
        <pc:picChg chg="mod">
          <ac:chgData name="Muhamad Fadil" userId="4b7a2f24cd9a2573" providerId="LiveId" clId="{B0CBD632-A32F-453D-BAFA-CFFDB138AA47}" dt="2019-11-22T10:08:02.398" v="87" actId="26606"/>
          <ac:picMkLst>
            <pc:docMk/>
            <pc:sldMk cId="0" sldId="311"/>
            <ac:picMk id="4" creationId="{00000000-0000-0000-0000-000000000000}"/>
          </ac:picMkLst>
        </pc:picChg>
      </pc:sldChg>
      <pc:sldChg chg="addSp delSp modSp mod setBg">
        <pc:chgData name="Muhamad Fadil" userId="4b7a2f24cd9a2573" providerId="LiveId" clId="{B0CBD632-A32F-453D-BAFA-CFFDB138AA47}" dt="2019-11-22T10:02:28.459" v="52" actId="26606"/>
        <pc:sldMkLst>
          <pc:docMk/>
          <pc:sldMk cId="0" sldId="312"/>
        </pc:sldMkLst>
        <pc:spChg chg="del">
          <ac:chgData name="Muhamad Fadil" userId="4b7a2f24cd9a2573" providerId="LiveId" clId="{B0CBD632-A32F-453D-BAFA-CFFDB138AA47}" dt="2019-11-22T10:02:23.924" v="50" actId="478"/>
          <ac:spMkLst>
            <pc:docMk/>
            <pc:sldMk cId="0" sldId="312"/>
            <ac:spMk id="2" creationId="{00000000-0000-0000-0000-000000000000}"/>
          </ac:spMkLst>
        </pc:spChg>
        <pc:spChg chg="del">
          <ac:chgData name="Muhamad Fadil" userId="4b7a2f24cd9a2573" providerId="LiveId" clId="{B0CBD632-A32F-453D-BAFA-CFFDB138AA47}" dt="2019-11-22T10:02:26.612" v="51" actId="478"/>
          <ac:spMkLst>
            <pc:docMk/>
            <pc:sldMk cId="0" sldId="312"/>
            <ac:spMk id="3" creationId="{00000000-0000-0000-0000-000000000000}"/>
          </ac:spMkLst>
        </pc:spChg>
        <pc:spChg chg="add">
          <ac:chgData name="Muhamad Fadil" userId="4b7a2f24cd9a2573" providerId="LiveId" clId="{B0CBD632-A32F-453D-BAFA-CFFDB138AA47}" dt="2019-11-22T10:02:28.459" v="52" actId="26606"/>
          <ac:spMkLst>
            <pc:docMk/>
            <pc:sldMk cId="0" sldId="312"/>
            <ac:spMk id="9" creationId="{32BC26D8-82FB-445E-AA49-62A77D7C1EE0}"/>
          </ac:spMkLst>
        </pc:spChg>
        <pc:spChg chg="add">
          <ac:chgData name="Muhamad Fadil" userId="4b7a2f24cd9a2573" providerId="LiveId" clId="{B0CBD632-A32F-453D-BAFA-CFFDB138AA47}" dt="2019-11-22T10:02:28.459" v="52" actId="26606"/>
          <ac:spMkLst>
            <pc:docMk/>
            <pc:sldMk cId="0" sldId="312"/>
            <ac:spMk id="11" creationId="{CB44330D-EA18-4254-AA95-EB49948539B8}"/>
          </ac:spMkLst>
        </pc:spChg>
        <pc:picChg chg="mod">
          <ac:chgData name="Muhamad Fadil" userId="4b7a2f24cd9a2573" providerId="LiveId" clId="{B0CBD632-A32F-453D-BAFA-CFFDB138AA47}" dt="2019-11-22T10:02:28.459" v="52" actId="26606"/>
          <ac:picMkLst>
            <pc:docMk/>
            <pc:sldMk cId="0" sldId="312"/>
            <ac:picMk id="4" creationId="{00000000-0000-0000-0000-000000000000}"/>
          </ac:picMkLst>
        </pc:picChg>
      </pc:sldChg>
      <pc:sldChg chg="addSp delSp modSp mod setBg">
        <pc:chgData name="Muhamad Fadil" userId="4b7a2f24cd9a2573" providerId="LiveId" clId="{B0CBD632-A32F-453D-BAFA-CFFDB138AA47}" dt="2019-11-22T10:02:51.488" v="57" actId="26606"/>
        <pc:sldMkLst>
          <pc:docMk/>
          <pc:sldMk cId="0" sldId="313"/>
        </pc:sldMkLst>
        <pc:spChg chg="del">
          <ac:chgData name="Muhamad Fadil" userId="4b7a2f24cd9a2573" providerId="LiveId" clId="{B0CBD632-A32F-453D-BAFA-CFFDB138AA47}" dt="2019-11-22T10:02:46.788" v="55" actId="478"/>
          <ac:spMkLst>
            <pc:docMk/>
            <pc:sldMk cId="0" sldId="313"/>
            <ac:spMk id="2" creationId="{00000000-0000-0000-0000-000000000000}"/>
          </ac:spMkLst>
        </pc:spChg>
        <pc:spChg chg="del">
          <ac:chgData name="Muhamad Fadil" userId="4b7a2f24cd9a2573" providerId="LiveId" clId="{B0CBD632-A32F-453D-BAFA-CFFDB138AA47}" dt="2019-11-22T10:02:49.817" v="56" actId="478"/>
          <ac:spMkLst>
            <pc:docMk/>
            <pc:sldMk cId="0" sldId="313"/>
            <ac:spMk id="3" creationId="{00000000-0000-0000-0000-000000000000}"/>
          </ac:spMkLst>
        </pc:spChg>
        <pc:spChg chg="add">
          <ac:chgData name="Muhamad Fadil" userId="4b7a2f24cd9a2573" providerId="LiveId" clId="{B0CBD632-A32F-453D-BAFA-CFFDB138AA47}" dt="2019-11-22T10:02:51.488" v="57" actId="26606"/>
          <ac:spMkLst>
            <pc:docMk/>
            <pc:sldMk cId="0" sldId="313"/>
            <ac:spMk id="9" creationId="{32BC26D8-82FB-445E-AA49-62A77D7C1EE0}"/>
          </ac:spMkLst>
        </pc:spChg>
        <pc:spChg chg="add">
          <ac:chgData name="Muhamad Fadil" userId="4b7a2f24cd9a2573" providerId="LiveId" clId="{B0CBD632-A32F-453D-BAFA-CFFDB138AA47}" dt="2019-11-22T10:02:51.488" v="57" actId="26606"/>
          <ac:spMkLst>
            <pc:docMk/>
            <pc:sldMk cId="0" sldId="313"/>
            <ac:spMk id="11" creationId="{CB44330D-EA18-4254-AA95-EB49948539B8}"/>
          </ac:spMkLst>
        </pc:spChg>
        <pc:picChg chg="mod">
          <ac:chgData name="Muhamad Fadil" userId="4b7a2f24cd9a2573" providerId="LiveId" clId="{B0CBD632-A32F-453D-BAFA-CFFDB138AA47}" dt="2019-11-22T10:02:51.488" v="57" actId="26606"/>
          <ac:picMkLst>
            <pc:docMk/>
            <pc:sldMk cId="0" sldId="313"/>
            <ac:picMk id="4" creationId="{00000000-0000-0000-0000-000000000000}"/>
          </ac:picMkLst>
        </pc:picChg>
      </pc:sldChg>
      <pc:sldChg chg="delSp modSp mod setBg">
        <pc:chgData name="Muhamad Fadil" userId="4b7a2f24cd9a2573" providerId="LiveId" clId="{B0CBD632-A32F-453D-BAFA-CFFDB138AA47}" dt="2019-11-22T10:02:36.164" v="54" actId="26606"/>
        <pc:sldMkLst>
          <pc:docMk/>
          <pc:sldMk cId="0" sldId="314"/>
        </pc:sldMkLst>
        <pc:spChg chg="mod">
          <ac:chgData name="Muhamad Fadil" userId="4b7a2f24cd9a2573" providerId="LiveId" clId="{B0CBD632-A32F-453D-BAFA-CFFDB138AA47}" dt="2019-11-22T10:02:36.164" v="54" actId="26606"/>
          <ac:spMkLst>
            <pc:docMk/>
            <pc:sldMk cId="0" sldId="314"/>
            <ac:spMk id="2" creationId="{00000000-0000-0000-0000-000000000000}"/>
          </ac:spMkLst>
        </pc:spChg>
        <pc:spChg chg="del">
          <ac:chgData name="Muhamad Fadil" userId="4b7a2f24cd9a2573" providerId="LiveId" clId="{B0CBD632-A32F-453D-BAFA-CFFDB138AA47}" dt="2019-11-22T10:02:34.113" v="53" actId="478"/>
          <ac:spMkLst>
            <pc:docMk/>
            <pc:sldMk cId="0" sldId="314"/>
            <ac:spMk id="3" creationId="{00000000-0000-0000-0000-000000000000}"/>
          </ac:spMkLst>
        </pc:spChg>
      </pc:sldChg>
      <pc:sldChg chg="modSp mod setBg">
        <pc:chgData name="Muhamad Fadil" userId="4b7a2f24cd9a2573" providerId="LiveId" clId="{B0CBD632-A32F-453D-BAFA-CFFDB138AA47}" dt="2019-11-22T10:01:03.648" v="31" actId="26606"/>
        <pc:sldMkLst>
          <pc:docMk/>
          <pc:sldMk cId="0" sldId="315"/>
        </pc:sldMkLst>
        <pc:spChg chg="mod">
          <ac:chgData name="Muhamad Fadil" userId="4b7a2f24cd9a2573" providerId="LiveId" clId="{B0CBD632-A32F-453D-BAFA-CFFDB138AA47}" dt="2019-11-22T10:01:03.648" v="31" actId="26606"/>
          <ac:spMkLst>
            <pc:docMk/>
            <pc:sldMk cId="0" sldId="315"/>
            <ac:spMk id="2" creationId="{00000000-0000-0000-0000-000000000000}"/>
          </ac:spMkLst>
        </pc:spChg>
        <pc:spChg chg="mod">
          <ac:chgData name="Muhamad Fadil" userId="4b7a2f24cd9a2573" providerId="LiveId" clId="{B0CBD632-A32F-453D-BAFA-CFFDB138AA47}" dt="2019-11-22T10:01:03.648" v="31" actId="26606"/>
          <ac:spMkLst>
            <pc:docMk/>
            <pc:sldMk cId="0" sldId="315"/>
            <ac:spMk id="3" creationId="{00000000-0000-0000-0000-000000000000}"/>
          </ac:spMkLst>
        </pc:spChg>
      </pc:sldChg>
      <pc:sldChg chg="delSp modSp mod setBg">
        <pc:chgData name="Muhamad Fadil" userId="4b7a2f24cd9a2573" providerId="LiveId" clId="{B0CBD632-A32F-453D-BAFA-CFFDB138AA47}" dt="2019-11-22T10:01:41.584" v="37" actId="1076"/>
        <pc:sldMkLst>
          <pc:docMk/>
          <pc:sldMk cId="0" sldId="316"/>
        </pc:sldMkLst>
        <pc:spChg chg="mod">
          <ac:chgData name="Muhamad Fadil" userId="4b7a2f24cd9a2573" providerId="LiveId" clId="{B0CBD632-A32F-453D-BAFA-CFFDB138AA47}" dt="2019-11-22T10:01:41.584" v="37" actId="1076"/>
          <ac:spMkLst>
            <pc:docMk/>
            <pc:sldMk cId="0" sldId="316"/>
            <ac:spMk id="2" creationId="{00000000-0000-0000-0000-000000000000}"/>
          </ac:spMkLst>
        </pc:spChg>
        <pc:spChg chg="del">
          <ac:chgData name="Muhamad Fadil" userId="4b7a2f24cd9a2573" providerId="LiveId" clId="{B0CBD632-A32F-453D-BAFA-CFFDB138AA47}" dt="2019-11-22T10:01:28.394" v="35" actId="478"/>
          <ac:spMkLst>
            <pc:docMk/>
            <pc:sldMk cId="0" sldId="316"/>
            <ac:spMk id="3" creationId="{00000000-0000-0000-0000-000000000000}"/>
          </ac:spMkLst>
        </pc:spChg>
      </pc:sldChg>
      <pc:sldChg chg="addSp delSp modSp mod setBg">
        <pc:chgData name="Muhamad Fadil" userId="4b7a2f24cd9a2573" providerId="LiveId" clId="{B0CBD632-A32F-453D-BAFA-CFFDB138AA47}" dt="2019-11-22T10:02:19.842" v="49" actId="26606"/>
        <pc:sldMkLst>
          <pc:docMk/>
          <pc:sldMk cId="0" sldId="317"/>
        </pc:sldMkLst>
        <pc:spChg chg="mod">
          <ac:chgData name="Muhamad Fadil" userId="4b7a2f24cd9a2573" providerId="LiveId" clId="{B0CBD632-A32F-453D-BAFA-CFFDB138AA47}" dt="2019-11-22T10:02:19.842" v="49" actId="26606"/>
          <ac:spMkLst>
            <pc:docMk/>
            <pc:sldMk cId="0" sldId="317"/>
            <ac:spMk id="2" creationId="{00000000-0000-0000-0000-000000000000}"/>
          </ac:spMkLst>
        </pc:spChg>
        <pc:spChg chg="del">
          <ac:chgData name="Muhamad Fadil" userId="4b7a2f24cd9a2573" providerId="LiveId" clId="{B0CBD632-A32F-453D-BAFA-CFFDB138AA47}" dt="2019-11-22T10:02:09.060" v="44" actId="478"/>
          <ac:spMkLst>
            <pc:docMk/>
            <pc:sldMk cId="0" sldId="317"/>
            <ac:spMk id="3" creationId="{00000000-0000-0000-0000-000000000000}"/>
          </ac:spMkLst>
        </pc:spChg>
        <pc:spChg chg="add del">
          <ac:chgData name="Muhamad Fadil" userId="4b7a2f24cd9a2573" providerId="LiveId" clId="{B0CBD632-A32F-453D-BAFA-CFFDB138AA47}" dt="2019-11-22T10:02:19.840" v="48" actId="26606"/>
          <ac:spMkLst>
            <pc:docMk/>
            <pc:sldMk cId="0" sldId="317"/>
            <ac:spMk id="7" creationId="{559AE206-7EBA-4D33-8BC9-9D8158553F0E}"/>
          </ac:spMkLst>
        </pc:spChg>
        <pc:spChg chg="add del">
          <ac:chgData name="Muhamad Fadil" userId="4b7a2f24cd9a2573" providerId="LiveId" clId="{B0CBD632-A32F-453D-BAFA-CFFDB138AA47}" dt="2019-11-22T10:02:19.840" v="48" actId="26606"/>
          <ac:spMkLst>
            <pc:docMk/>
            <pc:sldMk cId="0" sldId="317"/>
            <ac:spMk id="9" creationId="{6437D937-A7F1-4011-92B4-328E5BE1B166}"/>
          </ac:spMkLst>
        </pc:spChg>
        <pc:spChg chg="add del">
          <ac:chgData name="Muhamad Fadil" userId="4b7a2f24cd9a2573" providerId="LiveId" clId="{B0CBD632-A32F-453D-BAFA-CFFDB138AA47}" dt="2019-11-22T10:02:19.840" v="48" actId="26606"/>
          <ac:spMkLst>
            <pc:docMk/>
            <pc:sldMk cId="0" sldId="317"/>
            <ac:spMk id="11" creationId="{B672F332-AF08-46C6-94F0-77684310D7B7}"/>
          </ac:spMkLst>
        </pc:spChg>
        <pc:spChg chg="add del">
          <ac:chgData name="Muhamad Fadil" userId="4b7a2f24cd9a2573" providerId="LiveId" clId="{B0CBD632-A32F-453D-BAFA-CFFDB138AA47}" dt="2019-11-22T10:02:19.840" v="48" actId="26606"/>
          <ac:spMkLst>
            <pc:docMk/>
            <pc:sldMk cId="0" sldId="317"/>
            <ac:spMk id="13" creationId="{34244EF8-D73A-40E1-BE73-D46E6B4B04ED}"/>
          </ac:spMkLst>
        </pc:spChg>
        <pc:spChg chg="add del">
          <ac:chgData name="Muhamad Fadil" userId="4b7a2f24cd9a2573" providerId="LiveId" clId="{B0CBD632-A32F-453D-BAFA-CFFDB138AA47}" dt="2019-11-22T10:02:19.840" v="48" actId="26606"/>
          <ac:spMkLst>
            <pc:docMk/>
            <pc:sldMk cId="0" sldId="317"/>
            <ac:spMk id="15" creationId="{AB84D7E8-4ECB-42D7-ADBF-01689B0F24AE}"/>
          </ac:spMkLst>
        </pc:spChg>
        <pc:cxnChg chg="add del">
          <ac:chgData name="Muhamad Fadil" userId="4b7a2f24cd9a2573" providerId="LiveId" clId="{B0CBD632-A32F-453D-BAFA-CFFDB138AA47}" dt="2019-11-22T10:02:19.840" v="48" actId="26606"/>
          <ac:cxnSpMkLst>
            <pc:docMk/>
            <pc:sldMk cId="0" sldId="317"/>
            <ac:cxnSpMk id="17" creationId="{9E8E38ED-369A-44C2-B635-0BED0E48A6E8}"/>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5F54C3-C113-4AC1-B709-12D24D3D3D1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67B22A5-2C8E-4339-9BA7-675D83C96E08}">
      <dgm:prSet/>
      <dgm:spPr/>
      <dgm:t>
        <a:bodyPr/>
        <a:lstStyle/>
        <a:p>
          <a:pPr>
            <a:defRPr cap="all"/>
          </a:pPr>
          <a:r>
            <a:rPr lang="en-US"/>
            <a:t>Introduction </a:t>
          </a:r>
        </a:p>
      </dgm:t>
    </dgm:pt>
    <dgm:pt modelId="{7A3F00BE-1B5E-4ECC-8A28-968FC0EB3993}" type="parTrans" cxnId="{2B38DD56-797F-4576-A41B-954266E265AF}">
      <dgm:prSet/>
      <dgm:spPr/>
      <dgm:t>
        <a:bodyPr/>
        <a:lstStyle/>
        <a:p>
          <a:endParaRPr lang="en-US"/>
        </a:p>
      </dgm:t>
    </dgm:pt>
    <dgm:pt modelId="{73F385B1-F7C5-43C2-974C-3CF7A9DB836E}" type="sibTrans" cxnId="{2B38DD56-797F-4576-A41B-954266E265AF}">
      <dgm:prSet/>
      <dgm:spPr/>
      <dgm:t>
        <a:bodyPr/>
        <a:lstStyle/>
        <a:p>
          <a:endParaRPr lang="en-US"/>
        </a:p>
      </dgm:t>
    </dgm:pt>
    <dgm:pt modelId="{6FE2345B-AB9C-47DC-8C1A-C325BA1419E5}">
      <dgm:prSet/>
      <dgm:spPr/>
      <dgm:t>
        <a:bodyPr/>
        <a:lstStyle/>
        <a:p>
          <a:pPr>
            <a:defRPr cap="all"/>
          </a:pPr>
          <a:r>
            <a:rPr lang="en-US"/>
            <a:t>Project management </a:t>
          </a:r>
        </a:p>
      </dgm:t>
    </dgm:pt>
    <dgm:pt modelId="{41D60284-087E-4198-8C87-E5027EEF5739}" type="parTrans" cxnId="{C9D0CDF8-14B3-404F-A8DC-AB34328C4053}">
      <dgm:prSet/>
      <dgm:spPr/>
      <dgm:t>
        <a:bodyPr/>
        <a:lstStyle/>
        <a:p>
          <a:endParaRPr lang="en-US"/>
        </a:p>
      </dgm:t>
    </dgm:pt>
    <dgm:pt modelId="{7A2C39C6-CDD8-4B10-91BD-3D9567272C43}" type="sibTrans" cxnId="{C9D0CDF8-14B3-404F-A8DC-AB34328C4053}">
      <dgm:prSet/>
      <dgm:spPr/>
      <dgm:t>
        <a:bodyPr/>
        <a:lstStyle/>
        <a:p>
          <a:endParaRPr lang="en-US"/>
        </a:p>
      </dgm:t>
    </dgm:pt>
    <dgm:pt modelId="{02F09300-115F-4F27-8CDD-E1B217D0B569}">
      <dgm:prSet/>
      <dgm:spPr/>
      <dgm:t>
        <a:bodyPr/>
        <a:lstStyle/>
        <a:p>
          <a:pPr>
            <a:defRPr cap="all"/>
          </a:pPr>
          <a:r>
            <a:rPr lang="en-US"/>
            <a:t>Design and analyses </a:t>
          </a:r>
        </a:p>
      </dgm:t>
    </dgm:pt>
    <dgm:pt modelId="{32F6194C-B8B8-4740-B991-16D012E33DD6}" type="parTrans" cxnId="{0A0FDBC4-05ED-4ABF-8383-FA746BBBC352}">
      <dgm:prSet/>
      <dgm:spPr/>
      <dgm:t>
        <a:bodyPr/>
        <a:lstStyle/>
        <a:p>
          <a:endParaRPr lang="en-US"/>
        </a:p>
      </dgm:t>
    </dgm:pt>
    <dgm:pt modelId="{F4B70837-D090-4C6F-8411-8FBC3D75C2DC}" type="sibTrans" cxnId="{0A0FDBC4-05ED-4ABF-8383-FA746BBBC352}">
      <dgm:prSet/>
      <dgm:spPr/>
      <dgm:t>
        <a:bodyPr/>
        <a:lstStyle/>
        <a:p>
          <a:endParaRPr lang="en-US"/>
        </a:p>
      </dgm:t>
    </dgm:pt>
    <dgm:pt modelId="{5E000B21-CAC8-4BA7-A3F8-A241A74C25E1}">
      <dgm:prSet/>
      <dgm:spPr/>
      <dgm:t>
        <a:bodyPr/>
        <a:lstStyle/>
        <a:p>
          <a:pPr>
            <a:defRPr cap="all"/>
          </a:pPr>
          <a:r>
            <a:rPr lang="en-US" dirty="0"/>
            <a:t>Implementation </a:t>
          </a:r>
        </a:p>
      </dgm:t>
    </dgm:pt>
    <dgm:pt modelId="{85D64AD7-8D7B-4C56-B25E-F89FDD38AF80}" type="parTrans" cxnId="{84790869-C70B-41C8-9617-A91AB0AB9AB5}">
      <dgm:prSet/>
      <dgm:spPr/>
      <dgm:t>
        <a:bodyPr/>
        <a:lstStyle/>
        <a:p>
          <a:endParaRPr lang="en-US"/>
        </a:p>
      </dgm:t>
    </dgm:pt>
    <dgm:pt modelId="{1EAA7C1E-2FDC-412A-9F89-F2F8F9F37056}" type="sibTrans" cxnId="{84790869-C70B-41C8-9617-A91AB0AB9AB5}">
      <dgm:prSet/>
      <dgm:spPr/>
      <dgm:t>
        <a:bodyPr/>
        <a:lstStyle/>
        <a:p>
          <a:endParaRPr lang="en-US"/>
        </a:p>
      </dgm:t>
    </dgm:pt>
    <dgm:pt modelId="{38153E34-D669-4F3C-8B59-907C83ED7147}" type="pres">
      <dgm:prSet presAssocID="{1B5F54C3-C113-4AC1-B709-12D24D3D3D18}" presName="root" presStyleCnt="0">
        <dgm:presLayoutVars>
          <dgm:dir/>
          <dgm:resizeHandles val="exact"/>
        </dgm:presLayoutVars>
      </dgm:prSet>
      <dgm:spPr/>
    </dgm:pt>
    <dgm:pt modelId="{F592CF80-8EED-419D-AFAF-CC74E53F0474}" type="pres">
      <dgm:prSet presAssocID="{567B22A5-2C8E-4339-9BA7-675D83C96E08}" presName="compNode" presStyleCnt="0"/>
      <dgm:spPr/>
    </dgm:pt>
    <dgm:pt modelId="{5EAF1583-6BA1-4BCF-A163-46B1B3E07EBA}" type="pres">
      <dgm:prSet presAssocID="{567B22A5-2C8E-4339-9BA7-675D83C96E08}" presName="iconBgRect" presStyleLbl="bgShp" presStyleIdx="0" presStyleCnt="4"/>
      <dgm:spPr>
        <a:prstGeom prst="round2DiagRect">
          <a:avLst>
            <a:gd name="adj1" fmla="val 29727"/>
            <a:gd name="adj2" fmla="val 0"/>
          </a:avLst>
        </a:prstGeom>
      </dgm:spPr>
    </dgm:pt>
    <dgm:pt modelId="{418E7D15-1882-4E03-B6EB-6CAD676E90F1}" type="pres">
      <dgm:prSet presAssocID="{567B22A5-2C8E-4339-9BA7-675D83C96E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0E85B9E1-A2EB-4F65-9B5A-4D4E4947732E}" type="pres">
      <dgm:prSet presAssocID="{567B22A5-2C8E-4339-9BA7-675D83C96E08}" presName="spaceRect" presStyleCnt="0"/>
      <dgm:spPr/>
    </dgm:pt>
    <dgm:pt modelId="{A1FF722B-1672-4C4E-B04B-0457EA3F2C9C}" type="pres">
      <dgm:prSet presAssocID="{567B22A5-2C8E-4339-9BA7-675D83C96E08}" presName="textRect" presStyleLbl="revTx" presStyleIdx="0" presStyleCnt="4">
        <dgm:presLayoutVars>
          <dgm:chMax val="1"/>
          <dgm:chPref val="1"/>
        </dgm:presLayoutVars>
      </dgm:prSet>
      <dgm:spPr/>
    </dgm:pt>
    <dgm:pt modelId="{B25A7BA5-9655-485F-B74C-F8713C235FFD}" type="pres">
      <dgm:prSet presAssocID="{73F385B1-F7C5-43C2-974C-3CF7A9DB836E}" presName="sibTrans" presStyleCnt="0"/>
      <dgm:spPr/>
    </dgm:pt>
    <dgm:pt modelId="{9C574B8B-FF4B-4D91-B145-7AD8348086EA}" type="pres">
      <dgm:prSet presAssocID="{6FE2345B-AB9C-47DC-8C1A-C325BA1419E5}" presName="compNode" presStyleCnt="0"/>
      <dgm:spPr/>
    </dgm:pt>
    <dgm:pt modelId="{9155BC62-CF61-44A6-A511-4DDD18EF5A81}" type="pres">
      <dgm:prSet presAssocID="{6FE2345B-AB9C-47DC-8C1A-C325BA1419E5}" presName="iconBgRect" presStyleLbl="bgShp" presStyleIdx="1" presStyleCnt="4"/>
      <dgm:spPr>
        <a:prstGeom prst="round2DiagRect">
          <a:avLst>
            <a:gd name="adj1" fmla="val 29727"/>
            <a:gd name="adj2" fmla="val 0"/>
          </a:avLst>
        </a:prstGeom>
      </dgm:spPr>
    </dgm:pt>
    <dgm:pt modelId="{B67304FF-D922-454C-87EE-88C5F6461C30}" type="pres">
      <dgm:prSet presAssocID="{6FE2345B-AB9C-47DC-8C1A-C325BA1419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DD530E1C-EB73-4D25-BC0B-2E6DA63AF025}" type="pres">
      <dgm:prSet presAssocID="{6FE2345B-AB9C-47DC-8C1A-C325BA1419E5}" presName="spaceRect" presStyleCnt="0"/>
      <dgm:spPr/>
    </dgm:pt>
    <dgm:pt modelId="{0263CDFB-EC5D-42A7-B6D9-3014CDABF47F}" type="pres">
      <dgm:prSet presAssocID="{6FE2345B-AB9C-47DC-8C1A-C325BA1419E5}" presName="textRect" presStyleLbl="revTx" presStyleIdx="1" presStyleCnt="4">
        <dgm:presLayoutVars>
          <dgm:chMax val="1"/>
          <dgm:chPref val="1"/>
        </dgm:presLayoutVars>
      </dgm:prSet>
      <dgm:spPr/>
    </dgm:pt>
    <dgm:pt modelId="{E0E823D1-3A58-489E-83BA-009B1413274E}" type="pres">
      <dgm:prSet presAssocID="{7A2C39C6-CDD8-4B10-91BD-3D9567272C43}" presName="sibTrans" presStyleCnt="0"/>
      <dgm:spPr/>
    </dgm:pt>
    <dgm:pt modelId="{3DEC606D-67D8-462A-9860-CBA649916E37}" type="pres">
      <dgm:prSet presAssocID="{02F09300-115F-4F27-8CDD-E1B217D0B569}" presName="compNode" presStyleCnt="0"/>
      <dgm:spPr/>
    </dgm:pt>
    <dgm:pt modelId="{0EAB1C88-4BF4-4204-907C-144F60BFD2F3}" type="pres">
      <dgm:prSet presAssocID="{02F09300-115F-4F27-8CDD-E1B217D0B569}" presName="iconBgRect" presStyleLbl="bgShp" presStyleIdx="2" presStyleCnt="4"/>
      <dgm:spPr>
        <a:prstGeom prst="round2DiagRect">
          <a:avLst>
            <a:gd name="adj1" fmla="val 29727"/>
            <a:gd name="adj2" fmla="val 0"/>
          </a:avLst>
        </a:prstGeom>
      </dgm:spPr>
    </dgm:pt>
    <dgm:pt modelId="{5D8FF855-FFAB-419F-BFAC-4CC512F6A05E}" type="pres">
      <dgm:prSet presAssocID="{02F09300-115F-4F27-8CDD-E1B217D0B5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FE00AFD-CDF3-422A-B92D-70A14C7E33FA}" type="pres">
      <dgm:prSet presAssocID="{02F09300-115F-4F27-8CDD-E1B217D0B569}" presName="spaceRect" presStyleCnt="0"/>
      <dgm:spPr/>
    </dgm:pt>
    <dgm:pt modelId="{F7ED8EE7-EFC6-4ABC-ADBE-EC839963A3DF}" type="pres">
      <dgm:prSet presAssocID="{02F09300-115F-4F27-8CDD-E1B217D0B569}" presName="textRect" presStyleLbl="revTx" presStyleIdx="2" presStyleCnt="4">
        <dgm:presLayoutVars>
          <dgm:chMax val="1"/>
          <dgm:chPref val="1"/>
        </dgm:presLayoutVars>
      </dgm:prSet>
      <dgm:spPr/>
    </dgm:pt>
    <dgm:pt modelId="{0EDE4928-A8E1-4B73-8C80-F9A232BBFF25}" type="pres">
      <dgm:prSet presAssocID="{F4B70837-D090-4C6F-8411-8FBC3D75C2DC}" presName="sibTrans" presStyleCnt="0"/>
      <dgm:spPr/>
    </dgm:pt>
    <dgm:pt modelId="{FADD764F-8A89-46BB-A362-16C9BE248AA7}" type="pres">
      <dgm:prSet presAssocID="{5E000B21-CAC8-4BA7-A3F8-A241A74C25E1}" presName="compNode" presStyleCnt="0"/>
      <dgm:spPr/>
    </dgm:pt>
    <dgm:pt modelId="{A0C08710-7139-428A-9E84-6143D809E3F7}" type="pres">
      <dgm:prSet presAssocID="{5E000B21-CAC8-4BA7-A3F8-A241A74C25E1}" presName="iconBgRect" presStyleLbl="bgShp" presStyleIdx="3" presStyleCnt="4"/>
      <dgm:spPr>
        <a:prstGeom prst="round2DiagRect">
          <a:avLst>
            <a:gd name="adj1" fmla="val 29727"/>
            <a:gd name="adj2" fmla="val 0"/>
          </a:avLst>
        </a:prstGeom>
      </dgm:spPr>
    </dgm:pt>
    <dgm:pt modelId="{8B63E4E5-10D9-4AF3-B2F2-B8369716E45D}" type="pres">
      <dgm:prSet presAssocID="{5E000B21-CAC8-4BA7-A3F8-A241A74C25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D4CA89E8-93D3-4178-AB8D-27B999C9C38F}" type="pres">
      <dgm:prSet presAssocID="{5E000B21-CAC8-4BA7-A3F8-A241A74C25E1}" presName="spaceRect" presStyleCnt="0"/>
      <dgm:spPr/>
    </dgm:pt>
    <dgm:pt modelId="{810D2DC9-72CC-4E0C-B4D7-006051F672B9}" type="pres">
      <dgm:prSet presAssocID="{5E000B21-CAC8-4BA7-A3F8-A241A74C25E1}" presName="textRect" presStyleLbl="revTx" presStyleIdx="3" presStyleCnt="4">
        <dgm:presLayoutVars>
          <dgm:chMax val="1"/>
          <dgm:chPref val="1"/>
        </dgm:presLayoutVars>
      </dgm:prSet>
      <dgm:spPr/>
    </dgm:pt>
  </dgm:ptLst>
  <dgm:cxnLst>
    <dgm:cxn modelId="{84790869-C70B-41C8-9617-A91AB0AB9AB5}" srcId="{1B5F54C3-C113-4AC1-B709-12D24D3D3D18}" destId="{5E000B21-CAC8-4BA7-A3F8-A241A74C25E1}" srcOrd="3" destOrd="0" parTransId="{85D64AD7-8D7B-4C56-B25E-F89FDD38AF80}" sibTransId="{1EAA7C1E-2FDC-412A-9F89-F2F8F9F37056}"/>
    <dgm:cxn modelId="{2B38DD56-797F-4576-A41B-954266E265AF}" srcId="{1B5F54C3-C113-4AC1-B709-12D24D3D3D18}" destId="{567B22A5-2C8E-4339-9BA7-675D83C96E08}" srcOrd="0" destOrd="0" parTransId="{7A3F00BE-1B5E-4ECC-8A28-968FC0EB3993}" sibTransId="{73F385B1-F7C5-43C2-974C-3CF7A9DB836E}"/>
    <dgm:cxn modelId="{04AF5AA7-CDFC-4961-A318-A0C28E3667CB}" type="presOf" srcId="{6FE2345B-AB9C-47DC-8C1A-C325BA1419E5}" destId="{0263CDFB-EC5D-42A7-B6D9-3014CDABF47F}" srcOrd="0" destOrd="0" presId="urn:microsoft.com/office/officeart/2018/5/layout/IconLeafLabelList"/>
    <dgm:cxn modelId="{0E59A3C0-0937-4D57-8CE9-C521AED50915}" type="presOf" srcId="{02F09300-115F-4F27-8CDD-E1B217D0B569}" destId="{F7ED8EE7-EFC6-4ABC-ADBE-EC839963A3DF}" srcOrd="0" destOrd="0" presId="urn:microsoft.com/office/officeart/2018/5/layout/IconLeafLabelList"/>
    <dgm:cxn modelId="{0A0FDBC4-05ED-4ABF-8383-FA746BBBC352}" srcId="{1B5F54C3-C113-4AC1-B709-12D24D3D3D18}" destId="{02F09300-115F-4F27-8CDD-E1B217D0B569}" srcOrd="2" destOrd="0" parTransId="{32F6194C-B8B8-4740-B991-16D012E33DD6}" sibTransId="{F4B70837-D090-4C6F-8411-8FBC3D75C2DC}"/>
    <dgm:cxn modelId="{2D6C04C6-B6A1-4877-A727-26AF5AC0D0C2}" type="presOf" srcId="{5E000B21-CAC8-4BA7-A3F8-A241A74C25E1}" destId="{810D2DC9-72CC-4E0C-B4D7-006051F672B9}" srcOrd="0" destOrd="0" presId="urn:microsoft.com/office/officeart/2018/5/layout/IconLeafLabelList"/>
    <dgm:cxn modelId="{EE731AEE-B62A-4CF7-9C90-58B4EFBD80D4}" type="presOf" srcId="{1B5F54C3-C113-4AC1-B709-12D24D3D3D18}" destId="{38153E34-D669-4F3C-8B59-907C83ED7147}" srcOrd="0" destOrd="0" presId="urn:microsoft.com/office/officeart/2018/5/layout/IconLeafLabelList"/>
    <dgm:cxn modelId="{DFADA6F0-51C9-42F6-BA13-645BBBD756BD}" type="presOf" srcId="{567B22A5-2C8E-4339-9BA7-675D83C96E08}" destId="{A1FF722B-1672-4C4E-B04B-0457EA3F2C9C}" srcOrd="0" destOrd="0" presId="urn:microsoft.com/office/officeart/2018/5/layout/IconLeafLabelList"/>
    <dgm:cxn modelId="{C9D0CDF8-14B3-404F-A8DC-AB34328C4053}" srcId="{1B5F54C3-C113-4AC1-B709-12D24D3D3D18}" destId="{6FE2345B-AB9C-47DC-8C1A-C325BA1419E5}" srcOrd="1" destOrd="0" parTransId="{41D60284-087E-4198-8C87-E5027EEF5739}" sibTransId="{7A2C39C6-CDD8-4B10-91BD-3D9567272C43}"/>
    <dgm:cxn modelId="{17D4C8E4-0F41-4801-9097-C715B53837E9}" type="presParOf" srcId="{38153E34-D669-4F3C-8B59-907C83ED7147}" destId="{F592CF80-8EED-419D-AFAF-CC74E53F0474}" srcOrd="0" destOrd="0" presId="urn:microsoft.com/office/officeart/2018/5/layout/IconLeafLabelList"/>
    <dgm:cxn modelId="{6761CA48-ED36-49AF-8972-BB2C5EA08ACE}" type="presParOf" srcId="{F592CF80-8EED-419D-AFAF-CC74E53F0474}" destId="{5EAF1583-6BA1-4BCF-A163-46B1B3E07EBA}" srcOrd="0" destOrd="0" presId="urn:microsoft.com/office/officeart/2018/5/layout/IconLeafLabelList"/>
    <dgm:cxn modelId="{5B9665D4-2108-4AD0-A14C-4F452B0D84F1}" type="presParOf" srcId="{F592CF80-8EED-419D-AFAF-CC74E53F0474}" destId="{418E7D15-1882-4E03-B6EB-6CAD676E90F1}" srcOrd="1" destOrd="0" presId="urn:microsoft.com/office/officeart/2018/5/layout/IconLeafLabelList"/>
    <dgm:cxn modelId="{8633E743-EC8E-48AE-B3D2-E3F2ADE02702}" type="presParOf" srcId="{F592CF80-8EED-419D-AFAF-CC74E53F0474}" destId="{0E85B9E1-A2EB-4F65-9B5A-4D4E4947732E}" srcOrd="2" destOrd="0" presId="urn:microsoft.com/office/officeart/2018/5/layout/IconLeafLabelList"/>
    <dgm:cxn modelId="{83350958-EC87-4F34-B1A3-48A484C4B66F}" type="presParOf" srcId="{F592CF80-8EED-419D-AFAF-CC74E53F0474}" destId="{A1FF722B-1672-4C4E-B04B-0457EA3F2C9C}" srcOrd="3" destOrd="0" presId="urn:microsoft.com/office/officeart/2018/5/layout/IconLeafLabelList"/>
    <dgm:cxn modelId="{E2652915-47D8-4F4D-AA51-70DABAFAFA96}" type="presParOf" srcId="{38153E34-D669-4F3C-8B59-907C83ED7147}" destId="{B25A7BA5-9655-485F-B74C-F8713C235FFD}" srcOrd="1" destOrd="0" presId="urn:microsoft.com/office/officeart/2018/5/layout/IconLeafLabelList"/>
    <dgm:cxn modelId="{F3440BA4-F3A7-4971-828B-93CE7A34E5C9}" type="presParOf" srcId="{38153E34-D669-4F3C-8B59-907C83ED7147}" destId="{9C574B8B-FF4B-4D91-B145-7AD8348086EA}" srcOrd="2" destOrd="0" presId="urn:microsoft.com/office/officeart/2018/5/layout/IconLeafLabelList"/>
    <dgm:cxn modelId="{A3E5E93B-2696-41FF-B5D9-C9DC204EB12A}" type="presParOf" srcId="{9C574B8B-FF4B-4D91-B145-7AD8348086EA}" destId="{9155BC62-CF61-44A6-A511-4DDD18EF5A81}" srcOrd="0" destOrd="0" presId="urn:microsoft.com/office/officeart/2018/5/layout/IconLeafLabelList"/>
    <dgm:cxn modelId="{320D087B-A00C-4E7F-A2C3-CC63E09850E9}" type="presParOf" srcId="{9C574B8B-FF4B-4D91-B145-7AD8348086EA}" destId="{B67304FF-D922-454C-87EE-88C5F6461C30}" srcOrd="1" destOrd="0" presId="urn:microsoft.com/office/officeart/2018/5/layout/IconLeafLabelList"/>
    <dgm:cxn modelId="{20D8C80A-1140-457B-8435-F295C08EC1DA}" type="presParOf" srcId="{9C574B8B-FF4B-4D91-B145-7AD8348086EA}" destId="{DD530E1C-EB73-4D25-BC0B-2E6DA63AF025}" srcOrd="2" destOrd="0" presId="urn:microsoft.com/office/officeart/2018/5/layout/IconLeafLabelList"/>
    <dgm:cxn modelId="{22A73C67-53BB-4FAB-A568-C2AEDF51D688}" type="presParOf" srcId="{9C574B8B-FF4B-4D91-B145-7AD8348086EA}" destId="{0263CDFB-EC5D-42A7-B6D9-3014CDABF47F}" srcOrd="3" destOrd="0" presId="urn:microsoft.com/office/officeart/2018/5/layout/IconLeafLabelList"/>
    <dgm:cxn modelId="{15576A99-3DBD-406D-B8BE-991F09E8D254}" type="presParOf" srcId="{38153E34-D669-4F3C-8B59-907C83ED7147}" destId="{E0E823D1-3A58-489E-83BA-009B1413274E}" srcOrd="3" destOrd="0" presId="urn:microsoft.com/office/officeart/2018/5/layout/IconLeafLabelList"/>
    <dgm:cxn modelId="{4C9932DF-D385-4539-8F42-9F4F2C9FDF04}" type="presParOf" srcId="{38153E34-D669-4F3C-8B59-907C83ED7147}" destId="{3DEC606D-67D8-462A-9860-CBA649916E37}" srcOrd="4" destOrd="0" presId="urn:microsoft.com/office/officeart/2018/5/layout/IconLeafLabelList"/>
    <dgm:cxn modelId="{64087989-0DED-4145-A179-9B654CEB4DB6}" type="presParOf" srcId="{3DEC606D-67D8-462A-9860-CBA649916E37}" destId="{0EAB1C88-4BF4-4204-907C-144F60BFD2F3}" srcOrd="0" destOrd="0" presId="urn:microsoft.com/office/officeart/2018/5/layout/IconLeafLabelList"/>
    <dgm:cxn modelId="{3D4BA541-4D9C-4DC4-A1A0-C09305A5409E}" type="presParOf" srcId="{3DEC606D-67D8-462A-9860-CBA649916E37}" destId="{5D8FF855-FFAB-419F-BFAC-4CC512F6A05E}" srcOrd="1" destOrd="0" presId="urn:microsoft.com/office/officeart/2018/5/layout/IconLeafLabelList"/>
    <dgm:cxn modelId="{5492C928-D973-41C2-AC0B-7BB6FE730CD1}" type="presParOf" srcId="{3DEC606D-67D8-462A-9860-CBA649916E37}" destId="{DFE00AFD-CDF3-422A-B92D-70A14C7E33FA}" srcOrd="2" destOrd="0" presId="urn:microsoft.com/office/officeart/2018/5/layout/IconLeafLabelList"/>
    <dgm:cxn modelId="{965EBCD6-BF68-4962-8860-5FCF6919748F}" type="presParOf" srcId="{3DEC606D-67D8-462A-9860-CBA649916E37}" destId="{F7ED8EE7-EFC6-4ABC-ADBE-EC839963A3DF}" srcOrd="3" destOrd="0" presId="urn:microsoft.com/office/officeart/2018/5/layout/IconLeafLabelList"/>
    <dgm:cxn modelId="{85DCA3B7-9431-47C1-8D30-7102126AFC2B}" type="presParOf" srcId="{38153E34-D669-4F3C-8B59-907C83ED7147}" destId="{0EDE4928-A8E1-4B73-8C80-F9A232BBFF25}" srcOrd="5" destOrd="0" presId="urn:microsoft.com/office/officeart/2018/5/layout/IconLeafLabelList"/>
    <dgm:cxn modelId="{13AC7853-95E6-4F7B-97F0-96129881219D}" type="presParOf" srcId="{38153E34-D669-4F3C-8B59-907C83ED7147}" destId="{FADD764F-8A89-46BB-A362-16C9BE248AA7}" srcOrd="6" destOrd="0" presId="urn:microsoft.com/office/officeart/2018/5/layout/IconLeafLabelList"/>
    <dgm:cxn modelId="{8F88BB6C-CBA4-415F-A8FB-FC8E78BAE954}" type="presParOf" srcId="{FADD764F-8A89-46BB-A362-16C9BE248AA7}" destId="{A0C08710-7139-428A-9E84-6143D809E3F7}" srcOrd="0" destOrd="0" presId="urn:microsoft.com/office/officeart/2018/5/layout/IconLeafLabelList"/>
    <dgm:cxn modelId="{D9E5BE77-19A6-400E-B7F0-AAD4C5D20378}" type="presParOf" srcId="{FADD764F-8A89-46BB-A362-16C9BE248AA7}" destId="{8B63E4E5-10D9-4AF3-B2F2-B8369716E45D}" srcOrd="1" destOrd="0" presId="urn:microsoft.com/office/officeart/2018/5/layout/IconLeafLabelList"/>
    <dgm:cxn modelId="{D1AFCC68-29BE-4A0A-8503-93B0DB276CE8}" type="presParOf" srcId="{FADD764F-8A89-46BB-A362-16C9BE248AA7}" destId="{D4CA89E8-93D3-4178-AB8D-27B999C9C38F}" srcOrd="2" destOrd="0" presId="urn:microsoft.com/office/officeart/2018/5/layout/IconLeafLabelList"/>
    <dgm:cxn modelId="{AAACA59F-EC6F-4D98-B87C-1EDB7C35D116}" type="presParOf" srcId="{FADD764F-8A89-46BB-A362-16C9BE248AA7}" destId="{810D2DC9-72CC-4E0C-B4D7-006051F672B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F1583-6BA1-4BCF-A163-46B1B3E07EBA}">
      <dsp:nvSpPr>
        <dsp:cNvPr id="0" name=""/>
        <dsp:cNvSpPr/>
      </dsp:nvSpPr>
      <dsp:spPr>
        <a:xfrm>
          <a:off x="341781" y="586556"/>
          <a:ext cx="1062615" cy="106261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E7D15-1882-4E03-B6EB-6CAD676E90F1}">
      <dsp:nvSpPr>
        <dsp:cNvPr id="0" name=""/>
        <dsp:cNvSpPr/>
      </dsp:nvSpPr>
      <dsp:spPr>
        <a:xfrm>
          <a:off x="568240" y="813015"/>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FF722B-1672-4C4E-B04B-0457EA3F2C9C}">
      <dsp:nvSpPr>
        <dsp:cNvPr id="0" name=""/>
        <dsp:cNvSpPr/>
      </dsp:nvSpPr>
      <dsp:spPr>
        <a:xfrm>
          <a:off x="2092"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Introduction </a:t>
          </a:r>
        </a:p>
      </dsp:txBody>
      <dsp:txXfrm>
        <a:off x="2092" y="1980150"/>
        <a:ext cx="1741992" cy="696796"/>
      </dsp:txXfrm>
    </dsp:sp>
    <dsp:sp modelId="{9155BC62-CF61-44A6-A511-4DDD18EF5A81}">
      <dsp:nvSpPr>
        <dsp:cNvPr id="0" name=""/>
        <dsp:cNvSpPr/>
      </dsp:nvSpPr>
      <dsp:spPr>
        <a:xfrm>
          <a:off x="2388621" y="586556"/>
          <a:ext cx="1062615" cy="106261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304FF-D922-454C-87EE-88C5F6461C30}">
      <dsp:nvSpPr>
        <dsp:cNvPr id="0" name=""/>
        <dsp:cNvSpPr/>
      </dsp:nvSpPr>
      <dsp:spPr>
        <a:xfrm>
          <a:off x="2615080" y="813015"/>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63CDFB-EC5D-42A7-B6D9-3014CDABF47F}">
      <dsp:nvSpPr>
        <dsp:cNvPr id="0" name=""/>
        <dsp:cNvSpPr/>
      </dsp:nvSpPr>
      <dsp:spPr>
        <a:xfrm>
          <a:off x="2048933"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Project management </a:t>
          </a:r>
        </a:p>
      </dsp:txBody>
      <dsp:txXfrm>
        <a:off x="2048933" y="1980150"/>
        <a:ext cx="1741992" cy="696796"/>
      </dsp:txXfrm>
    </dsp:sp>
    <dsp:sp modelId="{0EAB1C88-4BF4-4204-907C-144F60BFD2F3}">
      <dsp:nvSpPr>
        <dsp:cNvPr id="0" name=""/>
        <dsp:cNvSpPr/>
      </dsp:nvSpPr>
      <dsp:spPr>
        <a:xfrm>
          <a:off x="4435462" y="586556"/>
          <a:ext cx="1062615" cy="106261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FF855-FFAB-419F-BFAC-4CC512F6A05E}">
      <dsp:nvSpPr>
        <dsp:cNvPr id="0" name=""/>
        <dsp:cNvSpPr/>
      </dsp:nvSpPr>
      <dsp:spPr>
        <a:xfrm>
          <a:off x="4661921" y="813015"/>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ED8EE7-EFC6-4ABC-ADBE-EC839963A3DF}">
      <dsp:nvSpPr>
        <dsp:cNvPr id="0" name=""/>
        <dsp:cNvSpPr/>
      </dsp:nvSpPr>
      <dsp:spPr>
        <a:xfrm>
          <a:off x="4095774"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Design and analyses </a:t>
          </a:r>
        </a:p>
      </dsp:txBody>
      <dsp:txXfrm>
        <a:off x="4095774" y="1980150"/>
        <a:ext cx="1741992" cy="696796"/>
      </dsp:txXfrm>
    </dsp:sp>
    <dsp:sp modelId="{A0C08710-7139-428A-9E84-6143D809E3F7}">
      <dsp:nvSpPr>
        <dsp:cNvPr id="0" name=""/>
        <dsp:cNvSpPr/>
      </dsp:nvSpPr>
      <dsp:spPr>
        <a:xfrm>
          <a:off x="6482303" y="586556"/>
          <a:ext cx="1062615" cy="106261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3E4E5-10D9-4AF3-B2F2-B8369716E45D}">
      <dsp:nvSpPr>
        <dsp:cNvPr id="0" name=""/>
        <dsp:cNvSpPr/>
      </dsp:nvSpPr>
      <dsp:spPr>
        <a:xfrm>
          <a:off x="6708762" y="813015"/>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0D2DC9-72CC-4E0C-B4D7-006051F672B9}">
      <dsp:nvSpPr>
        <dsp:cNvPr id="0" name=""/>
        <dsp:cNvSpPr/>
      </dsp:nvSpPr>
      <dsp:spPr>
        <a:xfrm>
          <a:off x="6142615"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Implementation </a:t>
          </a:r>
        </a:p>
      </dsp:txBody>
      <dsp:txXfrm>
        <a:off x="6142615" y="1980150"/>
        <a:ext cx="1741992" cy="69679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1pPr>
            <a:lvl2pPr marL="914400" lvl="1"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2pPr>
            <a:lvl3pPr marL="1371600" lvl="2"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3pPr>
            <a:lvl4pPr marL="1828800" lvl="3"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4pPr>
            <a:lvl5pPr marL="2286000" lvl="4"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5pPr>
            <a:lvl6pPr marL="2743200" lvl="5"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6pPr>
            <a:lvl7pPr marL="3200400" lvl="6"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7pPr>
            <a:lvl8pPr marL="3657600" lvl="7"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8pPr>
            <a:lvl9pPr marL="4114800" lvl="8"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1pPr>
            <a:lvl2pPr lvl="1">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2pPr>
            <a:lvl3pPr lvl="2">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3pPr>
            <a:lvl4pPr lvl="3">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4pPr>
            <a:lvl5pPr lvl="4">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5pPr>
            <a:lvl6pPr lvl="5">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6pPr>
            <a:lvl7pPr lvl="6">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7pPr>
            <a:lvl8pPr lvl="7">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8pPr>
            <a:lvl9pPr lvl="8">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1pPr>
            <a:lvl2pPr marL="914400" lvl="1"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2pPr>
            <a:lvl3pPr marL="1371600" lvl="2"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3pPr>
            <a:lvl4pPr marL="1828800" lvl="3"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4pPr>
            <a:lvl5pPr marL="2286000" lvl="4"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5pPr>
            <a:lvl6pPr marL="2743200" lvl="5"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6pPr>
            <a:lvl7pPr marL="3200400" lvl="6"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7pPr>
            <a:lvl8pPr marL="3657600" lvl="7"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8pPr>
            <a:lvl9pPr marL="4114800" lvl="8"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panose="02000503080000020004"/>
                <a:ea typeface="Nixie One" panose="02000503080000020004"/>
                <a:cs typeface="Nixie One" panose="02000503080000020004"/>
                <a:sym typeface="Nixie One" panose="02000503080000020004"/>
              </a:defRPr>
            </a:lvl1pPr>
            <a:lvl2pPr lvl="1">
              <a:buNone/>
              <a:defRPr sz="1200">
                <a:solidFill>
                  <a:srgbClr val="19BBD5"/>
                </a:solidFill>
                <a:latin typeface="Nixie One" panose="02000503080000020004"/>
                <a:ea typeface="Nixie One" panose="02000503080000020004"/>
                <a:cs typeface="Nixie One" panose="02000503080000020004"/>
                <a:sym typeface="Nixie One" panose="02000503080000020004"/>
              </a:defRPr>
            </a:lvl2pPr>
            <a:lvl3pPr lvl="2">
              <a:buNone/>
              <a:defRPr sz="1200">
                <a:solidFill>
                  <a:srgbClr val="19BBD5"/>
                </a:solidFill>
                <a:latin typeface="Nixie One" panose="02000503080000020004"/>
                <a:ea typeface="Nixie One" panose="02000503080000020004"/>
                <a:cs typeface="Nixie One" panose="02000503080000020004"/>
                <a:sym typeface="Nixie One" panose="02000503080000020004"/>
              </a:defRPr>
            </a:lvl3pPr>
            <a:lvl4pPr lvl="3">
              <a:buNone/>
              <a:defRPr sz="1200">
                <a:solidFill>
                  <a:srgbClr val="19BBD5"/>
                </a:solidFill>
                <a:latin typeface="Nixie One" panose="02000503080000020004"/>
                <a:ea typeface="Nixie One" panose="02000503080000020004"/>
                <a:cs typeface="Nixie One" panose="02000503080000020004"/>
                <a:sym typeface="Nixie One" panose="02000503080000020004"/>
              </a:defRPr>
            </a:lvl4pPr>
            <a:lvl5pPr lvl="4">
              <a:buNone/>
              <a:defRPr sz="1200">
                <a:solidFill>
                  <a:srgbClr val="19BBD5"/>
                </a:solidFill>
                <a:latin typeface="Nixie One" panose="02000503080000020004"/>
                <a:ea typeface="Nixie One" panose="02000503080000020004"/>
                <a:cs typeface="Nixie One" panose="02000503080000020004"/>
                <a:sym typeface="Nixie One" panose="02000503080000020004"/>
              </a:defRPr>
            </a:lvl5pPr>
            <a:lvl6pPr lvl="5">
              <a:buNone/>
              <a:defRPr sz="1200">
                <a:solidFill>
                  <a:srgbClr val="19BBD5"/>
                </a:solidFill>
                <a:latin typeface="Nixie One" panose="02000503080000020004"/>
                <a:ea typeface="Nixie One" panose="02000503080000020004"/>
                <a:cs typeface="Nixie One" panose="02000503080000020004"/>
                <a:sym typeface="Nixie One" panose="02000503080000020004"/>
              </a:defRPr>
            </a:lvl6pPr>
            <a:lvl7pPr lvl="6">
              <a:buNone/>
              <a:defRPr sz="1200">
                <a:solidFill>
                  <a:srgbClr val="19BBD5"/>
                </a:solidFill>
                <a:latin typeface="Nixie One" panose="02000503080000020004"/>
                <a:ea typeface="Nixie One" panose="02000503080000020004"/>
                <a:cs typeface="Nixie One" panose="02000503080000020004"/>
                <a:sym typeface="Nixie One" panose="02000503080000020004"/>
              </a:defRPr>
            </a:lvl7pPr>
            <a:lvl8pPr lvl="7">
              <a:buNone/>
              <a:defRPr sz="1200">
                <a:solidFill>
                  <a:srgbClr val="19BBD5"/>
                </a:solidFill>
                <a:latin typeface="Nixie One" panose="02000503080000020004"/>
                <a:ea typeface="Nixie One" panose="02000503080000020004"/>
                <a:cs typeface="Nixie One" panose="02000503080000020004"/>
                <a:sym typeface="Nixie One" panose="02000503080000020004"/>
              </a:defRPr>
            </a:lvl8pPr>
            <a:lvl9pPr lvl="8">
              <a:buNone/>
              <a:defRPr sz="1200">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thingsboard.io/"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6"/>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628650" y="722907"/>
            <a:ext cx="2620771" cy="3697685"/>
          </a:xfrm>
        </p:spPr>
        <p:txBody>
          <a:bodyPr vert="horz" lIns="91440" tIns="45720" rIns="91440" bIns="45720" rtlCol="0" anchor="ctr">
            <a:normAutofit/>
          </a:bodyPr>
          <a:lstStyle/>
          <a:p>
            <a:pPr algn="r">
              <a:lnSpc>
                <a:spcPct val="90000"/>
              </a:lnSpc>
              <a:spcBef>
                <a:spcPct val="0"/>
              </a:spcBef>
            </a:pPr>
            <a:r>
              <a:rPr lang="en-US" sz="4400" kern="1200">
                <a:solidFill>
                  <a:schemeClr val="accent1"/>
                </a:solidFill>
                <a:latin typeface="+mj-lt"/>
                <a:ea typeface="+mj-ea"/>
                <a:cs typeface="+mj-cs"/>
              </a:rPr>
              <a:t>Air Quality </a:t>
            </a:r>
          </a:p>
        </p:txBody>
      </p:sp>
      <p:cxnSp>
        <p:nvCxnSpPr>
          <p:cNvPr id="15"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43050"/>
            <a:ext cx="0" cy="2057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p:nvPr/>
        </p:nvSpPr>
        <p:spPr>
          <a:xfrm>
            <a:off x="3732023" y="722907"/>
            <a:ext cx="4783327" cy="3697685"/>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Group: </a:t>
            </a:r>
          </a:p>
          <a:p>
            <a:pPr indent="-228600">
              <a:lnSpc>
                <a:spcPct val="90000"/>
              </a:lnSpc>
              <a:spcAft>
                <a:spcPts val="600"/>
              </a:spcAft>
              <a:buFont typeface="Arial" panose="020B0604020202020204" pitchFamily="34" charset="0"/>
              <a:buChar char="•"/>
            </a:pPr>
            <a:r>
              <a:rPr lang="en-US" sz="1800" kern="1200" dirty="0" err="1">
                <a:solidFill>
                  <a:schemeClr val="tx1"/>
                </a:solidFill>
                <a:latin typeface="+mn-lt"/>
                <a:ea typeface="+mn-ea"/>
                <a:cs typeface="+mn-cs"/>
              </a:rPr>
              <a:t>Aufa</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Dhyia</a:t>
            </a:r>
            <a:r>
              <a:rPr lang="en-US" sz="1800" kern="1200" dirty="0">
                <a:solidFill>
                  <a:schemeClr val="tx1"/>
                </a:solidFill>
                <a:latin typeface="+mn-lt"/>
                <a:ea typeface="+mn-ea"/>
                <a:cs typeface="+mn-cs"/>
              </a:rPr>
              <a:t> Aydan	1706043260</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Muhamad Fadil		1706042812</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Muhamad Farhan	1706042876</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85801"/>
            <a:ext cx="7886700" cy="1994968"/>
          </a:xfrm>
        </p:spPr>
        <p:txBody>
          <a:bodyPr vert="horz" lIns="91440" tIns="45720" rIns="91440" bIns="45720" rtlCol="0" anchor="b">
            <a:normAutofit/>
          </a:bodyPr>
          <a:lstStyle/>
          <a:p>
            <a:pPr algn="ctr">
              <a:lnSpc>
                <a:spcPct val="90000"/>
              </a:lnSpc>
              <a:spcBef>
                <a:spcPct val="0"/>
              </a:spcBef>
            </a:pPr>
            <a:r>
              <a:rPr lang="en-US" sz="5100" kern="1200">
                <a:solidFill>
                  <a:schemeClr val="tx1"/>
                </a:solidFill>
                <a:latin typeface="+mj-lt"/>
                <a:ea typeface="+mj-ea"/>
                <a:cs typeface="+mj-cs"/>
              </a:rPr>
              <a:t>Active UMl</a:t>
            </a:r>
          </a:p>
        </p:txBody>
      </p:sp>
      <p:sp>
        <p:nvSpPr>
          <p:cNvPr id="3" name="Subtitle 2"/>
          <p:cNvSpPr>
            <a:spLocks noGrp="1"/>
          </p:cNvSpPr>
          <p:nvPr>
            <p:ph type="subTitle" idx="1"/>
          </p:nvPr>
        </p:nvSpPr>
        <p:spPr>
          <a:xfrm>
            <a:off x="628650" y="2764232"/>
            <a:ext cx="7886700" cy="1328030"/>
          </a:xfrm>
        </p:spPr>
        <p:txBody>
          <a:bodyPr vert="horz" lIns="91440" tIns="45720" rIns="91440" bIns="45720" rtlCol="0">
            <a:normAutofit/>
          </a:bodyPr>
          <a:lstStyle/>
          <a:p>
            <a:pPr marL="0" indent="0" algn="ctr">
              <a:lnSpc>
                <a:spcPct val="90000"/>
              </a:lnSpc>
              <a:spcBef>
                <a:spcPts val="1000"/>
              </a:spcBef>
            </a:pPr>
            <a:endParaRPr lang="en-US" sz="2400" kern="1200">
              <a:solidFill>
                <a:schemeClr val="tx1"/>
              </a:solidFill>
              <a:latin typeface="+mn-lt"/>
              <a:ea typeface="+mn-ea"/>
              <a:cs typeface="+mn-cs"/>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A19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t="7660" b="9272"/>
          <a:stretch/>
        </p:blipFill>
        <p:spPr>
          <a:xfrm>
            <a:off x="482600" y="482600"/>
            <a:ext cx="8178799" cy="4178299"/>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278" y="983344"/>
            <a:ext cx="7886700" cy="1994968"/>
          </a:xfrm>
        </p:spPr>
        <p:txBody>
          <a:bodyPr vert="horz" lIns="91440" tIns="45720" rIns="91440" bIns="45720" rtlCol="0" anchor="b">
            <a:normAutofit/>
          </a:bodyPr>
          <a:lstStyle/>
          <a:p>
            <a:pPr algn="ctr">
              <a:lnSpc>
                <a:spcPct val="90000"/>
              </a:lnSpc>
              <a:spcBef>
                <a:spcPct val="0"/>
              </a:spcBef>
            </a:pPr>
            <a:r>
              <a:rPr lang="en-US" sz="5100" kern="1200" dirty="0">
                <a:solidFill>
                  <a:schemeClr val="tx1"/>
                </a:solidFill>
                <a:latin typeface="+mj-lt"/>
                <a:ea typeface="+mj-ea"/>
                <a:cs typeface="+mj-cs"/>
              </a:rPr>
              <a:t>Sequence UML</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619138" y="482600"/>
            <a:ext cx="5905723" cy="4178299"/>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85801"/>
            <a:ext cx="7886700" cy="1994968"/>
          </a:xfrm>
        </p:spPr>
        <p:txBody>
          <a:bodyPr vert="horz" lIns="91440" tIns="45720" rIns="91440" bIns="45720" rtlCol="0" anchor="b">
            <a:normAutofit/>
          </a:bodyPr>
          <a:lstStyle/>
          <a:p>
            <a:pPr algn="ctr">
              <a:lnSpc>
                <a:spcPct val="90000"/>
              </a:lnSpc>
              <a:spcBef>
                <a:spcPct val="0"/>
              </a:spcBef>
            </a:pPr>
            <a:r>
              <a:rPr lang="en-US" sz="5100" kern="1200">
                <a:solidFill>
                  <a:schemeClr val="tx1"/>
                </a:solidFill>
                <a:latin typeface="+mj-lt"/>
                <a:ea typeface="+mj-ea"/>
                <a:cs typeface="+mj-cs"/>
              </a:rPr>
              <a:t>Class UML</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2039697" y="482600"/>
            <a:ext cx="5064604" cy="4178299"/>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85801"/>
            <a:ext cx="7886700" cy="1994968"/>
          </a:xfrm>
        </p:spPr>
        <p:txBody>
          <a:bodyPr vert="horz" lIns="91440" tIns="45720" rIns="91440" bIns="45720" rtlCol="0" anchor="b">
            <a:normAutofit/>
          </a:bodyPr>
          <a:lstStyle/>
          <a:p>
            <a:pPr algn="ctr">
              <a:lnSpc>
                <a:spcPct val="90000"/>
              </a:lnSpc>
              <a:spcBef>
                <a:spcPct val="0"/>
              </a:spcBef>
            </a:pPr>
            <a:r>
              <a:rPr lang="en-US" sz="5100" kern="1200">
                <a:solidFill>
                  <a:schemeClr val="tx1"/>
                </a:solidFill>
                <a:latin typeface="+mj-lt"/>
                <a:ea typeface="+mj-ea"/>
                <a:cs typeface="+mj-cs"/>
              </a:rPr>
              <a:t>State UML</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B19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015999" y="482600"/>
            <a:ext cx="7112000" cy="4178299"/>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28649" y="3394010"/>
            <a:ext cx="5100991" cy="1303020"/>
          </a:xfrm>
        </p:spPr>
        <p:txBody>
          <a:bodyPr vert="horz" lIns="91440" tIns="45720" rIns="91440" bIns="45720" rtlCol="0" anchor="ctr">
            <a:normAutofit/>
          </a:bodyPr>
          <a:lstStyle/>
          <a:p>
            <a:pPr algn="r">
              <a:lnSpc>
                <a:spcPct val="90000"/>
              </a:lnSpc>
              <a:spcBef>
                <a:spcPct val="0"/>
              </a:spcBef>
            </a:pPr>
            <a:r>
              <a:rPr lang="en-US" sz="4200" kern="1200">
                <a:solidFill>
                  <a:schemeClr val="tx1"/>
                </a:solidFill>
                <a:latin typeface="+mj-lt"/>
                <a:ea typeface="+mj-ea"/>
                <a:cs typeface="+mj-cs"/>
              </a:rPr>
              <a:t>Project Planning Table</a:t>
            </a: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46536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0" y="1849953"/>
            <a:ext cx="721797"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1" y="1745991"/>
            <a:ext cx="220272"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084" y="0"/>
            <a:ext cx="4274916" cy="304443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0294" y="339401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2022455" y="482600"/>
            <a:ext cx="5099088" cy="4178299"/>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1"/>
        <p:cNvGrpSpPr/>
        <p:nvPr/>
      </p:nvGrpSpPr>
      <p:grpSpPr>
        <a:xfrm>
          <a:off x="0" y="0"/>
          <a:ext cx="0" cy="0"/>
          <a:chOff x="0" y="0"/>
          <a:chExt cx="0" cy="0"/>
        </a:xfrm>
      </p:grpSpPr>
      <p:sp>
        <p:nvSpPr>
          <p:cNvPr id="13" name="Google Shape;359;p14"/>
          <p:cNvSpPr txBox="1"/>
          <p:nvPr/>
        </p:nvSpPr>
        <p:spPr>
          <a:xfrm>
            <a:off x="628650" y="273843"/>
            <a:ext cx="7886700" cy="994173"/>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pPr>
              <a:lnSpc>
                <a:spcPct val="90000"/>
              </a:lnSpc>
              <a:spcBef>
                <a:spcPct val="0"/>
              </a:spcBef>
              <a:spcAft>
                <a:spcPts val="600"/>
              </a:spcAft>
            </a:pPr>
            <a:r>
              <a:rPr lang="en-US" sz="4400" kern="1200">
                <a:solidFill>
                  <a:schemeClr val="tx1"/>
                </a:solidFill>
                <a:latin typeface="+mj-lt"/>
                <a:ea typeface="+mj-ea"/>
                <a:cs typeface="+mj-cs"/>
              </a:rPr>
              <a:t>Outline</a:t>
            </a:r>
          </a:p>
        </p:txBody>
      </p:sp>
      <p:sp>
        <p:nvSpPr>
          <p:cNvPr id="374" name="Google Shape;374;p16"/>
          <p:cNvSpPr txBox="1">
            <a:spLocks noGrp="1"/>
          </p:cNvSpPr>
          <p:nvPr>
            <p:ph type="sldNum" idx="12"/>
          </p:nvPr>
        </p:nvSpPr>
        <p:spPr>
          <a:xfrm>
            <a:off x="6457950" y="4767262"/>
            <a:ext cx="2057400" cy="273844"/>
          </a:xfrm>
          <a:prstGeom prst="rect">
            <a:avLst/>
          </a:prstGeom>
        </p:spPr>
        <p:txBody>
          <a:bodyPr spcFirstLastPara="1" vert="horz" lIns="91440" tIns="45720" rIns="91440" bIns="45720" rtlCol="0" anchor="ctr" anchorCtr="0">
            <a:normAutofit/>
          </a:bodyPr>
          <a:lstStyle/>
          <a:p>
            <a:pPr lvl="0" indent="0" algn="r">
              <a:lnSpc>
                <a:spcPct val="90000"/>
              </a:lnSpc>
              <a:spcBef>
                <a:spcPts val="0"/>
              </a:spcBef>
              <a:spcAft>
                <a:spcPts val="600"/>
              </a:spcAft>
              <a:buNone/>
            </a:pPr>
            <a:fld id="{00000000-1234-1234-1234-123412341234}" type="slidenum">
              <a:rPr lang="en-US" sz="700" kern="1200">
                <a:solidFill>
                  <a:schemeClr val="tx1">
                    <a:tint val="75000"/>
                  </a:schemeClr>
                </a:solidFill>
                <a:latin typeface="+mn-lt"/>
                <a:ea typeface="+mn-ea"/>
                <a:cs typeface="+mn-cs"/>
              </a:rPr>
              <a:pPr lvl="0" indent="0" algn="r">
                <a:lnSpc>
                  <a:spcPct val="90000"/>
                </a:lnSpc>
                <a:spcBef>
                  <a:spcPts val="0"/>
                </a:spcBef>
                <a:spcAft>
                  <a:spcPts val="600"/>
                </a:spcAft>
                <a:buNone/>
              </a:pPr>
              <a:t>2</a:t>
            </a:fld>
            <a:endParaRPr lang="en-US" sz="700" kern="1200">
              <a:solidFill>
                <a:schemeClr val="tx1">
                  <a:tint val="75000"/>
                </a:schemeClr>
              </a:solidFill>
              <a:latin typeface="+mn-lt"/>
              <a:ea typeface="+mn-ea"/>
              <a:cs typeface="+mn-cs"/>
            </a:endParaRPr>
          </a:p>
        </p:txBody>
      </p:sp>
      <p:graphicFrame>
        <p:nvGraphicFramePr>
          <p:cNvPr id="376" name="Content Placeholder 2">
            <a:extLst>
              <a:ext uri="{FF2B5EF4-FFF2-40B4-BE49-F238E27FC236}">
                <a16:creationId xmlns:a16="http://schemas.microsoft.com/office/drawing/2014/main" id="{33D5BB4B-22CE-46CF-8A04-F6E70B548B8A}"/>
              </a:ext>
            </a:extLst>
          </p:cNvPr>
          <p:cNvGraphicFramePr/>
          <p:nvPr>
            <p:extLst>
              <p:ext uri="{D42A27DB-BD31-4B8C-83A1-F6EECF244321}">
                <p14:modId xmlns:p14="http://schemas.microsoft.com/office/powerpoint/2010/main" val="4162857822"/>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94"/>
            <a:ext cx="4211157"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4570578" y="602216"/>
            <a:ext cx="3733482" cy="1090538"/>
          </a:xfrm>
        </p:spPr>
        <p:txBody>
          <a:bodyPr vert="horz" lIns="91440" tIns="45720" rIns="91440" bIns="45720" rtlCol="0" anchor="ctr">
            <a:normAutofit/>
          </a:bodyPr>
          <a:lstStyle/>
          <a:p>
            <a:pPr>
              <a:lnSpc>
                <a:spcPct val="90000"/>
              </a:lnSpc>
              <a:spcBef>
                <a:spcPct val="0"/>
              </a:spcBef>
            </a:pPr>
            <a:r>
              <a:rPr lang="en-US" sz="3700" kern="1200">
                <a:solidFill>
                  <a:srgbClr val="000000"/>
                </a:solidFill>
                <a:latin typeface="+mj-lt"/>
                <a:ea typeface="+mj-ea"/>
                <a:cs typeface="+mj-cs"/>
              </a:rPr>
              <a:t>PLAN PROJECT</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3964"/>
            <a:ext cx="3750328" cy="4050721"/>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st">
            <a:extLst>
              <a:ext uri="{FF2B5EF4-FFF2-40B4-BE49-F238E27FC236}">
                <a16:creationId xmlns:a16="http://schemas.microsoft.com/office/drawing/2014/main" id="{93A029CC-1775-4198-BC79-0533571FD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690" y="1221816"/>
            <a:ext cx="2715016" cy="2715016"/>
          </a:xfrm>
          <a:prstGeom prst="rect">
            <a:avLst/>
          </a:prstGeom>
        </p:spPr>
      </p:pic>
      <p:sp>
        <p:nvSpPr>
          <p:cNvPr id="3" name="Subtitle 2"/>
          <p:cNvSpPr>
            <a:spLocks noGrp="1"/>
          </p:cNvSpPr>
          <p:nvPr>
            <p:ph type="subTitle" idx="1"/>
          </p:nvPr>
        </p:nvSpPr>
        <p:spPr>
          <a:xfrm>
            <a:off x="4567930" y="1816261"/>
            <a:ext cx="3733184" cy="2729467"/>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kern="1200">
                <a:solidFill>
                  <a:srgbClr val="000000"/>
                </a:solidFill>
                <a:latin typeface="+mn-lt"/>
                <a:ea typeface="+mn-ea"/>
                <a:cs typeface="+mn-cs"/>
              </a:rPr>
              <a:t>Project Plan is a project plan that uses</a:t>
            </a:r>
          </a:p>
          <a:p>
            <a:pPr indent="-228600">
              <a:lnSpc>
                <a:spcPct val="90000"/>
              </a:lnSpc>
              <a:spcAft>
                <a:spcPts val="600"/>
              </a:spcAft>
              <a:buFont typeface="Arial" panose="020B0604020202020204" pitchFamily="34" charset="0"/>
              <a:buChar char="•"/>
            </a:pPr>
            <a:endParaRPr lang="en-US" kern="1200">
              <a:solidFill>
                <a:srgbClr val="000000"/>
              </a:solidFill>
              <a:latin typeface="+mn-lt"/>
              <a:ea typeface="+mn-ea"/>
              <a:cs typeface="+mn-cs"/>
            </a:endParaRPr>
          </a:p>
          <a:p>
            <a:pPr indent="-228600">
              <a:lnSpc>
                <a:spcPct val="90000"/>
              </a:lnSpc>
              <a:spcAft>
                <a:spcPts val="600"/>
              </a:spcAft>
              <a:buFont typeface="Arial" panose="020B0604020202020204" pitchFamily="34" charset="0"/>
              <a:buChar char="•"/>
            </a:pPr>
            <a:r>
              <a:rPr lang="en-US" kern="1200">
                <a:solidFill>
                  <a:srgbClr val="000000"/>
                </a:solidFill>
                <a:latin typeface="+mn-lt"/>
                <a:ea typeface="+mn-ea"/>
                <a:cs typeface="+mn-cs"/>
              </a:rPr>
              <a:t>Programming Languages: PHP, HTML, CSS, Arduino</a:t>
            </a:r>
          </a:p>
          <a:p>
            <a:pPr indent="-228600">
              <a:lnSpc>
                <a:spcPct val="90000"/>
              </a:lnSpc>
              <a:spcAft>
                <a:spcPts val="600"/>
              </a:spcAft>
              <a:buFont typeface="Arial" panose="020B0604020202020204" pitchFamily="34" charset="0"/>
              <a:buChar char="•"/>
            </a:pPr>
            <a:r>
              <a:rPr lang="en-US" kern="1200">
                <a:solidFill>
                  <a:srgbClr val="000000"/>
                </a:solidFill>
                <a:latin typeface="+mn-lt"/>
                <a:ea typeface="+mn-ea"/>
                <a:cs typeface="+mn-cs"/>
              </a:rPr>
              <a:t>Repository: github</a:t>
            </a:r>
          </a:p>
          <a:p>
            <a:pPr indent="-228600">
              <a:lnSpc>
                <a:spcPct val="90000"/>
              </a:lnSpc>
              <a:spcAft>
                <a:spcPts val="600"/>
              </a:spcAft>
              <a:buFont typeface="Arial" panose="020B0604020202020204" pitchFamily="34" charset="0"/>
              <a:buChar char="•"/>
            </a:pPr>
            <a:r>
              <a:rPr lang="en-US" kern="1200">
                <a:solidFill>
                  <a:srgbClr val="000000"/>
                </a:solidFill>
                <a:latin typeface="+mn-lt"/>
                <a:ea typeface="+mn-ea"/>
                <a:cs typeface="+mn-cs"/>
              </a:rPr>
              <a:t>Framework: -</a:t>
            </a:r>
          </a:p>
          <a:p>
            <a:pPr indent="-228600">
              <a:lnSpc>
                <a:spcPct val="90000"/>
              </a:lnSpc>
              <a:spcAft>
                <a:spcPts val="600"/>
              </a:spcAft>
              <a:buFont typeface="Arial" panose="020B0604020202020204" pitchFamily="34" charset="0"/>
              <a:buChar char="•"/>
            </a:pPr>
            <a:r>
              <a:rPr lang="en-US" kern="1200">
                <a:solidFill>
                  <a:srgbClr val="000000"/>
                </a:solidFill>
                <a:latin typeface="+mn-lt"/>
                <a:ea typeface="+mn-ea"/>
                <a:cs typeface="+mn-cs"/>
              </a:rPr>
              <a:t>IDEA : -</a:t>
            </a:r>
          </a:p>
          <a:p>
            <a:pPr indent="-228600">
              <a:lnSpc>
                <a:spcPct val="90000"/>
              </a:lnSpc>
              <a:spcAft>
                <a:spcPts val="600"/>
              </a:spcAft>
              <a:buFont typeface="Arial" panose="020B0604020202020204" pitchFamily="34" charset="0"/>
              <a:buChar char="•"/>
            </a:pPr>
            <a:r>
              <a:rPr lang="en-US" kern="1200">
                <a:solidFill>
                  <a:srgbClr val="000000"/>
                </a:solidFill>
                <a:latin typeface="+mn-lt"/>
                <a:ea typeface="+mn-ea"/>
                <a:cs typeface="+mn-cs"/>
              </a:rPr>
              <a:t>Cloud: We use a database from Thingsboard that already provides an API</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480059" y="1540230"/>
            <a:ext cx="2751871" cy="2070074"/>
          </a:xfrm>
        </p:spPr>
        <p:txBody>
          <a:bodyPr vert="horz" lIns="91440" tIns="45720" rIns="91440" bIns="45720" rtlCol="0" anchor="ctr">
            <a:normAutofit/>
          </a:bodyPr>
          <a:lstStyle/>
          <a:p>
            <a:pPr>
              <a:lnSpc>
                <a:spcPct val="90000"/>
              </a:lnSpc>
              <a:spcBef>
                <a:spcPct val="0"/>
              </a:spcBef>
            </a:pPr>
            <a:r>
              <a:rPr lang="en-US" sz="3700" kern="1200">
                <a:solidFill>
                  <a:srgbClr val="FFFFFF"/>
                </a:solidFill>
                <a:latin typeface="+mj-lt"/>
                <a:ea typeface="+mj-ea"/>
                <a:cs typeface="+mj-cs"/>
              </a:rPr>
              <a:t>CNN METHODS</a:t>
            </a:r>
          </a:p>
        </p:txBody>
      </p:sp>
      <p:sp>
        <p:nvSpPr>
          <p:cNvPr id="3" name="Subtitle 2"/>
          <p:cNvSpPr>
            <a:spLocks noGrp="1"/>
          </p:cNvSpPr>
          <p:nvPr>
            <p:ph type="subTitle" idx="1"/>
          </p:nvPr>
        </p:nvSpPr>
        <p:spPr>
          <a:xfrm>
            <a:off x="4567930" y="601399"/>
            <a:ext cx="3979563" cy="3922976"/>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800" kern="1200">
                <a:solidFill>
                  <a:srgbClr val="000000"/>
                </a:solidFill>
                <a:latin typeface="+mn-lt"/>
                <a:ea typeface="+mn-ea"/>
                <a:cs typeface="+mn-cs"/>
              </a:rPr>
              <a:t>In the CNN method, we have just entered level 2, which is Repentable where there is a simple project management such as determining the cost and determining the work schedule that will be the starting point of success</a:t>
            </a:r>
          </a:p>
          <a:p>
            <a:pPr indent="-228600">
              <a:lnSpc>
                <a:spcPct val="90000"/>
              </a:lnSpc>
              <a:spcAft>
                <a:spcPts val="600"/>
              </a:spcAft>
              <a:buFont typeface="Arial" panose="020B0604020202020204" pitchFamily="34" charset="0"/>
              <a:buChar char="•"/>
            </a:pPr>
            <a:endParaRPr lang="en-US" sz="1800" kern="1200">
              <a:solidFill>
                <a:srgbClr val="000000"/>
              </a:solidFill>
              <a:latin typeface="+mn-lt"/>
              <a:ea typeface="+mn-ea"/>
              <a:cs typeface="+mn-cs"/>
            </a:endParaRPr>
          </a:p>
          <a:p>
            <a:pPr indent="-228600">
              <a:lnSpc>
                <a:spcPct val="90000"/>
              </a:lnSpc>
              <a:spcAft>
                <a:spcPts val="600"/>
              </a:spcAft>
              <a:buFont typeface="Arial" panose="020B0604020202020204" pitchFamily="34" charset="0"/>
              <a:buChar char="•"/>
            </a:pPr>
            <a:r>
              <a:rPr lang="en-US" sz="1800" kern="1200">
                <a:solidFill>
                  <a:srgbClr val="000000"/>
                </a:solidFill>
                <a:latin typeface="+mn-lt"/>
                <a:ea typeface="+mn-ea"/>
                <a:cs typeface="+mn-cs"/>
              </a:rPr>
              <a:t>Focus: Project Management</a:t>
            </a:r>
          </a:p>
          <a:p>
            <a:pPr indent="-228600">
              <a:lnSpc>
                <a:spcPct val="90000"/>
              </a:lnSpc>
              <a:spcAft>
                <a:spcPts val="600"/>
              </a:spcAft>
              <a:buFont typeface="Arial" panose="020B0604020202020204" pitchFamily="34" charset="0"/>
              <a:buChar char="•"/>
            </a:pPr>
            <a:endParaRPr lang="en-US" sz="1800" kern="1200">
              <a:solidFill>
                <a:srgbClr val="000000"/>
              </a:solidFill>
              <a:latin typeface="+mn-lt"/>
              <a:ea typeface="+mn-ea"/>
              <a:cs typeface="+mn-cs"/>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7442" y="723898"/>
            <a:ext cx="5074559" cy="3695701"/>
          </a:xfrm>
        </p:spPr>
        <p:txBody>
          <a:bodyPr vert="horz" lIns="91440" tIns="45720" rIns="91440" bIns="45720" rtlCol="0" anchor="ctr">
            <a:normAutofit/>
          </a:bodyPr>
          <a:lstStyle/>
          <a:p>
            <a:pPr algn="r">
              <a:lnSpc>
                <a:spcPct val="90000"/>
              </a:lnSpc>
              <a:spcBef>
                <a:spcPct val="0"/>
              </a:spcBef>
            </a:pPr>
            <a:r>
              <a:rPr lang="en-US" sz="6000" kern="1200">
                <a:solidFill>
                  <a:schemeClr val="tx1"/>
                </a:solidFill>
                <a:latin typeface="+mj-lt"/>
                <a:ea typeface="+mj-ea"/>
                <a:cs typeface="+mj-cs"/>
              </a:rPr>
              <a:t>WATERFALL</a:t>
            </a:r>
          </a:p>
        </p:txBody>
      </p:sp>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0"/>
            <a:ext cx="3054098"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40927" y="723899"/>
            <a:ext cx="2320472" cy="3695701"/>
          </a:xfrm>
        </p:spPr>
        <p:txBody>
          <a:bodyPr vert="horz" lIns="91440" tIns="45720" rIns="91440" bIns="45720" rtlCol="0" anchor="ctr">
            <a:normAutofit/>
          </a:bodyPr>
          <a:lstStyle/>
          <a:p>
            <a:pPr marL="0" indent="0">
              <a:lnSpc>
                <a:spcPct val="90000"/>
              </a:lnSpc>
              <a:spcBef>
                <a:spcPts val="1000"/>
              </a:spcBef>
            </a:pPr>
            <a:r>
              <a:rPr lang="en-US" sz="1500" kern="1200" dirty="0">
                <a:solidFill>
                  <a:srgbClr val="FFFFFF"/>
                </a:solidFill>
                <a:latin typeface="+mn-lt"/>
                <a:ea typeface="+mn-ea"/>
                <a:cs typeface="+mn-cs"/>
              </a:rPr>
              <a:t>We use the waterfall method in making this project because in this project we take a systematic approach and are carried out sequentially, so there are steps that are carried out sequentially (working on developing the model one by one), such as what should be done (planning), then how the modeling, construction, and how the system to its users.</a:t>
            </a:r>
          </a:p>
        </p:txBody>
      </p:sp>
    </p:spTree>
  </p:cSld>
  <p:clrMapOvr>
    <a:overrideClrMapping bg1="dk1" tx1="lt1" bg2="dk2" tx2="lt2" accent1="accent1" accent2="accent2" accent3="accent3" accent4="accent4" accent5="accent5" accent6="accent6" hlink="hlink" folHlink="folHlink"/>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8650" y="468426"/>
            <a:ext cx="2824842" cy="4059690"/>
          </a:xfrm>
        </p:spPr>
        <p:txBody>
          <a:bodyPr vert="horz" lIns="91440" tIns="45720" rIns="91440" bIns="45720" rtlCol="0" anchor="ctr">
            <a:normAutofit/>
          </a:bodyPr>
          <a:lstStyle/>
          <a:p>
            <a:pPr>
              <a:lnSpc>
                <a:spcPct val="90000"/>
              </a:lnSpc>
              <a:spcBef>
                <a:spcPct val="0"/>
              </a:spcBef>
            </a:pPr>
            <a:r>
              <a:rPr lang="en-US" sz="3400" kern="1200">
                <a:solidFill>
                  <a:schemeClr val="tx1"/>
                </a:solidFill>
                <a:latin typeface="+mj-lt"/>
                <a:ea typeface="+mj-ea"/>
                <a:cs typeface="+mj-cs"/>
              </a:rPr>
              <a:t>Requirement Analysis</a:t>
            </a:r>
          </a:p>
        </p:txBody>
      </p:sp>
      <p:sp>
        <p:nvSpPr>
          <p:cNvPr id="3" name="Subtitle 2"/>
          <p:cNvSpPr>
            <a:spLocks noGrp="1"/>
          </p:cNvSpPr>
          <p:nvPr>
            <p:ph type="subTitle" idx="1"/>
          </p:nvPr>
        </p:nvSpPr>
        <p:spPr>
          <a:xfrm>
            <a:off x="3771900" y="468426"/>
            <a:ext cx="4743448" cy="4059690"/>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kern="1200">
                <a:solidFill>
                  <a:schemeClr val="tx1"/>
                </a:solidFill>
                <a:latin typeface="+mn-lt"/>
                <a:ea typeface="+mn-ea"/>
                <a:cs typeface="+mn-cs"/>
              </a:rPr>
              <a:t>The Air Quality Application Program that we created is designed to determine the condition of the air around the FT environment by detecting CO2. Users only need to open the platform that we provide, then there will be a display of information about CO2 levels in every place that we install the air quality tool, in that platform we will also display information on whether the CO2 level has reached a good or bad stage in the environment.</a:t>
            </a:r>
          </a:p>
          <a:p>
            <a:pPr indent="-22860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kern="1200">
                <a:solidFill>
                  <a:schemeClr val="tx1"/>
                </a:solidFill>
                <a:latin typeface="+mn-lt"/>
                <a:ea typeface="+mn-ea"/>
                <a:cs typeface="+mn-cs"/>
              </a:rPr>
              <a:t>• User page</a:t>
            </a:r>
          </a:p>
          <a:p>
            <a:pPr indent="-228600">
              <a:lnSpc>
                <a:spcPct val="90000"/>
              </a:lnSpc>
              <a:spcAft>
                <a:spcPts val="600"/>
              </a:spcAft>
              <a:buFont typeface="Arial" panose="020B0604020202020204" pitchFamily="34" charset="0"/>
              <a:buChar char="•"/>
            </a:pPr>
            <a:r>
              <a:rPr lang="en-US" kern="1200">
                <a:solidFill>
                  <a:schemeClr val="tx1"/>
                </a:solidFill>
                <a:latin typeface="+mn-lt"/>
                <a:ea typeface="+mn-ea"/>
                <a:cs typeface="+mn-cs"/>
              </a:rPr>
              <a:t>A1. The user only sees the available page interface</a:t>
            </a:r>
          </a:p>
          <a:p>
            <a:pPr indent="-228600">
              <a:lnSpc>
                <a:spcPct val="90000"/>
              </a:lnSpc>
              <a:spcAft>
                <a:spcPts val="600"/>
              </a:spcAft>
              <a:buFont typeface="Arial" panose="020B0604020202020204" pitchFamily="34" charset="0"/>
              <a:buChar char="•"/>
            </a:pPr>
            <a:r>
              <a:rPr lang="en-US" kern="1200">
                <a:solidFill>
                  <a:schemeClr val="tx1"/>
                </a:solidFill>
                <a:latin typeface="+mn-lt"/>
                <a:ea typeface="+mn-ea"/>
                <a:cs typeface="+mn-cs"/>
              </a:rPr>
              <a:t> </a:t>
            </a:r>
          </a:p>
          <a:p>
            <a:pPr indent="-228600">
              <a:lnSpc>
                <a:spcPct val="90000"/>
              </a:lnSpc>
              <a:spcAft>
                <a:spcPts val="600"/>
              </a:spcAft>
              <a:buFont typeface="Arial" panose="020B0604020202020204" pitchFamily="34" charset="0"/>
              <a:buChar char="•"/>
            </a:pPr>
            <a:r>
              <a:rPr lang="en-US" kern="1200">
                <a:solidFill>
                  <a:schemeClr val="tx1"/>
                </a:solidFill>
                <a:latin typeface="+mn-lt"/>
                <a:ea typeface="+mn-ea"/>
                <a:cs typeface="+mn-cs"/>
              </a:rPr>
              <a:t>• Admin page</a:t>
            </a:r>
          </a:p>
          <a:p>
            <a:pPr indent="-228600">
              <a:lnSpc>
                <a:spcPct val="90000"/>
              </a:lnSpc>
              <a:spcAft>
                <a:spcPts val="600"/>
              </a:spcAft>
              <a:buFont typeface="Arial" panose="020B0604020202020204" pitchFamily="34" charset="0"/>
              <a:buChar char="•"/>
            </a:pPr>
            <a:r>
              <a:rPr lang="en-US" kern="1200">
                <a:solidFill>
                  <a:schemeClr val="tx1"/>
                </a:solidFill>
                <a:latin typeface="+mn-lt"/>
                <a:ea typeface="+mn-ea"/>
                <a:cs typeface="+mn-cs"/>
              </a:rPr>
              <a:t>B1. Admin can update CO2 levels</a:t>
            </a:r>
          </a:p>
          <a:p>
            <a:pPr indent="-228600">
              <a:lnSpc>
                <a:spcPct val="90000"/>
              </a:lnSpc>
              <a:spcAft>
                <a:spcPts val="600"/>
              </a:spcAft>
              <a:buFont typeface="Arial" panose="020B0604020202020204" pitchFamily="34" charset="0"/>
              <a:buChar char="•"/>
            </a:pPr>
            <a:r>
              <a:rPr lang="en-US" kern="1200">
                <a:solidFill>
                  <a:schemeClr val="tx1"/>
                </a:solidFill>
                <a:latin typeface="+mn-lt"/>
                <a:ea typeface="+mn-ea"/>
                <a:cs typeface="+mn-cs"/>
              </a:rPr>
              <a:t>B2. Admin can update whether the CO2 condition is good enough or bad enough</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3454" y="1089227"/>
            <a:ext cx="3483937" cy="2166835"/>
          </a:xfrm>
        </p:spPr>
        <p:txBody>
          <a:bodyPr vert="horz" lIns="91440" tIns="45720" rIns="91440" bIns="45720" rtlCol="0" anchor="b">
            <a:normAutofit/>
          </a:bodyPr>
          <a:lstStyle/>
          <a:p>
            <a:pPr>
              <a:lnSpc>
                <a:spcPct val="90000"/>
              </a:lnSpc>
              <a:spcBef>
                <a:spcPct val="0"/>
              </a:spcBef>
            </a:pPr>
            <a:r>
              <a:rPr lang="en-US" sz="6000" kern="1200" dirty="0">
                <a:solidFill>
                  <a:schemeClr val="tx1"/>
                </a:solidFill>
                <a:latin typeface="+mj-lt"/>
                <a:ea typeface="+mj-ea"/>
                <a:cs typeface="+mj-cs"/>
              </a:rPr>
              <a:t>Code &amp; Support</a:t>
            </a:r>
          </a:p>
        </p:txBody>
      </p:sp>
      <p:sp>
        <p:nvSpPr>
          <p:cNvPr id="3" name="Subtitle 2"/>
          <p:cNvSpPr>
            <a:spLocks noGrp="1"/>
          </p:cNvSpPr>
          <p:nvPr>
            <p:ph type="subTitle" idx="1"/>
          </p:nvPr>
        </p:nvSpPr>
        <p:spPr>
          <a:xfrm>
            <a:off x="4025813" y="3256062"/>
            <a:ext cx="5249378" cy="1667420"/>
          </a:xfrm>
        </p:spPr>
        <p:txBody>
          <a:bodyPr vert="horz" lIns="91440" tIns="45720" rIns="91440" bIns="45720" rtlCol="0" anchor="t">
            <a:noAutofit/>
          </a:bodyPr>
          <a:lstStyle/>
          <a:p>
            <a:pPr marL="0" indent="0">
              <a:lnSpc>
                <a:spcPct val="90000"/>
              </a:lnSpc>
              <a:spcBef>
                <a:spcPts val="1000"/>
              </a:spcBef>
            </a:pPr>
            <a:r>
              <a:rPr lang="en-US" sz="1800" kern="1200" dirty="0">
                <a:solidFill>
                  <a:schemeClr val="tx1"/>
                </a:solidFill>
                <a:latin typeface="+mn-lt"/>
                <a:ea typeface="+mn-ea"/>
                <a:cs typeface="+mn-cs"/>
              </a:rPr>
              <a:t>Code :	This Air Quality application project was designed using 	the Web (php, </a:t>
            </a:r>
            <a:r>
              <a:rPr lang="en-US" sz="1800" kern="1200" dirty="0" err="1">
                <a:solidFill>
                  <a:schemeClr val="tx1"/>
                </a:solidFill>
                <a:latin typeface="+mn-lt"/>
                <a:ea typeface="+mn-ea"/>
                <a:cs typeface="+mn-cs"/>
              </a:rPr>
              <a:t>css</a:t>
            </a:r>
            <a:r>
              <a:rPr lang="en-US" sz="1800" kern="1200" dirty="0">
                <a:solidFill>
                  <a:schemeClr val="tx1"/>
                </a:solidFill>
                <a:latin typeface="+mn-lt"/>
                <a:ea typeface="+mn-ea"/>
                <a:cs typeface="+mn-cs"/>
              </a:rPr>
              <a:t>, html), App (the application's own 	language), and </a:t>
            </a:r>
            <a:r>
              <a:rPr lang="en-US" sz="1800" kern="1200" dirty="0" err="1">
                <a:solidFill>
                  <a:schemeClr val="tx1"/>
                </a:solidFill>
                <a:latin typeface="+mn-lt"/>
                <a:ea typeface="+mn-ea"/>
                <a:cs typeface="+mn-cs"/>
              </a:rPr>
              <a:t>Thingsboard</a:t>
            </a:r>
            <a:r>
              <a:rPr lang="en-US" sz="1800" kern="1200" dirty="0">
                <a:solidFill>
                  <a:schemeClr val="tx1"/>
                </a:solidFill>
                <a:latin typeface="+mn-lt"/>
                <a:ea typeface="+mn-ea"/>
                <a:cs typeface="+mn-cs"/>
              </a:rPr>
              <a:t> (Arduino).</a:t>
            </a:r>
          </a:p>
          <a:p>
            <a:pPr marL="0" indent="0">
              <a:lnSpc>
                <a:spcPct val="90000"/>
              </a:lnSpc>
              <a:spcBef>
                <a:spcPts val="1000"/>
              </a:spcBef>
            </a:pPr>
            <a:endParaRPr lang="en-US" sz="1800" kern="1200" dirty="0">
              <a:solidFill>
                <a:schemeClr val="tx1"/>
              </a:solidFill>
              <a:latin typeface="+mn-lt"/>
              <a:ea typeface="+mn-ea"/>
              <a:cs typeface="+mn-cs"/>
            </a:endParaRPr>
          </a:p>
          <a:p>
            <a:pPr marL="0" indent="0">
              <a:lnSpc>
                <a:spcPct val="90000"/>
              </a:lnSpc>
              <a:spcBef>
                <a:spcPts val="1000"/>
              </a:spcBef>
            </a:pPr>
            <a:r>
              <a:rPr lang="en-US" sz="1800" kern="1200" dirty="0">
                <a:solidFill>
                  <a:schemeClr val="tx1"/>
                </a:solidFill>
                <a:latin typeface="+mn-lt"/>
                <a:ea typeface="+mn-ea"/>
                <a:cs typeface="+mn-cs"/>
              </a:rPr>
              <a:t>Support : All pc specifications are all biased</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51435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0AB81E7-28FD-4B0F-AEFB-96C49E334EDA}"/>
              </a:ext>
            </a:extLst>
          </p:cNvPr>
          <p:cNvPicPr>
            <a:picLocks noChangeAspect="1"/>
          </p:cNvPicPr>
          <p:nvPr/>
        </p:nvPicPr>
        <p:blipFill rotWithShape="1">
          <a:blip r:embed="rId2"/>
          <a:srcRect l="796" r="40570"/>
          <a:stretch/>
        </p:blipFill>
        <p:spPr>
          <a:xfrm>
            <a:off x="20" y="10"/>
            <a:ext cx="4518095" cy="51434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cSld>
  <p:clrMapOvr>
    <a:overrideClrMapping bg1="dk1" tx1="lt1" bg2="dk2" tx2="lt2" accent1="accent1" accent2="accent2" accent3="accent3" accent4="accent4" accent5="accent5" accent6="accent6" hlink="hlink" folHlink="folHlink"/>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40251" y="602493"/>
            <a:ext cx="3985902" cy="994173"/>
          </a:xfrm>
        </p:spPr>
        <p:txBody>
          <a:bodyPr vert="horz" lIns="91440" tIns="45720" rIns="91440" bIns="45720" rtlCol="0" anchor="ctr">
            <a:normAutofit/>
          </a:bodyPr>
          <a:lstStyle/>
          <a:p>
            <a:pPr>
              <a:lnSpc>
                <a:spcPct val="90000"/>
              </a:lnSpc>
              <a:spcBef>
                <a:spcPct val="0"/>
              </a:spcBef>
            </a:pPr>
            <a:r>
              <a:rPr lang="en-US" sz="4400" kern="1200">
                <a:solidFill>
                  <a:schemeClr val="tx1"/>
                </a:solidFill>
                <a:latin typeface="+mj-lt"/>
                <a:ea typeface="+mj-ea"/>
                <a:cs typeface="+mj-cs"/>
              </a:rPr>
              <a:t>CASE TOOL</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9122" cy="438020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51850" cy="4241205"/>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Tools">
            <a:extLst>
              <a:ext uri="{FF2B5EF4-FFF2-40B4-BE49-F238E27FC236}">
                <a16:creationId xmlns:a16="http://schemas.microsoft.com/office/drawing/2014/main" id="{1EBFB38B-7243-4CE6-8F6F-1691129F3F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1299" y="407351"/>
            <a:ext cx="2876616" cy="2876616"/>
          </a:xfrm>
          <a:prstGeom prst="rect">
            <a:avLst/>
          </a:prstGeom>
        </p:spPr>
      </p:pic>
      <p:sp>
        <p:nvSpPr>
          <p:cNvPr id="3" name="Subtitle 2"/>
          <p:cNvSpPr>
            <a:spLocks noGrp="1"/>
          </p:cNvSpPr>
          <p:nvPr>
            <p:ph type="subTitle" idx="1"/>
          </p:nvPr>
        </p:nvSpPr>
        <p:spPr>
          <a:xfrm>
            <a:off x="4540250" y="1709263"/>
            <a:ext cx="3985907" cy="2531940"/>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CASE TOOL&gt; tools on computer devices that aim to support one or more software engineering activities in the software development process.</a:t>
            </a:r>
          </a:p>
          <a:p>
            <a:pPr indent="-228600">
              <a:lnSpc>
                <a:spcPct val="90000"/>
              </a:lnSpc>
              <a:spcAft>
                <a:spcPts val="600"/>
              </a:spcAft>
              <a:buFont typeface="Arial" panose="020B0604020202020204" pitchFamily="34" charset="0"/>
              <a:buChar char="•"/>
            </a:pPr>
            <a:endParaRPr lang="en-US" sz="11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UPPER CASE&gt; Case tools designed to support project planning, identification and selection. For the project, we use php, htlm, css for the web and the thingsboard platform</a:t>
            </a:r>
          </a:p>
          <a:p>
            <a:pPr indent="-228600">
              <a:lnSpc>
                <a:spcPct val="90000"/>
              </a:lnSpc>
              <a:spcAft>
                <a:spcPts val="600"/>
              </a:spcAft>
              <a:buFont typeface="Arial" panose="020B0604020202020204" pitchFamily="34" charset="0"/>
              <a:buChar char="•"/>
            </a:pPr>
            <a:endParaRPr lang="en-US" sz="11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LOWER CASE&gt; CASE tools designed to support the implementation and maintenance stages of SDLC. For the project we don't use the framework because we use thingsboard</a:t>
            </a:r>
          </a:p>
        </p:txBody>
      </p:sp>
    </p:spTree>
  </p:cSld>
  <p:clrMapOvr>
    <a:overrideClrMapping bg1="dk1" tx1="lt1" bg2="dk2" tx2="lt2" accent1="accent1" accent2="accent2" accent3="accent3" accent4="accent4" accent5="accent5" accent6="accent6" hlink="hlink" folHlink="folHlink"/>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39564" y="530147"/>
            <a:ext cx="7406640" cy="2520469"/>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0"/>
              </a:spcAft>
            </a:pPr>
            <a:r>
              <a:rPr lang="en-US" sz="6500" kern="1200">
                <a:solidFill>
                  <a:schemeClr val="tx1"/>
                </a:solidFill>
                <a:latin typeface="+mj-lt"/>
                <a:ea typeface="+mj-ea"/>
                <a:cs typeface="+mj-cs"/>
              </a:rPr>
              <a:t>Introduction</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1692" y="3394010"/>
            <a:ext cx="5204792" cy="1303020"/>
          </a:xfrm>
        </p:spPr>
        <p:txBody>
          <a:bodyPr vert="horz" lIns="91440" tIns="45720" rIns="91440" bIns="45720" rtlCol="0" anchor="ctr">
            <a:normAutofit/>
          </a:bodyPr>
          <a:lstStyle/>
          <a:p>
            <a:pPr algn="r">
              <a:lnSpc>
                <a:spcPct val="90000"/>
              </a:lnSpc>
              <a:spcBef>
                <a:spcPct val="0"/>
              </a:spcBef>
            </a:pPr>
            <a:r>
              <a:rPr lang="en-US" sz="6000" kern="1200">
                <a:solidFill>
                  <a:schemeClr val="tx1"/>
                </a:solidFill>
                <a:latin typeface="+mj-lt"/>
                <a:ea typeface="+mj-ea"/>
                <a:cs typeface="+mj-cs"/>
              </a:rPr>
              <a:t>Air Quality</a:t>
            </a:r>
          </a:p>
        </p:txBody>
      </p:sp>
      <p:sp>
        <p:nvSpPr>
          <p:cNvPr id="3" name="Subtitle 2"/>
          <p:cNvSpPr>
            <a:spLocks noGrp="1"/>
          </p:cNvSpPr>
          <p:nvPr>
            <p:ph type="subTitle" idx="1"/>
          </p:nvPr>
        </p:nvSpPr>
        <p:spPr>
          <a:xfrm>
            <a:off x="6038071" y="3394010"/>
            <a:ext cx="2408466" cy="1303020"/>
          </a:xfrm>
        </p:spPr>
        <p:txBody>
          <a:bodyPr vert="horz" lIns="91440" tIns="45720" rIns="91440" bIns="45720" rtlCol="0" anchor="ctr">
            <a:normAutofit/>
          </a:bodyPr>
          <a:lstStyle/>
          <a:p>
            <a:pPr marL="0" indent="0">
              <a:lnSpc>
                <a:spcPct val="90000"/>
              </a:lnSpc>
              <a:spcBef>
                <a:spcPts val="1000"/>
              </a:spcBef>
            </a:pPr>
            <a:r>
              <a:rPr lang="en-US" sz="1100" kern="1200" dirty="0">
                <a:solidFill>
                  <a:schemeClr val="tx1"/>
                </a:solidFill>
                <a:latin typeface="+mn-lt"/>
                <a:ea typeface="+mn-ea"/>
                <a:cs typeface="+mn-cs"/>
              </a:rPr>
              <a:t>Air Quality is a tool used to determine the condition of the air around our environment. The device detects the level of CO2 around it so that the levels are monitored and displayed on the thinger.io or web page.</a:t>
            </a: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465360"/>
            <a:ext cx="1682850" cy="168284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0" y="1849953"/>
            <a:ext cx="721797" cy="721796"/>
          </a:xfrm>
          <a:prstGeom prst="ellipse">
            <a:avLst/>
          </a:prstGeom>
          <a:solidFill>
            <a:srgbClr val="324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1" y="1745991"/>
            <a:ext cx="220272" cy="220271"/>
          </a:xfrm>
          <a:prstGeom prst="ellipse">
            <a:avLst/>
          </a:prstGeom>
          <a:solidFill>
            <a:srgbClr val="AC91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FAB467-2A88-4694-9002-1144A7CA4C67}"/>
              </a:ext>
            </a:extLst>
          </p:cNvPr>
          <p:cNvPicPr>
            <a:picLocks noChangeAspect="1"/>
          </p:cNvPicPr>
          <p:nvPr/>
        </p:nvPicPr>
        <p:blipFill rotWithShape="1">
          <a:blip r:embed="rId2"/>
          <a:srcRect t="5046" r="-3" b="-3"/>
          <a:stretch/>
        </p:blipFill>
        <p:spPr>
          <a:xfrm>
            <a:off x="4869084" y="10"/>
            <a:ext cx="4274916" cy="304442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0294" y="339401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0"/>
        <p:cNvGrpSpPr/>
        <p:nvPr/>
      </p:nvGrpSpPr>
      <p:grpSpPr>
        <a:xfrm>
          <a:off x="0" y="0"/>
          <a:ext cx="0" cy="0"/>
          <a:chOff x="0" y="0"/>
          <a:chExt cx="0" cy="0"/>
        </a:xfrm>
      </p:grpSpPr>
      <p:sp>
        <p:nvSpPr>
          <p:cNvPr id="135" name="Rectangle 134">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601"/>
            <a:ext cx="8178800" cy="4178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262548" y="1279305"/>
            <a:ext cx="1855217" cy="2886295"/>
          </a:xfrm>
          <a:prstGeom prst="rect">
            <a:avLst/>
          </a:prstGeom>
        </p:spPr>
      </p:pic>
      <p:pic>
        <p:nvPicPr>
          <p:cNvPr id="1026" name="Picture 2" descr="Hasil gambar untuk thingsboard"/>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57957" y="1095828"/>
            <a:ext cx="4745681" cy="3027291"/>
          </a:xfrm>
          <a:prstGeom prst="rect">
            <a:avLst/>
          </a:prstGeom>
          <a:noFill/>
          <a:extLst>
            <a:ext uri="{909E8E84-426E-40DD-AFC4-6F175D3DCCD1}">
              <a14:hiddenFill xmlns:a14="http://schemas.microsoft.com/office/drawing/2010/main">
                <a:solidFill>
                  <a:srgbClr val="FFFFFF"/>
                </a:solidFill>
              </a14:hiddenFill>
            </a:ext>
          </a:extLst>
        </p:spPr>
      </p:pic>
      <p:sp>
        <p:nvSpPr>
          <p:cNvPr id="567" name="Google Shape;567;p34"/>
          <p:cNvSpPr txBox="1">
            <a:spLocks noGrp="1"/>
          </p:cNvSpPr>
          <p:nvPr>
            <p:ph type="sldNum" idx="12"/>
          </p:nvPr>
        </p:nvSpPr>
        <p:spPr>
          <a:xfrm>
            <a:off x="6457950" y="4767262"/>
            <a:ext cx="2057400" cy="273844"/>
          </a:xfrm>
          <a:prstGeom prst="rect">
            <a:avLst/>
          </a:prstGeom>
        </p:spPr>
        <p:txBody>
          <a:bodyPr spcFirstLastPara="1" lIns="91425" tIns="91425" rIns="91425" bIns="91425" anchorCtr="0">
            <a:normAutofit fontScale="47500" lnSpcReduction="20000"/>
          </a:bodyPr>
          <a:lstStyle/>
          <a:p>
            <a:pPr marL="0" lvl="0" indent="0" rtl="0">
              <a:lnSpc>
                <a:spcPct val="90000"/>
              </a:lnSpc>
              <a:spcBef>
                <a:spcPts val="0"/>
              </a:spcBef>
              <a:spcAft>
                <a:spcPts val="600"/>
              </a:spcAft>
              <a:buNone/>
            </a:pPr>
            <a:fld id="{00000000-1234-1234-1234-123412341234}" type="slidenum">
              <a:rPr lang="en-GB" sz="300">
                <a:solidFill>
                  <a:srgbClr val="FFFFFF"/>
                </a:solidFill>
              </a:rPr>
              <a:pPr marL="0" lvl="0" indent="0" rtl="0">
                <a:lnSpc>
                  <a:spcPct val="90000"/>
                </a:lnSpc>
                <a:spcBef>
                  <a:spcPts val="0"/>
                </a:spcBef>
                <a:spcAft>
                  <a:spcPts val="600"/>
                </a:spcAft>
                <a:buNone/>
              </a:pPr>
              <a:t>5</a:t>
            </a:fld>
            <a:endParaRPr lang="en-GB" sz="300">
              <a:solidFill>
                <a:srgbClr val="FFFFFF"/>
              </a:solidFill>
            </a:endParaRPr>
          </a:p>
        </p:txBody>
      </p:sp>
      <p:sp>
        <p:nvSpPr>
          <p:cNvPr id="561" name="Google Shape;561;p34"/>
          <p:cNvSpPr/>
          <p:nvPr/>
        </p:nvSpPr>
        <p:spPr>
          <a:xfrm>
            <a:off x="3384844" y="949553"/>
            <a:ext cx="4927316" cy="38359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GB" sz="1000">
                <a:solidFill>
                  <a:srgbClr val="C6DAEC"/>
                </a:solidFill>
                <a:latin typeface="Muli" panose="00000500000000000000"/>
                <a:ea typeface="Muli" panose="00000500000000000000"/>
                <a:cs typeface="Muli" panose="00000500000000000000"/>
                <a:sym typeface="Muli" panose="00000500000000000000"/>
              </a:rPr>
              <a:t>Place your screenshot here</a:t>
            </a:r>
            <a:endParaRPr lang="en-US" sz="1000">
              <a:solidFill>
                <a:srgbClr val="C6DAEC"/>
              </a:solidFill>
              <a:latin typeface="Muli" panose="00000500000000000000"/>
              <a:ea typeface="Muli" panose="00000500000000000000"/>
              <a:cs typeface="Muli" panose="00000500000000000000"/>
              <a:sym typeface="Muli" panose="00000500000000000000"/>
            </a:endParaRPr>
          </a:p>
        </p:txBody>
      </p:sp>
      <p:grpSp>
        <p:nvGrpSpPr>
          <p:cNvPr id="564" name="Google Shape;564;p34"/>
          <p:cNvGrpSpPr/>
          <p:nvPr/>
        </p:nvGrpSpPr>
        <p:grpSpPr>
          <a:xfrm>
            <a:off x="707161" y="503826"/>
            <a:ext cx="318996" cy="307211"/>
            <a:chOff x="2583325" y="2972875"/>
            <a:chExt cx="462850" cy="445750"/>
          </a:xfrm>
        </p:grpSpPr>
        <p:sp>
          <p:nvSpPr>
            <p:cNvPr id="565" name="Google Shape;565;p34"/>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63;p34"/>
          <p:cNvSpPr txBox="1"/>
          <p:nvPr/>
        </p:nvSpPr>
        <p:spPr>
          <a:xfrm>
            <a:off x="6947933" y="4380771"/>
            <a:ext cx="2549886" cy="148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1pPr>
            <a:lvl2pPr marL="914400" marR="0" lvl="1"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2pPr>
            <a:lvl3pPr marL="1371600" marR="0" lvl="2"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3pPr>
            <a:lvl4pPr marL="1828800" marR="0" lvl="3"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4pPr>
            <a:lvl5pPr marL="2286000" marR="0" lvl="4"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5pPr>
            <a:lvl6pPr marL="2743200" marR="0" lvl="5"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6pPr>
            <a:lvl7pPr marL="3200400" marR="0" lvl="6"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7pPr>
            <a:lvl8pPr marL="3657600" marR="0" lvl="7"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8pPr>
            <a:lvl9pPr marL="4114800" marR="0" lvl="8"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9pPr>
          </a:lstStyle>
          <a:p>
            <a:pPr marL="0" indent="0">
              <a:buNone/>
            </a:pPr>
            <a:r>
              <a:rPr lang="en-US" sz="800" dirty="0">
                <a:hlinkClick r:id="rId5"/>
              </a:rPr>
              <a:t>https://thingsboard.io/</a:t>
            </a:r>
            <a:endParaRPr lang="en-US" sz="800" dirty="0"/>
          </a:p>
        </p:txBody>
      </p:sp>
      <p:sp>
        <p:nvSpPr>
          <p:cNvPr id="13" name="Google Shape;563;p34"/>
          <p:cNvSpPr txBox="1"/>
          <p:nvPr/>
        </p:nvSpPr>
        <p:spPr>
          <a:xfrm>
            <a:off x="1403325" y="3153018"/>
            <a:ext cx="1466829" cy="8408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1pPr>
            <a:lvl2pPr marL="914400" marR="0" lvl="1"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2pPr>
            <a:lvl3pPr marL="1371600" marR="0" lvl="2"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3pPr>
            <a:lvl4pPr marL="1828800" marR="0" lvl="3"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4pPr>
            <a:lvl5pPr marL="2286000" marR="0" lvl="4"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5pPr>
            <a:lvl6pPr marL="2743200" marR="0" lvl="5"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6pPr>
            <a:lvl7pPr marL="3200400" marR="0" lvl="6"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7pPr>
            <a:lvl8pPr marL="3657600" marR="0" lvl="7"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8pPr>
            <a:lvl9pPr marL="4114800" marR="0" lvl="8"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9pPr>
          </a:lstStyle>
          <a:p>
            <a:pPr marL="171450" indent="-171450">
              <a:buFont typeface="Arial" panose="020B0604020202020204" pitchFamily="34" charset="0"/>
              <a:buChar char="•"/>
            </a:pPr>
            <a:endParaRPr lang="en-US" sz="1200" dirty="0"/>
          </a:p>
        </p:txBody>
      </p:sp>
      <p:sp>
        <p:nvSpPr>
          <p:cNvPr id="14" name="Google Shape;543;p32"/>
          <p:cNvSpPr/>
          <p:nvPr/>
        </p:nvSpPr>
        <p:spPr>
          <a:xfrm>
            <a:off x="1262548" y="776042"/>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4"/>
          <p:cNvSpPr txBox="1">
            <a:spLocks noGrp="1"/>
          </p:cNvSpPr>
          <p:nvPr>
            <p:ph type="body" idx="4294967295"/>
          </p:nvPr>
        </p:nvSpPr>
        <p:spPr>
          <a:xfrm>
            <a:off x="3384844" y="-145370"/>
            <a:ext cx="3981160" cy="162923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GB" sz="2800" b="1" dirty="0">
                <a:solidFill>
                  <a:srgbClr val="19BBD5"/>
                </a:solidFill>
              </a:rPr>
              <a:t>Air </a:t>
            </a:r>
            <a:r>
              <a:rPr lang="en-US" sz="2800" b="1" dirty="0">
                <a:solidFill>
                  <a:srgbClr val="19BBD5"/>
                </a:solidFill>
              </a:rPr>
              <a:t>Quality </a:t>
            </a:r>
            <a:endParaRPr lang="en-GB" sz="2800" b="1" dirty="0">
              <a:solidFill>
                <a:srgbClr val="19BBD5"/>
              </a:solidFill>
            </a:endParaRPr>
          </a:p>
          <a:p>
            <a:pPr marL="0" lvl="0" indent="0" algn="l" rtl="0">
              <a:spcBef>
                <a:spcPts val="600"/>
              </a:spcBef>
              <a:spcAft>
                <a:spcPts val="0"/>
              </a:spcAft>
              <a:buNone/>
            </a:pPr>
            <a:endParaRPr sz="2800" b="1" dirty="0">
              <a:solidFill>
                <a:srgbClr val="19BBD5"/>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98056" y="1103086"/>
            <a:ext cx="6545943" cy="2020102"/>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0"/>
              </a:spcAft>
            </a:pPr>
            <a:r>
              <a:rPr lang="en-US" sz="5400" kern="1200" dirty="0">
                <a:solidFill>
                  <a:schemeClr val="tx1"/>
                </a:solidFill>
                <a:latin typeface="+mj-lt"/>
                <a:ea typeface="+mj-ea"/>
                <a:cs typeface="+mj-cs"/>
              </a:rPr>
              <a:t>Project </a:t>
            </a:r>
            <a:r>
              <a:rPr lang="en-US" sz="5400" kern="1200" dirty="0" err="1">
                <a:solidFill>
                  <a:schemeClr val="tx1"/>
                </a:solidFill>
                <a:latin typeface="+mj-lt"/>
                <a:ea typeface="+mj-ea"/>
                <a:cs typeface="+mj-cs"/>
              </a:rPr>
              <a:t>Managment</a:t>
            </a:r>
            <a:endParaRPr lang="en-US" sz="5400" kern="1200" dirty="0">
              <a:solidFill>
                <a:schemeClr val="tx1"/>
              </a:solidFill>
              <a:latin typeface="+mj-lt"/>
              <a:ea typeface="+mj-ea"/>
              <a:cs typeface="+mj-cs"/>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76585" y="541782"/>
            <a:ext cx="3596367" cy="4059936"/>
          </a:xfrm>
        </p:spPr>
        <p:txBody>
          <a:bodyPr vert="horz" lIns="91440" tIns="45720" rIns="91440" bIns="45720" rtlCol="0" anchor="ctr">
            <a:normAutofit/>
          </a:bodyPr>
          <a:lstStyle/>
          <a:p>
            <a:pPr>
              <a:lnSpc>
                <a:spcPct val="90000"/>
              </a:lnSpc>
              <a:spcBef>
                <a:spcPct val="0"/>
              </a:spcBef>
            </a:pPr>
            <a:r>
              <a:rPr lang="en-US" sz="4400" kern="1200" dirty="0">
                <a:solidFill>
                  <a:schemeClr val="tx1"/>
                </a:solidFill>
                <a:latin typeface="+mj-lt"/>
                <a:ea typeface="+mj-ea"/>
                <a:cs typeface="+mj-cs"/>
              </a:rPr>
              <a:t>4 P</a:t>
            </a:r>
          </a:p>
        </p:txBody>
      </p:sp>
      <p:sp>
        <p:nvSpPr>
          <p:cNvPr id="3" name="Subtitle 2"/>
          <p:cNvSpPr>
            <a:spLocks noGrp="1"/>
          </p:cNvSpPr>
          <p:nvPr>
            <p:ph type="subTitle" idx="1"/>
          </p:nvPr>
        </p:nvSpPr>
        <p:spPr>
          <a:xfrm>
            <a:off x="3406375" y="243293"/>
            <a:ext cx="4593772" cy="4816856"/>
          </a:xfrm>
        </p:spPr>
        <p:txBody>
          <a:bodyPr vert="horz" lIns="91440" tIns="45720" rIns="91440" bIns="45720" rtlCol="0" anchor="ctr">
            <a:noAutofit/>
          </a:bodyPr>
          <a:lstStyle/>
          <a:p>
            <a:pPr marL="228600" indent="0">
              <a:lnSpc>
                <a:spcPct val="90000"/>
              </a:lnSpc>
              <a:spcAft>
                <a:spcPts val="600"/>
              </a:spcAft>
            </a:pPr>
            <a:r>
              <a:rPr lang="en-US" sz="1000" kern="1200" dirty="0">
                <a:solidFill>
                  <a:schemeClr val="tx1"/>
                </a:solidFill>
                <a:latin typeface="+mn-lt"/>
                <a:ea typeface="+mn-ea"/>
                <a:cs typeface="+mn-cs"/>
              </a:rPr>
              <a:t>People:</a:t>
            </a:r>
          </a:p>
          <a:p>
            <a:pPr marL="228600" indent="0">
              <a:lnSpc>
                <a:spcPct val="90000"/>
              </a:lnSpc>
              <a:spcAft>
                <a:spcPts val="600"/>
              </a:spcAft>
            </a:pPr>
            <a:r>
              <a:rPr lang="en-US" sz="1000" kern="1200" dirty="0">
                <a:solidFill>
                  <a:schemeClr val="tx1"/>
                </a:solidFill>
                <a:latin typeface="+mn-lt"/>
                <a:ea typeface="+mn-ea"/>
                <a:cs typeface="+mn-cs"/>
              </a:rPr>
              <a:t>• Developer: 3 members</a:t>
            </a:r>
          </a:p>
          <a:p>
            <a:pPr marL="228600" indent="0">
              <a:lnSpc>
                <a:spcPct val="90000"/>
              </a:lnSpc>
              <a:spcAft>
                <a:spcPts val="600"/>
              </a:spcAft>
            </a:pPr>
            <a:r>
              <a:rPr lang="en-US" sz="1000" kern="1200" dirty="0">
                <a:solidFill>
                  <a:schemeClr val="tx1"/>
                </a:solidFill>
                <a:latin typeface="+mn-lt"/>
                <a:ea typeface="+mn-ea"/>
                <a:cs typeface="+mn-cs"/>
              </a:rPr>
              <a:t>• Supervisor: 1 Lecturer</a:t>
            </a:r>
          </a:p>
          <a:p>
            <a:pPr indent="-228600">
              <a:lnSpc>
                <a:spcPct val="90000"/>
              </a:lnSpc>
              <a:spcAft>
                <a:spcPts val="600"/>
              </a:spcAft>
              <a:buFont typeface="Arial" panose="020B0604020202020204" pitchFamily="34" charset="0"/>
              <a:buChar char="•"/>
            </a:pPr>
            <a:endParaRPr lang="en-US" sz="1000" kern="1200" dirty="0">
              <a:solidFill>
                <a:schemeClr val="tx1"/>
              </a:solidFill>
              <a:latin typeface="+mn-lt"/>
              <a:ea typeface="+mn-ea"/>
              <a:cs typeface="+mn-cs"/>
            </a:endParaRPr>
          </a:p>
          <a:p>
            <a:pPr marL="228600" indent="0">
              <a:lnSpc>
                <a:spcPct val="90000"/>
              </a:lnSpc>
              <a:spcAft>
                <a:spcPts val="600"/>
              </a:spcAft>
            </a:pPr>
            <a:r>
              <a:rPr lang="en-US" sz="1000" kern="1200" dirty="0">
                <a:solidFill>
                  <a:schemeClr val="tx1"/>
                </a:solidFill>
                <a:latin typeface="+mn-lt"/>
                <a:ea typeface="+mn-ea"/>
                <a:cs typeface="+mn-cs"/>
              </a:rPr>
              <a:t>Product</a:t>
            </a:r>
          </a:p>
          <a:p>
            <a:pPr marL="228600" indent="0">
              <a:lnSpc>
                <a:spcPct val="90000"/>
              </a:lnSpc>
              <a:spcAft>
                <a:spcPts val="600"/>
              </a:spcAft>
            </a:pPr>
            <a:r>
              <a:rPr lang="en-US" sz="1000" kern="1200" dirty="0">
                <a:solidFill>
                  <a:schemeClr val="tx1"/>
                </a:solidFill>
                <a:latin typeface="+mn-lt"/>
                <a:ea typeface="+mn-ea"/>
                <a:cs typeface="+mn-cs"/>
              </a:rPr>
              <a:t>• Scope: FTUI Campus</a:t>
            </a:r>
          </a:p>
          <a:p>
            <a:pPr marL="228600" indent="0">
              <a:lnSpc>
                <a:spcPct val="90000"/>
              </a:lnSpc>
              <a:spcAft>
                <a:spcPts val="600"/>
              </a:spcAft>
            </a:pPr>
            <a:r>
              <a:rPr lang="en-US" sz="1000" kern="1200" dirty="0">
                <a:solidFill>
                  <a:schemeClr val="tx1"/>
                </a:solidFill>
                <a:latin typeface="+mn-lt"/>
                <a:ea typeface="+mn-ea"/>
                <a:cs typeface="+mn-cs"/>
              </a:rPr>
              <a:t>• Objective: FTUI students</a:t>
            </a:r>
          </a:p>
          <a:p>
            <a:pPr marL="228600" indent="0">
              <a:lnSpc>
                <a:spcPct val="90000"/>
              </a:lnSpc>
              <a:spcAft>
                <a:spcPts val="600"/>
              </a:spcAft>
            </a:pPr>
            <a:r>
              <a:rPr lang="en-US" sz="1000" kern="1200" dirty="0">
                <a:solidFill>
                  <a:schemeClr val="tx1"/>
                </a:solidFill>
                <a:latin typeface="+mn-lt"/>
                <a:ea typeface="+mn-ea"/>
                <a:cs typeface="+mn-cs"/>
              </a:rPr>
              <a:t>• Cost: 0% for using opensource (</a:t>
            </a:r>
            <a:r>
              <a:rPr lang="en-US" sz="1000" kern="1200" dirty="0" err="1">
                <a:solidFill>
                  <a:schemeClr val="tx1"/>
                </a:solidFill>
                <a:latin typeface="+mn-lt"/>
                <a:ea typeface="+mn-ea"/>
                <a:cs typeface="+mn-cs"/>
              </a:rPr>
              <a:t>thingsboard</a:t>
            </a:r>
            <a:r>
              <a:rPr lang="en-US" sz="1000" kern="1200" dirty="0">
                <a:solidFill>
                  <a:schemeClr val="tx1"/>
                </a:solidFill>
                <a:latin typeface="+mn-lt"/>
                <a:ea typeface="+mn-ea"/>
                <a:cs typeface="+mn-cs"/>
              </a:rPr>
              <a:t>)</a:t>
            </a:r>
          </a:p>
          <a:p>
            <a:pPr marL="228600" indent="0">
              <a:lnSpc>
                <a:spcPct val="90000"/>
              </a:lnSpc>
              <a:spcAft>
                <a:spcPts val="600"/>
              </a:spcAft>
            </a:pPr>
            <a:r>
              <a:rPr lang="en-US" sz="1000" kern="1200" dirty="0">
                <a:solidFill>
                  <a:schemeClr val="tx1"/>
                </a:solidFill>
                <a:latin typeface="+mn-lt"/>
                <a:ea typeface="+mn-ea"/>
                <a:cs typeface="+mn-cs"/>
              </a:rPr>
              <a:t>• estimated time: 9 weeks</a:t>
            </a:r>
          </a:p>
          <a:p>
            <a:pPr indent="-228600">
              <a:lnSpc>
                <a:spcPct val="90000"/>
              </a:lnSpc>
              <a:spcAft>
                <a:spcPts val="600"/>
              </a:spcAft>
              <a:buFont typeface="Arial" panose="020B0604020202020204" pitchFamily="34" charset="0"/>
              <a:buChar char="•"/>
            </a:pPr>
            <a:endParaRPr lang="en-US" sz="1000" kern="1200" dirty="0">
              <a:solidFill>
                <a:schemeClr val="tx1"/>
              </a:solidFill>
              <a:latin typeface="+mn-lt"/>
              <a:ea typeface="+mn-ea"/>
              <a:cs typeface="+mn-cs"/>
            </a:endParaRPr>
          </a:p>
          <a:p>
            <a:pPr marL="228600" indent="0">
              <a:lnSpc>
                <a:spcPct val="90000"/>
              </a:lnSpc>
              <a:spcAft>
                <a:spcPts val="600"/>
              </a:spcAft>
            </a:pPr>
            <a:r>
              <a:rPr lang="en-US" sz="1000" kern="1200" dirty="0">
                <a:solidFill>
                  <a:schemeClr val="tx1"/>
                </a:solidFill>
                <a:latin typeface="+mn-lt"/>
                <a:ea typeface="+mn-ea"/>
                <a:cs typeface="+mn-cs"/>
              </a:rPr>
              <a:t>Process:</a:t>
            </a:r>
          </a:p>
          <a:p>
            <a:pPr marL="228600" indent="0">
              <a:lnSpc>
                <a:spcPct val="90000"/>
              </a:lnSpc>
              <a:spcAft>
                <a:spcPts val="600"/>
              </a:spcAft>
            </a:pPr>
            <a:r>
              <a:rPr lang="en-US" sz="1000" kern="1200" dirty="0">
                <a:solidFill>
                  <a:schemeClr val="tx1"/>
                </a:solidFill>
                <a:latin typeface="+mn-lt"/>
                <a:ea typeface="+mn-ea"/>
                <a:cs typeface="+mn-cs"/>
              </a:rPr>
              <a:t>By using the Waterfall method.</a:t>
            </a:r>
          </a:p>
          <a:p>
            <a:pPr marL="228600" indent="0">
              <a:lnSpc>
                <a:spcPct val="90000"/>
              </a:lnSpc>
              <a:spcAft>
                <a:spcPts val="600"/>
              </a:spcAft>
            </a:pPr>
            <a:r>
              <a:rPr lang="en-US" sz="1000" kern="1200" dirty="0">
                <a:solidFill>
                  <a:schemeClr val="tx1"/>
                </a:solidFill>
                <a:latin typeface="+mn-lt"/>
                <a:ea typeface="+mn-ea"/>
                <a:cs typeface="+mn-cs"/>
              </a:rPr>
              <a:t>• </a:t>
            </a:r>
            <a:r>
              <a:rPr lang="en-US" sz="1000" kern="1200" dirty="0" err="1">
                <a:solidFill>
                  <a:schemeClr val="tx1"/>
                </a:solidFill>
                <a:latin typeface="+mn-lt"/>
                <a:ea typeface="+mn-ea"/>
                <a:cs typeface="+mn-cs"/>
              </a:rPr>
              <a:t>requairment</a:t>
            </a:r>
            <a:r>
              <a:rPr lang="en-US" sz="1000" kern="1200" dirty="0">
                <a:solidFill>
                  <a:schemeClr val="tx1"/>
                </a:solidFill>
                <a:latin typeface="+mn-lt"/>
                <a:ea typeface="+mn-ea"/>
                <a:cs typeface="+mn-cs"/>
              </a:rPr>
              <a:t>: required software specifications (device, mobile apps, web)</a:t>
            </a:r>
          </a:p>
          <a:p>
            <a:pPr marL="228600" indent="0">
              <a:lnSpc>
                <a:spcPct val="90000"/>
              </a:lnSpc>
              <a:spcAft>
                <a:spcPts val="600"/>
              </a:spcAft>
            </a:pPr>
            <a:r>
              <a:rPr lang="en-US" sz="1000" kern="1200" dirty="0">
                <a:solidFill>
                  <a:schemeClr val="tx1"/>
                </a:solidFill>
                <a:latin typeface="+mn-lt"/>
                <a:ea typeface="+mn-ea"/>
                <a:cs typeface="+mn-cs"/>
              </a:rPr>
              <a:t>• implementation: used to detect CO2 levels around the FTUI</a:t>
            </a:r>
          </a:p>
          <a:p>
            <a:pPr marL="228600" indent="0">
              <a:lnSpc>
                <a:spcPct val="90000"/>
              </a:lnSpc>
              <a:spcAft>
                <a:spcPts val="600"/>
              </a:spcAft>
            </a:pPr>
            <a:r>
              <a:rPr lang="en-US" sz="1000" kern="1200" dirty="0">
                <a:solidFill>
                  <a:schemeClr val="tx1"/>
                </a:solidFill>
                <a:latin typeface="+mn-lt"/>
                <a:ea typeface="+mn-ea"/>
                <a:cs typeface="+mn-cs"/>
              </a:rPr>
              <a:t>• testing: implemented around FTUI whether it suits the needs (</a:t>
            </a:r>
            <a:r>
              <a:rPr lang="en-US" sz="1000" kern="1200" dirty="0" err="1">
                <a:solidFill>
                  <a:schemeClr val="tx1"/>
                </a:solidFill>
                <a:latin typeface="+mn-lt"/>
                <a:ea typeface="+mn-ea"/>
                <a:cs typeface="+mn-cs"/>
              </a:rPr>
              <a:t>custemer</a:t>
            </a:r>
            <a:r>
              <a:rPr lang="en-US" sz="1000" kern="1200" dirty="0">
                <a:solidFill>
                  <a:schemeClr val="tx1"/>
                </a:solidFill>
                <a:latin typeface="+mn-lt"/>
                <a:ea typeface="+mn-ea"/>
                <a:cs typeface="+mn-cs"/>
              </a:rPr>
              <a:t> is still a developer not yet a FTUI resident)</a:t>
            </a:r>
          </a:p>
          <a:p>
            <a:pPr marL="228600" indent="0">
              <a:lnSpc>
                <a:spcPct val="90000"/>
              </a:lnSpc>
              <a:spcAft>
                <a:spcPts val="600"/>
              </a:spcAft>
            </a:pPr>
            <a:r>
              <a:rPr lang="en-US" sz="1000" kern="1200" dirty="0">
                <a:solidFill>
                  <a:schemeClr val="tx1"/>
                </a:solidFill>
                <a:latin typeface="+mn-lt"/>
                <a:ea typeface="+mn-ea"/>
                <a:cs typeface="+mn-cs"/>
              </a:rPr>
              <a:t>• maintenance: updating software according to existing needs or changing specifications so that the software can be optimized</a:t>
            </a:r>
          </a:p>
          <a:p>
            <a:pPr indent="-228600">
              <a:lnSpc>
                <a:spcPct val="90000"/>
              </a:lnSpc>
              <a:spcAft>
                <a:spcPts val="600"/>
              </a:spcAft>
              <a:buFont typeface="Arial" panose="020B0604020202020204" pitchFamily="34" charset="0"/>
              <a:buChar char="•"/>
            </a:pPr>
            <a:endParaRPr lang="en-US" sz="1000" kern="1200" dirty="0">
              <a:solidFill>
                <a:schemeClr val="tx1"/>
              </a:solidFill>
              <a:latin typeface="+mn-lt"/>
              <a:ea typeface="+mn-ea"/>
              <a:cs typeface="+mn-cs"/>
            </a:endParaRPr>
          </a:p>
          <a:p>
            <a:pPr marL="228600" indent="0">
              <a:lnSpc>
                <a:spcPct val="90000"/>
              </a:lnSpc>
              <a:spcAft>
                <a:spcPts val="600"/>
              </a:spcAft>
            </a:pPr>
            <a:r>
              <a:rPr lang="en-US" sz="1000" kern="1200" dirty="0">
                <a:solidFill>
                  <a:schemeClr val="tx1"/>
                </a:solidFill>
                <a:latin typeface="+mn-lt"/>
                <a:ea typeface="+mn-ea"/>
                <a:cs typeface="+mn-cs"/>
              </a:rPr>
              <a:t>Project:</a:t>
            </a:r>
          </a:p>
          <a:p>
            <a:pPr marL="228600" indent="0">
              <a:lnSpc>
                <a:spcPct val="90000"/>
              </a:lnSpc>
              <a:spcAft>
                <a:spcPts val="600"/>
              </a:spcAft>
            </a:pPr>
            <a:r>
              <a:rPr lang="en-US" sz="1000" kern="1200" dirty="0">
                <a:solidFill>
                  <a:schemeClr val="tx1"/>
                </a:solidFill>
                <a:latin typeface="+mn-lt"/>
                <a:ea typeface="+mn-ea"/>
                <a:cs typeface="+mn-cs"/>
              </a:rPr>
              <a:t>• Projects must be accompanied by a project manager</a:t>
            </a:r>
          </a:p>
          <a:p>
            <a:pPr marL="228600" indent="0">
              <a:lnSpc>
                <a:spcPct val="90000"/>
              </a:lnSpc>
              <a:spcAft>
                <a:spcPts val="600"/>
              </a:spcAft>
            </a:pPr>
            <a:r>
              <a:rPr lang="en-US" sz="1000" kern="1200" dirty="0">
                <a:solidFill>
                  <a:schemeClr val="tx1"/>
                </a:solidFill>
                <a:latin typeface="+mn-lt"/>
                <a:ea typeface="+mn-ea"/>
                <a:cs typeface="+mn-cs"/>
              </a:rPr>
              <a:t>• Projects that are made can be estimated when the completion will be on time. The group work we want is good student chemistry and regular inter-member discussions are held via social media (line) and with a </a:t>
            </a:r>
            <a:r>
              <a:rPr lang="en-US" sz="1000" kern="1200" dirty="0" err="1">
                <a:solidFill>
                  <a:schemeClr val="tx1"/>
                </a:solidFill>
                <a:latin typeface="+mn-lt"/>
                <a:ea typeface="+mn-ea"/>
                <a:cs typeface="+mn-cs"/>
              </a:rPr>
              <a:t>meating</a:t>
            </a:r>
            <a:r>
              <a:rPr lang="en-US" sz="1000" kern="1200" dirty="0">
                <a:solidFill>
                  <a:schemeClr val="tx1"/>
                </a:solidFill>
                <a:latin typeface="+mn-lt"/>
                <a:ea typeface="+mn-ea"/>
                <a:cs typeface="+mn-cs"/>
              </a:rPr>
              <a:t> system 2 or 3 times per week.</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722907"/>
            <a:ext cx="2620771" cy="3697685"/>
          </a:xfrm>
        </p:spPr>
        <p:txBody>
          <a:bodyPr vert="horz" lIns="91440" tIns="45720" rIns="91440" bIns="45720" rtlCol="0" anchor="ctr">
            <a:normAutofit/>
          </a:bodyPr>
          <a:lstStyle/>
          <a:p>
            <a:pPr algn="r">
              <a:lnSpc>
                <a:spcPct val="90000"/>
              </a:lnSpc>
              <a:spcBef>
                <a:spcPct val="0"/>
              </a:spcBef>
            </a:pPr>
            <a:r>
              <a:rPr lang="en-US" sz="4400" kern="1200">
                <a:solidFill>
                  <a:schemeClr val="accent1"/>
                </a:solidFill>
                <a:latin typeface="+mj-lt"/>
                <a:ea typeface="+mj-ea"/>
                <a:cs typeface="+mj-cs"/>
              </a:rPr>
              <a:t>Features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43050"/>
            <a:ext cx="0" cy="2057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32023" y="722907"/>
            <a:ext cx="4783327" cy="3697685"/>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a. Web thinger.io</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b. Mobile apps</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c. Data from device is stored at thinger.io</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3. Tools:</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a. MQ135 sensor</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b. ESP 32</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c. Thinger.io</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d. Breadboard</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476575" y="1163663"/>
            <a:ext cx="6858000" cy="1790700"/>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0"/>
              </a:spcAft>
            </a:pPr>
            <a:r>
              <a:rPr lang="en-US" sz="4800" kern="1200" dirty="0">
                <a:solidFill>
                  <a:schemeClr val="tx1"/>
                </a:solidFill>
                <a:latin typeface="+mj-lt"/>
                <a:ea typeface="+mj-ea"/>
                <a:cs typeface="+mj-cs"/>
              </a:rPr>
              <a:t>Design And Analyses</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680</Words>
  <Application>Microsoft Office PowerPoint</Application>
  <PresentationFormat>On-screen Show (16:9)</PresentationFormat>
  <Paragraphs>88</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Helvetica Neue</vt:lpstr>
      <vt:lpstr>Nixie One</vt:lpstr>
      <vt:lpstr>Muli</vt:lpstr>
      <vt:lpstr>Arial</vt:lpstr>
      <vt:lpstr>Imogen template</vt:lpstr>
      <vt:lpstr>Air Quality </vt:lpstr>
      <vt:lpstr>PowerPoint Presentation</vt:lpstr>
      <vt:lpstr>Introduction</vt:lpstr>
      <vt:lpstr>Air Quality</vt:lpstr>
      <vt:lpstr>PowerPoint Presentation</vt:lpstr>
      <vt:lpstr>Project Managment</vt:lpstr>
      <vt:lpstr>4 P</vt:lpstr>
      <vt:lpstr>Features</vt:lpstr>
      <vt:lpstr>Design And Analyses</vt:lpstr>
      <vt:lpstr>Active UMl</vt:lpstr>
      <vt:lpstr>PowerPoint Presentation</vt:lpstr>
      <vt:lpstr>Sequence UML</vt:lpstr>
      <vt:lpstr>PowerPoint Presentation</vt:lpstr>
      <vt:lpstr>Class UML</vt:lpstr>
      <vt:lpstr>PowerPoint Presentation</vt:lpstr>
      <vt:lpstr>State UML</vt:lpstr>
      <vt:lpstr>PowerPoint Presentation</vt:lpstr>
      <vt:lpstr>Project Planning Table</vt:lpstr>
      <vt:lpstr>PowerPoint Presentation</vt:lpstr>
      <vt:lpstr>PLAN PROJECT</vt:lpstr>
      <vt:lpstr>CNN METHODS</vt:lpstr>
      <vt:lpstr>WATERFALL</vt:lpstr>
      <vt:lpstr>Requirement Analysis</vt:lpstr>
      <vt:lpstr>Code &amp; Support</vt:lpstr>
      <vt:lpstr>CASE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c:title>
  <dc:creator>Muhamad Fadil</dc:creator>
  <cp:lastModifiedBy>Muhamad Fadil</cp:lastModifiedBy>
  <cp:revision>1</cp:revision>
  <dcterms:created xsi:type="dcterms:W3CDTF">2019-11-22T10:12:52Z</dcterms:created>
  <dcterms:modified xsi:type="dcterms:W3CDTF">2019-11-22T10:14:56Z</dcterms:modified>
</cp:coreProperties>
</file>