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336" r:id="rId3"/>
    <p:sldId id="261" r:id="rId4"/>
    <p:sldId id="259" r:id="rId5"/>
    <p:sldId id="298" r:id="rId6"/>
    <p:sldId id="279" r:id="rId7"/>
    <p:sldId id="332" r:id="rId8"/>
    <p:sldId id="291" r:id="rId9"/>
    <p:sldId id="309" r:id="rId10"/>
    <p:sldId id="302" r:id="rId11"/>
    <p:sldId id="307" r:id="rId12"/>
    <p:sldId id="308" r:id="rId13"/>
    <p:sldId id="333" r:id="rId14"/>
    <p:sldId id="337" r:id="rId15"/>
    <p:sldId id="338" r:id="rId16"/>
    <p:sldId id="340" r:id="rId17"/>
    <p:sldId id="342" r:id="rId18"/>
    <p:sldId id="339" r:id="rId19"/>
  </p:sldIdLst>
  <p:sldSz cx="9144000" cy="5143500" type="screen16x9"/>
  <p:notesSz cx="6858000" cy="9144000"/>
  <p:embeddedFontLst>
    <p:embeddedFont>
      <p:font typeface="Helvetica Neue" panose="020B0604020202020204" charset="0"/>
      <p:regular r:id="rId21"/>
    </p:embeddedFont>
    <p:embeddedFont>
      <p:font typeface="Muli" panose="020B0604020202020204" charset="0"/>
      <p:regular r:id="rId22"/>
    </p:embeddedFont>
    <p:embeddedFont>
      <p:font typeface="Nixie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34A7D-E422-4725-9CEB-7000F0923D06}" v="1" dt="2019-12-19T14:16:17.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ad Fadil" userId="4b7a2f24cd9a2573" providerId="LiveId" clId="{20D34A7D-E422-4725-9CEB-7000F0923D06}"/>
    <pc:docChg chg="custSel modSld">
      <pc:chgData name="Muhamad Fadil" userId="4b7a2f24cd9a2573" providerId="LiveId" clId="{20D34A7D-E422-4725-9CEB-7000F0923D06}" dt="2019-12-19T14:16:44.986" v="6" actId="1076"/>
      <pc:docMkLst>
        <pc:docMk/>
      </pc:docMkLst>
      <pc:sldChg chg="addSp delSp modSp">
        <pc:chgData name="Muhamad Fadil" userId="4b7a2f24cd9a2573" providerId="LiveId" clId="{20D34A7D-E422-4725-9CEB-7000F0923D06}" dt="2019-12-19T14:16:44.986" v="6" actId="1076"/>
        <pc:sldMkLst>
          <pc:docMk/>
          <pc:sldMk cId="0" sldId="336"/>
        </pc:sldMkLst>
        <pc:spChg chg="mod">
          <ac:chgData name="Muhamad Fadil" userId="4b7a2f24cd9a2573" providerId="LiveId" clId="{20D34A7D-E422-4725-9CEB-7000F0923D06}" dt="2019-12-19T14:16:18.088" v="1" actId="27636"/>
          <ac:spMkLst>
            <pc:docMk/>
            <pc:sldMk cId="0" sldId="336"/>
            <ac:spMk id="567" creationId="{00000000-0000-0000-0000-000000000000}"/>
          </ac:spMkLst>
        </pc:spChg>
        <pc:picChg chg="add mod modCrop">
          <ac:chgData name="Muhamad Fadil" userId="4b7a2f24cd9a2573" providerId="LiveId" clId="{20D34A7D-E422-4725-9CEB-7000F0923D06}" dt="2019-12-19T14:16:44.986" v="6" actId="1076"/>
          <ac:picMkLst>
            <pc:docMk/>
            <pc:sldMk cId="0" sldId="336"/>
            <ac:picMk id="2" creationId="{B4D55E6E-4754-4364-B176-3487FE1A900D}"/>
          </ac:picMkLst>
        </pc:picChg>
        <pc:picChg chg="del">
          <ac:chgData name="Muhamad Fadil" userId="4b7a2f24cd9a2573" providerId="LiveId" clId="{20D34A7D-E422-4725-9CEB-7000F0923D06}" dt="2019-12-19T14:16:19.742" v="2" actId="478"/>
          <ac:picMkLst>
            <pc:docMk/>
            <pc:sldMk cId="0" sldId="336"/>
            <ac:picMk id="7" creationId="{00000000-0000-0000-0000-00000000000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B5F54C3-C113-4AC1-B709-12D24D3D3D18}" type="doc">
      <dgm:prSet loTypeId="urn:microsoft.com/office/officeart/2018/5/layout/IconLeafLabelList" loCatId="icon" qsTypeId="urn:microsoft.com/office/officeart/2005/8/quickstyle/simple1#1" qsCatId="simple" csTypeId="urn:microsoft.com/office/officeart/2018/5/colors/Iconchunking_neutralicon_colorful1" csCatId="colorful" phldr="1"/>
      <dgm:spPr/>
      <dgm:t>
        <a:bodyPr/>
        <a:lstStyle/>
        <a:p>
          <a:endParaRPr lang="en-US"/>
        </a:p>
      </dgm:t>
    </dgm:pt>
    <dgm:pt modelId="{567B22A5-2C8E-4339-9BA7-675D83C96E08}">
      <dgm:prSet/>
      <dgm:spPr/>
      <dgm:t>
        <a:bodyPr/>
        <a:lstStyle/>
        <a:p>
          <a:r>
            <a:rPr lang="en-US"/>
            <a:t>Introduction </a:t>
          </a:r>
        </a:p>
      </dgm:t>
    </dgm:pt>
    <dgm:pt modelId="{7A3F00BE-1B5E-4ECC-8A28-968FC0EB3993}" type="parTrans" cxnId="{2B38DD56-797F-4576-A41B-954266E265AF}">
      <dgm:prSet/>
      <dgm:spPr/>
      <dgm:t>
        <a:bodyPr/>
        <a:lstStyle/>
        <a:p>
          <a:endParaRPr lang="en-US"/>
        </a:p>
      </dgm:t>
    </dgm:pt>
    <dgm:pt modelId="{73F385B1-F7C5-43C2-974C-3CF7A9DB836E}" type="sibTrans" cxnId="{2B38DD56-797F-4576-A41B-954266E265AF}">
      <dgm:prSet/>
      <dgm:spPr/>
      <dgm:t>
        <a:bodyPr/>
        <a:lstStyle/>
        <a:p>
          <a:endParaRPr lang="en-US"/>
        </a:p>
      </dgm:t>
    </dgm:pt>
    <dgm:pt modelId="{6FE2345B-AB9C-47DC-8C1A-C325BA1419E5}">
      <dgm:prSet/>
      <dgm:spPr/>
      <dgm:t>
        <a:bodyPr/>
        <a:lstStyle/>
        <a:p>
          <a:r>
            <a:rPr lang="en-US"/>
            <a:t>Project management </a:t>
          </a:r>
        </a:p>
      </dgm:t>
    </dgm:pt>
    <dgm:pt modelId="{41D60284-087E-4198-8C87-E5027EEF5739}" type="parTrans" cxnId="{C9D0CDF8-14B3-404F-A8DC-AB34328C4053}">
      <dgm:prSet/>
      <dgm:spPr/>
      <dgm:t>
        <a:bodyPr/>
        <a:lstStyle/>
        <a:p>
          <a:endParaRPr lang="en-US"/>
        </a:p>
      </dgm:t>
    </dgm:pt>
    <dgm:pt modelId="{7A2C39C6-CDD8-4B10-91BD-3D9567272C43}" type="sibTrans" cxnId="{C9D0CDF8-14B3-404F-A8DC-AB34328C4053}">
      <dgm:prSet/>
      <dgm:spPr/>
      <dgm:t>
        <a:bodyPr/>
        <a:lstStyle/>
        <a:p>
          <a:endParaRPr lang="en-US"/>
        </a:p>
      </dgm:t>
    </dgm:pt>
    <dgm:pt modelId="{02F09300-115F-4F27-8CDD-E1B217D0B569}">
      <dgm:prSet/>
      <dgm:spPr/>
      <dgm:t>
        <a:bodyPr/>
        <a:lstStyle/>
        <a:p>
          <a:r>
            <a:rPr lang="en-US"/>
            <a:t>Design and analyses </a:t>
          </a:r>
        </a:p>
      </dgm:t>
    </dgm:pt>
    <dgm:pt modelId="{32F6194C-B8B8-4740-B991-16D012E33DD6}" type="parTrans" cxnId="{0A0FDBC4-05ED-4ABF-8383-FA746BBBC352}">
      <dgm:prSet/>
      <dgm:spPr/>
      <dgm:t>
        <a:bodyPr/>
        <a:lstStyle/>
        <a:p>
          <a:endParaRPr lang="en-US"/>
        </a:p>
      </dgm:t>
    </dgm:pt>
    <dgm:pt modelId="{F4B70837-D090-4C6F-8411-8FBC3D75C2DC}" type="sibTrans" cxnId="{0A0FDBC4-05ED-4ABF-8383-FA746BBBC352}">
      <dgm:prSet/>
      <dgm:spPr/>
      <dgm:t>
        <a:bodyPr/>
        <a:lstStyle/>
        <a:p>
          <a:endParaRPr lang="en-US"/>
        </a:p>
      </dgm:t>
    </dgm:pt>
    <dgm:pt modelId="{5E000B21-CAC8-4BA7-A3F8-A241A74C25E1}">
      <dgm:prSet/>
      <dgm:spPr/>
      <dgm:t>
        <a:bodyPr/>
        <a:lstStyle/>
        <a:p>
          <a:r>
            <a:rPr lang="en-US" dirty="0"/>
            <a:t>Implementation </a:t>
          </a:r>
        </a:p>
      </dgm:t>
    </dgm:pt>
    <dgm:pt modelId="{85D64AD7-8D7B-4C56-B25E-F89FDD38AF80}" type="parTrans" cxnId="{84790869-C70B-41C8-9617-A91AB0AB9AB5}">
      <dgm:prSet/>
      <dgm:spPr/>
      <dgm:t>
        <a:bodyPr/>
        <a:lstStyle/>
        <a:p>
          <a:endParaRPr lang="en-US"/>
        </a:p>
      </dgm:t>
    </dgm:pt>
    <dgm:pt modelId="{1EAA7C1E-2FDC-412A-9F89-F2F8F9F37056}" type="sibTrans" cxnId="{84790869-C70B-41C8-9617-A91AB0AB9AB5}">
      <dgm:prSet/>
      <dgm:spPr/>
      <dgm:t>
        <a:bodyPr/>
        <a:lstStyle/>
        <a:p>
          <a:endParaRPr lang="en-US"/>
        </a:p>
      </dgm:t>
    </dgm:pt>
    <dgm:pt modelId="{38153E34-D669-4F3C-8B59-907C83ED7147}" type="pres">
      <dgm:prSet presAssocID="{1B5F54C3-C113-4AC1-B709-12D24D3D3D18}" presName="root" presStyleCnt="0">
        <dgm:presLayoutVars>
          <dgm:dir/>
          <dgm:resizeHandles val="exact"/>
        </dgm:presLayoutVars>
      </dgm:prSet>
      <dgm:spPr/>
    </dgm:pt>
    <dgm:pt modelId="{F592CF80-8EED-419D-AFAF-CC74E53F0474}" type="pres">
      <dgm:prSet presAssocID="{567B22A5-2C8E-4339-9BA7-675D83C96E08}" presName="compNode" presStyleCnt="0"/>
      <dgm:spPr/>
    </dgm:pt>
    <dgm:pt modelId="{5EAF1583-6BA1-4BCF-A163-46B1B3E07EBA}" type="pres">
      <dgm:prSet presAssocID="{567B22A5-2C8E-4339-9BA7-675D83C96E08}" presName="iconBgRect" presStyleLbl="bgShp" presStyleIdx="0" presStyleCnt="4"/>
      <dgm:spPr>
        <a:prstGeom prst="round2DiagRect">
          <a:avLst>
            <a:gd name="adj1" fmla="val 29727"/>
            <a:gd name="adj2" fmla="val 0"/>
          </a:avLst>
        </a:prstGeom>
      </dgm:spPr>
    </dgm:pt>
    <dgm:pt modelId="{418E7D15-1882-4E03-B6EB-6CAD676E90F1}" type="pres">
      <dgm:prSet presAssocID="{567B22A5-2C8E-4339-9BA7-675D83C96E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E85B9E1-A2EB-4F65-9B5A-4D4E4947732E}" type="pres">
      <dgm:prSet presAssocID="{567B22A5-2C8E-4339-9BA7-675D83C96E08}" presName="spaceRect" presStyleCnt="0"/>
      <dgm:spPr/>
    </dgm:pt>
    <dgm:pt modelId="{A1FF722B-1672-4C4E-B04B-0457EA3F2C9C}" type="pres">
      <dgm:prSet presAssocID="{567B22A5-2C8E-4339-9BA7-675D83C96E08}" presName="textRect" presStyleLbl="revTx" presStyleIdx="0" presStyleCnt="4">
        <dgm:presLayoutVars>
          <dgm:chMax val="1"/>
          <dgm:chPref val="1"/>
        </dgm:presLayoutVars>
      </dgm:prSet>
      <dgm:spPr/>
    </dgm:pt>
    <dgm:pt modelId="{B25A7BA5-9655-485F-B74C-F8713C235FFD}" type="pres">
      <dgm:prSet presAssocID="{73F385B1-F7C5-43C2-974C-3CF7A9DB836E}" presName="sibTrans" presStyleCnt="0"/>
      <dgm:spPr/>
    </dgm:pt>
    <dgm:pt modelId="{9C574B8B-FF4B-4D91-B145-7AD8348086EA}" type="pres">
      <dgm:prSet presAssocID="{6FE2345B-AB9C-47DC-8C1A-C325BA1419E5}" presName="compNode" presStyleCnt="0"/>
      <dgm:spPr/>
    </dgm:pt>
    <dgm:pt modelId="{9155BC62-CF61-44A6-A511-4DDD18EF5A81}" type="pres">
      <dgm:prSet presAssocID="{6FE2345B-AB9C-47DC-8C1A-C325BA1419E5}" presName="iconBgRect" presStyleLbl="bgShp" presStyleIdx="1" presStyleCnt="4"/>
      <dgm:spPr>
        <a:prstGeom prst="round2DiagRect">
          <a:avLst>
            <a:gd name="adj1" fmla="val 29727"/>
            <a:gd name="adj2" fmla="val 0"/>
          </a:avLst>
        </a:prstGeom>
      </dgm:spPr>
    </dgm:pt>
    <dgm:pt modelId="{B67304FF-D922-454C-87EE-88C5F6461C30}" type="pres">
      <dgm:prSet presAssocID="{6FE2345B-AB9C-47DC-8C1A-C325BA1419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DD530E1C-EB73-4D25-BC0B-2E6DA63AF025}" type="pres">
      <dgm:prSet presAssocID="{6FE2345B-AB9C-47DC-8C1A-C325BA1419E5}" presName="spaceRect" presStyleCnt="0"/>
      <dgm:spPr/>
    </dgm:pt>
    <dgm:pt modelId="{0263CDFB-EC5D-42A7-B6D9-3014CDABF47F}" type="pres">
      <dgm:prSet presAssocID="{6FE2345B-AB9C-47DC-8C1A-C325BA1419E5}" presName="textRect" presStyleLbl="revTx" presStyleIdx="1" presStyleCnt="4">
        <dgm:presLayoutVars>
          <dgm:chMax val="1"/>
          <dgm:chPref val="1"/>
        </dgm:presLayoutVars>
      </dgm:prSet>
      <dgm:spPr/>
    </dgm:pt>
    <dgm:pt modelId="{E0E823D1-3A58-489E-83BA-009B1413274E}" type="pres">
      <dgm:prSet presAssocID="{7A2C39C6-CDD8-4B10-91BD-3D9567272C43}" presName="sibTrans" presStyleCnt="0"/>
      <dgm:spPr/>
    </dgm:pt>
    <dgm:pt modelId="{3DEC606D-67D8-462A-9860-CBA649916E37}" type="pres">
      <dgm:prSet presAssocID="{02F09300-115F-4F27-8CDD-E1B217D0B569}" presName="compNode" presStyleCnt="0"/>
      <dgm:spPr/>
    </dgm:pt>
    <dgm:pt modelId="{0EAB1C88-4BF4-4204-907C-144F60BFD2F3}" type="pres">
      <dgm:prSet presAssocID="{02F09300-115F-4F27-8CDD-E1B217D0B569}" presName="iconBgRect" presStyleLbl="bgShp" presStyleIdx="2" presStyleCnt="4"/>
      <dgm:spPr>
        <a:prstGeom prst="round2DiagRect">
          <a:avLst>
            <a:gd name="adj1" fmla="val 29727"/>
            <a:gd name="adj2" fmla="val 0"/>
          </a:avLst>
        </a:prstGeom>
      </dgm:spPr>
    </dgm:pt>
    <dgm:pt modelId="{5D8FF855-FFAB-419F-BFAC-4CC512F6A05E}" type="pres">
      <dgm:prSet presAssocID="{02F09300-115F-4F27-8CDD-E1B217D0B5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DFE00AFD-CDF3-422A-B92D-70A14C7E33FA}" type="pres">
      <dgm:prSet presAssocID="{02F09300-115F-4F27-8CDD-E1B217D0B569}" presName="spaceRect" presStyleCnt="0"/>
      <dgm:spPr/>
    </dgm:pt>
    <dgm:pt modelId="{F7ED8EE7-EFC6-4ABC-ADBE-EC839963A3DF}" type="pres">
      <dgm:prSet presAssocID="{02F09300-115F-4F27-8CDD-E1B217D0B569}" presName="textRect" presStyleLbl="revTx" presStyleIdx="2" presStyleCnt="4">
        <dgm:presLayoutVars>
          <dgm:chMax val="1"/>
          <dgm:chPref val="1"/>
        </dgm:presLayoutVars>
      </dgm:prSet>
      <dgm:spPr/>
    </dgm:pt>
    <dgm:pt modelId="{0EDE4928-A8E1-4B73-8C80-F9A232BBFF25}" type="pres">
      <dgm:prSet presAssocID="{F4B70837-D090-4C6F-8411-8FBC3D75C2DC}" presName="sibTrans" presStyleCnt="0"/>
      <dgm:spPr/>
    </dgm:pt>
    <dgm:pt modelId="{FADD764F-8A89-46BB-A362-16C9BE248AA7}" type="pres">
      <dgm:prSet presAssocID="{5E000B21-CAC8-4BA7-A3F8-A241A74C25E1}" presName="compNode" presStyleCnt="0"/>
      <dgm:spPr/>
    </dgm:pt>
    <dgm:pt modelId="{A0C08710-7139-428A-9E84-6143D809E3F7}" type="pres">
      <dgm:prSet presAssocID="{5E000B21-CAC8-4BA7-A3F8-A241A74C25E1}" presName="iconBgRect" presStyleLbl="bgShp" presStyleIdx="3" presStyleCnt="4"/>
      <dgm:spPr>
        <a:prstGeom prst="round2DiagRect">
          <a:avLst>
            <a:gd name="adj1" fmla="val 29727"/>
            <a:gd name="adj2" fmla="val 0"/>
          </a:avLst>
        </a:prstGeom>
      </dgm:spPr>
    </dgm:pt>
    <dgm:pt modelId="{8B63E4E5-10D9-4AF3-B2F2-B8369716E45D}" type="pres">
      <dgm:prSet presAssocID="{5E000B21-CAC8-4BA7-A3F8-A241A74C25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D4CA89E8-93D3-4178-AB8D-27B999C9C38F}" type="pres">
      <dgm:prSet presAssocID="{5E000B21-CAC8-4BA7-A3F8-A241A74C25E1}" presName="spaceRect" presStyleCnt="0"/>
      <dgm:spPr/>
    </dgm:pt>
    <dgm:pt modelId="{810D2DC9-72CC-4E0C-B4D7-006051F672B9}" type="pres">
      <dgm:prSet presAssocID="{5E000B21-CAC8-4BA7-A3F8-A241A74C25E1}" presName="textRect" presStyleLbl="revTx" presStyleIdx="3" presStyleCnt="4">
        <dgm:presLayoutVars>
          <dgm:chMax val="1"/>
          <dgm:chPref val="1"/>
        </dgm:presLayoutVars>
      </dgm:prSet>
      <dgm:spPr/>
    </dgm:pt>
  </dgm:ptLst>
  <dgm:cxnLst>
    <dgm:cxn modelId="{84790869-C70B-41C8-9617-A91AB0AB9AB5}" srcId="{1B5F54C3-C113-4AC1-B709-12D24D3D3D18}" destId="{5E000B21-CAC8-4BA7-A3F8-A241A74C25E1}" srcOrd="3" destOrd="0" parTransId="{85D64AD7-8D7B-4C56-B25E-F89FDD38AF80}" sibTransId="{1EAA7C1E-2FDC-412A-9F89-F2F8F9F37056}"/>
    <dgm:cxn modelId="{2B38DD56-797F-4576-A41B-954266E265AF}" srcId="{1B5F54C3-C113-4AC1-B709-12D24D3D3D18}" destId="{567B22A5-2C8E-4339-9BA7-675D83C96E08}" srcOrd="0" destOrd="0" parTransId="{7A3F00BE-1B5E-4ECC-8A28-968FC0EB3993}" sibTransId="{73F385B1-F7C5-43C2-974C-3CF7A9DB836E}"/>
    <dgm:cxn modelId="{04AF5AA7-CDFC-4961-A318-A0C28E3667CB}" type="presOf" srcId="{6FE2345B-AB9C-47DC-8C1A-C325BA1419E5}" destId="{0263CDFB-EC5D-42A7-B6D9-3014CDABF47F}" srcOrd="0" destOrd="0" presId="urn:microsoft.com/office/officeart/2018/5/layout/IconLeafLabelList"/>
    <dgm:cxn modelId="{0E59A3C0-0937-4D57-8CE9-C521AED50915}" type="presOf" srcId="{02F09300-115F-4F27-8CDD-E1B217D0B569}" destId="{F7ED8EE7-EFC6-4ABC-ADBE-EC839963A3DF}" srcOrd="0" destOrd="0" presId="urn:microsoft.com/office/officeart/2018/5/layout/IconLeafLabelList"/>
    <dgm:cxn modelId="{0A0FDBC4-05ED-4ABF-8383-FA746BBBC352}" srcId="{1B5F54C3-C113-4AC1-B709-12D24D3D3D18}" destId="{02F09300-115F-4F27-8CDD-E1B217D0B569}" srcOrd="2" destOrd="0" parTransId="{32F6194C-B8B8-4740-B991-16D012E33DD6}" sibTransId="{F4B70837-D090-4C6F-8411-8FBC3D75C2DC}"/>
    <dgm:cxn modelId="{2D6C04C6-B6A1-4877-A727-26AF5AC0D0C2}" type="presOf" srcId="{5E000B21-CAC8-4BA7-A3F8-A241A74C25E1}" destId="{810D2DC9-72CC-4E0C-B4D7-006051F672B9}" srcOrd="0" destOrd="0" presId="urn:microsoft.com/office/officeart/2018/5/layout/IconLeafLabelList"/>
    <dgm:cxn modelId="{EE731AEE-B62A-4CF7-9C90-58B4EFBD80D4}" type="presOf" srcId="{1B5F54C3-C113-4AC1-B709-12D24D3D3D18}" destId="{38153E34-D669-4F3C-8B59-907C83ED7147}" srcOrd="0" destOrd="0" presId="urn:microsoft.com/office/officeart/2018/5/layout/IconLeafLabelList"/>
    <dgm:cxn modelId="{DFADA6F0-51C9-42F6-BA13-645BBBD756BD}" type="presOf" srcId="{567B22A5-2C8E-4339-9BA7-675D83C96E08}" destId="{A1FF722B-1672-4C4E-B04B-0457EA3F2C9C}" srcOrd="0" destOrd="0" presId="urn:microsoft.com/office/officeart/2018/5/layout/IconLeafLabelList"/>
    <dgm:cxn modelId="{C9D0CDF8-14B3-404F-A8DC-AB34328C4053}" srcId="{1B5F54C3-C113-4AC1-B709-12D24D3D3D18}" destId="{6FE2345B-AB9C-47DC-8C1A-C325BA1419E5}" srcOrd="1" destOrd="0" parTransId="{41D60284-087E-4198-8C87-E5027EEF5739}" sibTransId="{7A2C39C6-CDD8-4B10-91BD-3D9567272C43}"/>
    <dgm:cxn modelId="{17D4C8E4-0F41-4801-9097-C715B53837E9}" type="presParOf" srcId="{38153E34-D669-4F3C-8B59-907C83ED7147}" destId="{F592CF80-8EED-419D-AFAF-CC74E53F0474}" srcOrd="0" destOrd="0" presId="urn:microsoft.com/office/officeart/2018/5/layout/IconLeafLabelList"/>
    <dgm:cxn modelId="{6761CA48-ED36-49AF-8972-BB2C5EA08ACE}" type="presParOf" srcId="{F592CF80-8EED-419D-AFAF-CC74E53F0474}" destId="{5EAF1583-6BA1-4BCF-A163-46B1B3E07EBA}" srcOrd="0" destOrd="0" presId="urn:microsoft.com/office/officeart/2018/5/layout/IconLeafLabelList"/>
    <dgm:cxn modelId="{5B9665D4-2108-4AD0-A14C-4F452B0D84F1}" type="presParOf" srcId="{F592CF80-8EED-419D-AFAF-CC74E53F0474}" destId="{418E7D15-1882-4E03-B6EB-6CAD676E90F1}" srcOrd="1" destOrd="0" presId="urn:microsoft.com/office/officeart/2018/5/layout/IconLeafLabelList"/>
    <dgm:cxn modelId="{8633E743-EC8E-48AE-B3D2-E3F2ADE02702}" type="presParOf" srcId="{F592CF80-8EED-419D-AFAF-CC74E53F0474}" destId="{0E85B9E1-A2EB-4F65-9B5A-4D4E4947732E}" srcOrd="2" destOrd="0" presId="urn:microsoft.com/office/officeart/2018/5/layout/IconLeafLabelList"/>
    <dgm:cxn modelId="{83350958-EC87-4F34-B1A3-48A484C4B66F}" type="presParOf" srcId="{F592CF80-8EED-419D-AFAF-CC74E53F0474}" destId="{A1FF722B-1672-4C4E-B04B-0457EA3F2C9C}" srcOrd="3" destOrd="0" presId="urn:microsoft.com/office/officeart/2018/5/layout/IconLeafLabelList"/>
    <dgm:cxn modelId="{E2652915-47D8-4F4D-AA51-70DABAFAFA96}" type="presParOf" srcId="{38153E34-D669-4F3C-8B59-907C83ED7147}" destId="{B25A7BA5-9655-485F-B74C-F8713C235FFD}" srcOrd="1" destOrd="0" presId="urn:microsoft.com/office/officeart/2018/5/layout/IconLeafLabelList"/>
    <dgm:cxn modelId="{F3440BA4-F3A7-4971-828B-93CE7A34E5C9}" type="presParOf" srcId="{38153E34-D669-4F3C-8B59-907C83ED7147}" destId="{9C574B8B-FF4B-4D91-B145-7AD8348086EA}" srcOrd="2" destOrd="0" presId="urn:microsoft.com/office/officeart/2018/5/layout/IconLeafLabelList"/>
    <dgm:cxn modelId="{A3E5E93B-2696-41FF-B5D9-C9DC204EB12A}" type="presParOf" srcId="{9C574B8B-FF4B-4D91-B145-7AD8348086EA}" destId="{9155BC62-CF61-44A6-A511-4DDD18EF5A81}" srcOrd="0" destOrd="0" presId="urn:microsoft.com/office/officeart/2018/5/layout/IconLeafLabelList"/>
    <dgm:cxn modelId="{320D087B-A00C-4E7F-A2C3-CC63E09850E9}" type="presParOf" srcId="{9C574B8B-FF4B-4D91-B145-7AD8348086EA}" destId="{B67304FF-D922-454C-87EE-88C5F6461C30}" srcOrd="1" destOrd="0" presId="urn:microsoft.com/office/officeart/2018/5/layout/IconLeafLabelList"/>
    <dgm:cxn modelId="{20D8C80A-1140-457B-8435-F295C08EC1DA}" type="presParOf" srcId="{9C574B8B-FF4B-4D91-B145-7AD8348086EA}" destId="{DD530E1C-EB73-4D25-BC0B-2E6DA63AF025}" srcOrd="2" destOrd="0" presId="urn:microsoft.com/office/officeart/2018/5/layout/IconLeafLabelList"/>
    <dgm:cxn modelId="{22A73C67-53BB-4FAB-A568-C2AEDF51D688}" type="presParOf" srcId="{9C574B8B-FF4B-4D91-B145-7AD8348086EA}" destId="{0263CDFB-EC5D-42A7-B6D9-3014CDABF47F}" srcOrd="3" destOrd="0" presId="urn:microsoft.com/office/officeart/2018/5/layout/IconLeafLabelList"/>
    <dgm:cxn modelId="{15576A99-3DBD-406D-B8BE-991F09E8D254}" type="presParOf" srcId="{38153E34-D669-4F3C-8B59-907C83ED7147}" destId="{E0E823D1-3A58-489E-83BA-009B1413274E}" srcOrd="3" destOrd="0" presId="urn:microsoft.com/office/officeart/2018/5/layout/IconLeafLabelList"/>
    <dgm:cxn modelId="{4C9932DF-D385-4539-8F42-9F4F2C9FDF04}" type="presParOf" srcId="{38153E34-D669-4F3C-8B59-907C83ED7147}" destId="{3DEC606D-67D8-462A-9860-CBA649916E37}" srcOrd="4" destOrd="0" presId="urn:microsoft.com/office/officeart/2018/5/layout/IconLeafLabelList"/>
    <dgm:cxn modelId="{64087989-0DED-4145-A179-9B654CEB4DB6}" type="presParOf" srcId="{3DEC606D-67D8-462A-9860-CBA649916E37}" destId="{0EAB1C88-4BF4-4204-907C-144F60BFD2F3}" srcOrd="0" destOrd="0" presId="urn:microsoft.com/office/officeart/2018/5/layout/IconLeafLabelList"/>
    <dgm:cxn modelId="{3D4BA541-4D9C-4DC4-A1A0-C09305A5409E}" type="presParOf" srcId="{3DEC606D-67D8-462A-9860-CBA649916E37}" destId="{5D8FF855-FFAB-419F-BFAC-4CC512F6A05E}" srcOrd="1" destOrd="0" presId="urn:microsoft.com/office/officeart/2018/5/layout/IconLeafLabelList"/>
    <dgm:cxn modelId="{5492C928-D973-41C2-AC0B-7BB6FE730CD1}" type="presParOf" srcId="{3DEC606D-67D8-462A-9860-CBA649916E37}" destId="{DFE00AFD-CDF3-422A-B92D-70A14C7E33FA}" srcOrd="2" destOrd="0" presId="urn:microsoft.com/office/officeart/2018/5/layout/IconLeafLabelList"/>
    <dgm:cxn modelId="{965EBCD6-BF68-4962-8860-5FCF6919748F}" type="presParOf" srcId="{3DEC606D-67D8-462A-9860-CBA649916E37}" destId="{F7ED8EE7-EFC6-4ABC-ADBE-EC839963A3DF}" srcOrd="3" destOrd="0" presId="urn:microsoft.com/office/officeart/2018/5/layout/IconLeafLabelList"/>
    <dgm:cxn modelId="{85DCA3B7-9431-47C1-8D30-7102126AFC2B}" type="presParOf" srcId="{38153E34-D669-4F3C-8B59-907C83ED7147}" destId="{0EDE4928-A8E1-4B73-8C80-F9A232BBFF25}" srcOrd="5" destOrd="0" presId="urn:microsoft.com/office/officeart/2018/5/layout/IconLeafLabelList"/>
    <dgm:cxn modelId="{13AC7853-95E6-4F7B-97F0-96129881219D}" type="presParOf" srcId="{38153E34-D669-4F3C-8B59-907C83ED7147}" destId="{FADD764F-8A89-46BB-A362-16C9BE248AA7}" srcOrd="6" destOrd="0" presId="urn:microsoft.com/office/officeart/2018/5/layout/IconLeafLabelList"/>
    <dgm:cxn modelId="{8F88BB6C-CBA4-415F-A8FB-FC8E78BAE954}" type="presParOf" srcId="{FADD764F-8A89-46BB-A362-16C9BE248AA7}" destId="{A0C08710-7139-428A-9E84-6143D809E3F7}" srcOrd="0" destOrd="0" presId="urn:microsoft.com/office/officeart/2018/5/layout/IconLeafLabelList"/>
    <dgm:cxn modelId="{D9E5BE77-19A6-400E-B7F0-AAD4C5D20378}" type="presParOf" srcId="{FADD764F-8A89-46BB-A362-16C9BE248AA7}" destId="{8B63E4E5-10D9-4AF3-B2F2-B8369716E45D}" srcOrd="1" destOrd="0" presId="urn:microsoft.com/office/officeart/2018/5/layout/IconLeafLabelList"/>
    <dgm:cxn modelId="{D1AFCC68-29BE-4A0A-8503-93B0DB276CE8}" type="presParOf" srcId="{FADD764F-8A89-46BB-A362-16C9BE248AA7}" destId="{D4CA89E8-93D3-4178-AB8D-27B999C9C38F}" srcOrd="2" destOrd="0" presId="urn:microsoft.com/office/officeart/2018/5/layout/IconLeafLabelList"/>
    <dgm:cxn modelId="{AAACA59F-EC6F-4D98-B87C-1EDB7C35D116}" type="presParOf" srcId="{FADD764F-8A89-46BB-A362-16C9BE248AA7}" destId="{810D2DC9-72CC-4E0C-B4D7-006051F672B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F1583-6BA1-4BCF-A163-46B1B3E07EBA}">
      <dsp:nvSpPr>
        <dsp:cNvPr id="0" name=""/>
        <dsp:cNvSpPr/>
      </dsp:nvSpPr>
      <dsp:spPr>
        <a:xfrm>
          <a:off x="341781" y="586556"/>
          <a:ext cx="1062615" cy="106261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E7D15-1882-4E03-B6EB-6CAD676E90F1}">
      <dsp:nvSpPr>
        <dsp:cNvPr id="0" name=""/>
        <dsp:cNvSpPr/>
      </dsp:nvSpPr>
      <dsp:spPr>
        <a:xfrm>
          <a:off x="568240" y="813015"/>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FF722B-1672-4C4E-B04B-0457EA3F2C9C}">
      <dsp:nvSpPr>
        <dsp:cNvPr id="0" name=""/>
        <dsp:cNvSpPr/>
      </dsp:nvSpPr>
      <dsp:spPr>
        <a:xfrm>
          <a:off x="2092"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Introduction </a:t>
          </a:r>
        </a:p>
      </dsp:txBody>
      <dsp:txXfrm>
        <a:off x="2092" y="1980150"/>
        <a:ext cx="1741992" cy="696796"/>
      </dsp:txXfrm>
    </dsp:sp>
    <dsp:sp modelId="{9155BC62-CF61-44A6-A511-4DDD18EF5A81}">
      <dsp:nvSpPr>
        <dsp:cNvPr id="0" name=""/>
        <dsp:cNvSpPr/>
      </dsp:nvSpPr>
      <dsp:spPr>
        <a:xfrm>
          <a:off x="2388621" y="586556"/>
          <a:ext cx="1062615" cy="106261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304FF-D922-454C-87EE-88C5F6461C30}">
      <dsp:nvSpPr>
        <dsp:cNvPr id="0" name=""/>
        <dsp:cNvSpPr/>
      </dsp:nvSpPr>
      <dsp:spPr>
        <a:xfrm>
          <a:off x="2615080" y="813015"/>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63CDFB-EC5D-42A7-B6D9-3014CDABF47F}">
      <dsp:nvSpPr>
        <dsp:cNvPr id="0" name=""/>
        <dsp:cNvSpPr/>
      </dsp:nvSpPr>
      <dsp:spPr>
        <a:xfrm>
          <a:off x="2048933"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Project management </a:t>
          </a:r>
        </a:p>
      </dsp:txBody>
      <dsp:txXfrm>
        <a:off x="2048933" y="1980150"/>
        <a:ext cx="1741992" cy="696796"/>
      </dsp:txXfrm>
    </dsp:sp>
    <dsp:sp modelId="{0EAB1C88-4BF4-4204-907C-144F60BFD2F3}">
      <dsp:nvSpPr>
        <dsp:cNvPr id="0" name=""/>
        <dsp:cNvSpPr/>
      </dsp:nvSpPr>
      <dsp:spPr>
        <a:xfrm>
          <a:off x="4435462" y="586556"/>
          <a:ext cx="1062615" cy="106261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FF855-FFAB-419F-BFAC-4CC512F6A05E}">
      <dsp:nvSpPr>
        <dsp:cNvPr id="0" name=""/>
        <dsp:cNvSpPr/>
      </dsp:nvSpPr>
      <dsp:spPr>
        <a:xfrm>
          <a:off x="4661921" y="813015"/>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ED8EE7-EFC6-4ABC-ADBE-EC839963A3DF}">
      <dsp:nvSpPr>
        <dsp:cNvPr id="0" name=""/>
        <dsp:cNvSpPr/>
      </dsp:nvSpPr>
      <dsp:spPr>
        <a:xfrm>
          <a:off x="4095774"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Design and analyses </a:t>
          </a:r>
        </a:p>
      </dsp:txBody>
      <dsp:txXfrm>
        <a:off x="4095774" y="1980150"/>
        <a:ext cx="1741992" cy="696796"/>
      </dsp:txXfrm>
    </dsp:sp>
    <dsp:sp modelId="{A0C08710-7139-428A-9E84-6143D809E3F7}">
      <dsp:nvSpPr>
        <dsp:cNvPr id="0" name=""/>
        <dsp:cNvSpPr/>
      </dsp:nvSpPr>
      <dsp:spPr>
        <a:xfrm>
          <a:off x="6482303" y="586556"/>
          <a:ext cx="1062615" cy="106261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3E4E5-10D9-4AF3-B2F2-B8369716E45D}">
      <dsp:nvSpPr>
        <dsp:cNvPr id="0" name=""/>
        <dsp:cNvSpPr/>
      </dsp:nvSpPr>
      <dsp:spPr>
        <a:xfrm>
          <a:off x="6708762" y="813015"/>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0D2DC9-72CC-4E0C-B4D7-006051F672B9}">
      <dsp:nvSpPr>
        <dsp:cNvPr id="0" name=""/>
        <dsp:cNvSpPr/>
      </dsp:nvSpPr>
      <dsp:spPr>
        <a:xfrm>
          <a:off x="6142615" y="1980150"/>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Implementation </a:t>
          </a:r>
        </a:p>
      </dsp:txBody>
      <dsp:txXfrm>
        <a:off x="6142615" y="1980150"/>
        <a:ext cx="1741992" cy="69679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1pPr>
            <a:lvl2pPr marL="914400" lvl="1"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2pPr>
            <a:lvl3pPr marL="1371600" lvl="2"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3pPr>
            <a:lvl4pPr marL="1828800" lvl="3"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4pPr>
            <a:lvl5pPr marL="2286000" lvl="4"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5pPr>
            <a:lvl6pPr marL="2743200" lvl="5"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6pPr>
            <a:lvl7pPr marL="3200400" lvl="6"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7pPr>
            <a:lvl8pPr marL="3657600" lvl="7"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8pPr>
            <a:lvl9pPr marL="4114800" lvl="8" indent="-317500">
              <a:spcBef>
                <a:spcPts val="0"/>
              </a:spcBef>
              <a:spcAft>
                <a:spcPts val="0"/>
              </a:spcAft>
              <a:buSzPts val="1400"/>
              <a:buFont typeface="Muli" panose="00000500000000000000"/>
              <a:buChar char="■"/>
              <a:defRPr>
                <a:latin typeface="Muli" panose="00000500000000000000"/>
                <a:ea typeface="Muli" panose="00000500000000000000"/>
                <a:cs typeface="Muli" panose="00000500000000000000"/>
                <a:sym typeface="Muli" panose="00000500000000000000"/>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1pPr>
            <a:lvl2pPr lvl="1">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2pPr>
            <a:lvl3pPr lvl="2">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3pPr>
            <a:lvl4pPr lvl="3">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4pPr>
            <a:lvl5pPr lvl="4">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5pPr>
            <a:lvl6pPr lvl="5">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6pPr>
            <a:lvl7pPr lvl="6">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7pPr>
            <a:lvl8pPr lvl="7">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8pPr>
            <a:lvl9pPr lvl="8">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1pPr>
            <a:lvl2pPr marL="914400" lvl="1"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2pPr>
            <a:lvl3pPr marL="1371600" lvl="2"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3pPr>
            <a:lvl4pPr marL="1828800" lvl="3"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4pPr>
            <a:lvl5pPr marL="2286000" lvl="4" indent="-317500">
              <a:spcBef>
                <a:spcPts val="0"/>
              </a:spcBef>
              <a:spcAft>
                <a:spcPts val="0"/>
              </a:spcAft>
              <a:buClr>
                <a:srgbClr val="19BBD5"/>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5pPr>
            <a:lvl6pPr marL="2743200" lvl="5"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6pPr>
            <a:lvl7pPr marL="3200400" lvl="6"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7pPr>
            <a:lvl8pPr marL="3657600" lvl="7"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8pPr>
            <a:lvl9pPr marL="4114800" lvl="8" indent="-317500">
              <a:spcBef>
                <a:spcPts val="0"/>
              </a:spcBef>
              <a:spcAft>
                <a:spcPts val="0"/>
              </a:spcAft>
              <a:buClr>
                <a:srgbClr val="C6DAEC"/>
              </a:buClr>
              <a:buSzPts val="1400"/>
              <a:buFont typeface="Muli" panose="00000500000000000000"/>
              <a:buChar char="■"/>
              <a:defRPr>
                <a:solidFill>
                  <a:srgbClr val="C6DAEC"/>
                </a:solidFill>
                <a:latin typeface="Muli" panose="00000500000000000000"/>
                <a:ea typeface="Muli" panose="00000500000000000000"/>
                <a:cs typeface="Muli" panose="00000500000000000000"/>
                <a:sym typeface="Muli" panose="00000500000000000000"/>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panose="02000503080000020004"/>
                <a:ea typeface="Nixie One" panose="02000503080000020004"/>
                <a:cs typeface="Nixie One" panose="02000503080000020004"/>
                <a:sym typeface="Nixie One" panose="02000503080000020004"/>
              </a:defRPr>
            </a:lvl1pPr>
            <a:lvl2pPr lvl="1">
              <a:buNone/>
              <a:defRPr sz="1200">
                <a:solidFill>
                  <a:srgbClr val="19BBD5"/>
                </a:solidFill>
                <a:latin typeface="Nixie One" panose="02000503080000020004"/>
                <a:ea typeface="Nixie One" panose="02000503080000020004"/>
                <a:cs typeface="Nixie One" panose="02000503080000020004"/>
                <a:sym typeface="Nixie One" panose="02000503080000020004"/>
              </a:defRPr>
            </a:lvl2pPr>
            <a:lvl3pPr lvl="2">
              <a:buNone/>
              <a:defRPr sz="1200">
                <a:solidFill>
                  <a:srgbClr val="19BBD5"/>
                </a:solidFill>
                <a:latin typeface="Nixie One" panose="02000503080000020004"/>
                <a:ea typeface="Nixie One" panose="02000503080000020004"/>
                <a:cs typeface="Nixie One" panose="02000503080000020004"/>
                <a:sym typeface="Nixie One" panose="02000503080000020004"/>
              </a:defRPr>
            </a:lvl3pPr>
            <a:lvl4pPr lvl="3">
              <a:buNone/>
              <a:defRPr sz="1200">
                <a:solidFill>
                  <a:srgbClr val="19BBD5"/>
                </a:solidFill>
                <a:latin typeface="Nixie One" panose="02000503080000020004"/>
                <a:ea typeface="Nixie One" panose="02000503080000020004"/>
                <a:cs typeface="Nixie One" panose="02000503080000020004"/>
                <a:sym typeface="Nixie One" panose="02000503080000020004"/>
              </a:defRPr>
            </a:lvl4pPr>
            <a:lvl5pPr lvl="4">
              <a:buNone/>
              <a:defRPr sz="1200">
                <a:solidFill>
                  <a:srgbClr val="19BBD5"/>
                </a:solidFill>
                <a:latin typeface="Nixie One" panose="02000503080000020004"/>
                <a:ea typeface="Nixie One" panose="02000503080000020004"/>
                <a:cs typeface="Nixie One" panose="02000503080000020004"/>
                <a:sym typeface="Nixie One" panose="02000503080000020004"/>
              </a:defRPr>
            </a:lvl5pPr>
            <a:lvl6pPr lvl="5">
              <a:buNone/>
              <a:defRPr sz="1200">
                <a:solidFill>
                  <a:srgbClr val="19BBD5"/>
                </a:solidFill>
                <a:latin typeface="Nixie One" panose="02000503080000020004"/>
                <a:ea typeface="Nixie One" panose="02000503080000020004"/>
                <a:cs typeface="Nixie One" panose="02000503080000020004"/>
                <a:sym typeface="Nixie One" panose="02000503080000020004"/>
              </a:defRPr>
            </a:lvl6pPr>
            <a:lvl7pPr lvl="6">
              <a:buNone/>
              <a:defRPr sz="1200">
                <a:solidFill>
                  <a:srgbClr val="19BBD5"/>
                </a:solidFill>
                <a:latin typeface="Nixie One" panose="02000503080000020004"/>
                <a:ea typeface="Nixie One" panose="02000503080000020004"/>
                <a:cs typeface="Nixie One" panose="02000503080000020004"/>
                <a:sym typeface="Nixie One" panose="02000503080000020004"/>
              </a:defRPr>
            </a:lvl7pPr>
            <a:lvl8pPr lvl="7">
              <a:buNone/>
              <a:defRPr sz="1200">
                <a:solidFill>
                  <a:srgbClr val="19BBD5"/>
                </a:solidFill>
                <a:latin typeface="Nixie One" panose="02000503080000020004"/>
                <a:ea typeface="Nixie One" panose="02000503080000020004"/>
                <a:cs typeface="Nixie One" panose="02000503080000020004"/>
                <a:sym typeface="Nixie One" panose="02000503080000020004"/>
              </a:defRPr>
            </a:lvl8pPr>
            <a:lvl9pPr lvl="8">
              <a:buNone/>
              <a:defRPr sz="1200">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hingsboard.i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thingsboard.io/"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6"/>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bwMode="ltGray">
          <a:xfrm>
            <a:off x="241173" y="240030"/>
            <a:ext cx="8661654" cy="466344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424815" y="722630"/>
            <a:ext cx="2824480" cy="3697605"/>
          </a:xfrm>
        </p:spPr>
        <p:txBody>
          <a:bodyPr vert="horz" lIns="91440" tIns="45720" rIns="91440" bIns="45720" rtlCol="0" anchor="ctr">
            <a:normAutofit/>
          </a:bodyPr>
          <a:lstStyle/>
          <a:p>
            <a:pPr algn="r">
              <a:lnSpc>
                <a:spcPct val="90000"/>
              </a:lnSpc>
              <a:spcBef>
                <a:spcPct val="0"/>
              </a:spcBef>
            </a:pPr>
            <a:r>
              <a:rPr lang="en-US" sz="4400" kern="1200">
                <a:solidFill>
                  <a:schemeClr val="accent1"/>
                </a:solidFill>
                <a:latin typeface="+mj-lt"/>
                <a:ea typeface="+mj-ea"/>
                <a:cs typeface="+mj-cs"/>
              </a:rPr>
              <a:t>Air Monitoring </a:t>
            </a:r>
          </a:p>
        </p:txBody>
      </p:sp>
      <p:cxnSp>
        <p:nvCxnSpPr>
          <p:cNvPr id="15" name="Straight Connector 14"/>
          <p:cNvCxnSpPr>
            <a:cxnSpLocks noGrp="1" noRot="1" noChangeAspect="1" noMove="1" noResize="1" noEditPoints="1" noAdjustHandles="1" noChangeArrowheads="1" noChangeShapeType="1"/>
          </p:cNvCxnSpPr>
          <p:nvPr/>
        </p:nvCxnSpPr>
        <p:spPr>
          <a:xfrm>
            <a:off x="3490722" y="1543050"/>
            <a:ext cx="0" cy="2057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ubtitle 2"/>
          <p:cNvSpPr txBox="1"/>
          <p:nvPr/>
        </p:nvSpPr>
        <p:spPr>
          <a:xfrm>
            <a:off x="3732023" y="722907"/>
            <a:ext cx="4783327" cy="3697685"/>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Group: </a:t>
            </a:r>
          </a:p>
          <a:p>
            <a:pPr indent="-228600">
              <a:lnSpc>
                <a:spcPct val="90000"/>
              </a:lnSpc>
              <a:spcAft>
                <a:spcPts val="600"/>
              </a:spcAft>
              <a:buFont typeface="Arial" panose="020B0604020202020204" pitchFamily="34" charset="0"/>
              <a:buChar char="•"/>
            </a:pPr>
            <a:r>
              <a:rPr lang="en-US" sz="1800" kern="1200" dirty="0" err="1">
                <a:solidFill>
                  <a:schemeClr val="tx1"/>
                </a:solidFill>
                <a:latin typeface="+mn-lt"/>
                <a:ea typeface="+mn-ea"/>
                <a:cs typeface="+mn-cs"/>
              </a:rPr>
              <a:t>Aufa</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Dhyia</a:t>
            </a:r>
            <a:r>
              <a:rPr lang="en-US" sz="1800" kern="1200" dirty="0">
                <a:solidFill>
                  <a:schemeClr val="tx1"/>
                </a:solidFill>
                <a:latin typeface="+mn-lt"/>
                <a:ea typeface="+mn-ea"/>
                <a:cs typeface="+mn-cs"/>
              </a:rPr>
              <a:t> Aydan	1706043260</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Muhamad Fadil		1706042812</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Muhamad Farhan	1706042876</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467780"/>
            <a:ext cx="5638800" cy="1159800"/>
          </a:xfrm>
        </p:spPr>
        <p:txBody>
          <a:bodyPr/>
          <a:lstStyle/>
          <a:p>
            <a:r>
              <a:rPr lang="en-US"/>
              <a:t>PLAN PROJECT</a:t>
            </a:r>
          </a:p>
        </p:txBody>
      </p:sp>
      <p:sp>
        <p:nvSpPr>
          <p:cNvPr id="3" name="Subtitle 2"/>
          <p:cNvSpPr>
            <a:spLocks noGrp="1"/>
          </p:cNvSpPr>
          <p:nvPr>
            <p:ph type="subTitle" idx="1"/>
          </p:nvPr>
        </p:nvSpPr>
        <p:spPr>
          <a:xfrm>
            <a:off x="2743200" y="2702259"/>
            <a:ext cx="5696100" cy="784800"/>
          </a:xfrm>
        </p:spPr>
        <p:txBody>
          <a:bodyPr/>
          <a:lstStyle/>
          <a:p>
            <a:r>
              <a:rPr lang="en-US"/>
              <a:t>Project Plan is a project plan that uses</a:t>
            </a:r>
          </a:p>
          <a:p>
            <a:endParaRPr lang="en-US"/>
          </a:p>
          <a:p>
            <a:pPr>
              <a:buFont typeface="Arial" panose="020B0604020202020204" pitchFamily="34" charset="0"/>
              <a:buChar char="•"/>
            </a:pPr>
            <a:r>
              <a:rPr lang="en-US"/>
              <a:t>Programming Languages: Arduino, JSON</a:t>
            </a:r>
          </a:p>
          <a:p>
            <a:pPr>
              <a:buFont typeface="Arial" panose="020B0604020202020204" pitchFamily="34" charset="0"/>
              <a:buChar char="•"/>
            </a:pPr>
            <a:r>
              <a:rPr lang="en-US"/>
              <a:t>Repository: github</a:t>
            </a:r>
          </a:p>
          <a:p>
            <a:pPr>
              <a:buFont typeface="Arial" panose="020B0604020202020204" pitchFamily="34" charset="0"/>
              <a:buChar char="•"/>
            </a:pPr>
            <a:r>
              <a:rPr lang="en-US"/>
              <a:t>Framework: -</a:t>
            </a:r>
          </a:p>
          <a:p>
            <a:pPr>
              <a:buFont typeface="Arial" panose="020B0604020202020204" pitchFamily="34" charset="0"/>
              <a:buChar char="•"/>
            </a:pPr>
            <a:r>
              <a:rPr lang="en-US"/>
              <a:t>IDE : Arduino IDE, Notepad++</a:t>
            </a:r>
          </a:p>
          <a:p>
            <a:pPr>
              <a:buFont typeface="Arial" panose="020B0604020202020204" pitchFamily="34" charset="0"/>
              <a:buChar char="•"/>
            </a:pPr>
            <a:r>
              <a:rPr lang="en-US"/>
              <a:t>Cloud: We use a database from Thingsboard that already provides an API</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775" y="-242910"/>
            <a:ext cx="5638800" cy="1159800"/>
          </a:xfrm>
        </p:spPr>
        <p:txBody>
          <a:bodyPr/>
          <a:lstStyle/>
          <a:p>
            <a:r>
              <a:rPr lang="en-US"/>
              <a:t>Requirement Analysis</a:t>
            </a:r>
          </a:p>
        </p:txBody>
      </p:sp>
      <p:sp>
        <p:nvSpPr>
          <p:cNvPr id="3" name="Subtitle 2"/>
          <p:cNvSpPr>
            <a:spLocks noGrp="1"/>
          </p:cNvSpPr>
          <p:nvPr>
            <p:ph type="subTitle" idx="1"/>
          </p:nvPr>
        </p:nvSpPr>
        <p:spPr>
          <a:xfrm>
            <a:off x="2771775" y="1195404"/>
            <a:ext cx="5696100" cy="784800"/>
          </a:xfrm>
        </p:spPr>
        <p:txBody>
          <a:bodyPr/>
          <a:lstStyle/>
          <a:p>
            <a:r>
              <a:rPr lang="en-US"/>
              <a:t>The Air Quality Application Program that we created is designed to determine the humidity and temperature around the FT environment. Users only need to open the platform that we provide, then there will be a display of information about Humidity levels in every place that we install the air quality tool, in that platform we will also display information on whether the Humidity level has reached a good or bad stage in the environment.</a:t>
            </a:r>
          </a:p>
          <a:p>
            <a:endParaRPr lang="en-US"/>
          </a:p>
          <a:p>
            <a:r>
              <a:rPr lang="en-US"/>
              <a:t>• User page</a:t>
            </a:r>
          </a:p>
          <a:p>
            <a:r>
              <a:rPr lang="en-US"/>
              <a:t>A1. The user only sees the available page interface</a:t>
            </a:r>
          </a:p>
          <a:p>
            <a:r>
              <a:rPr lang="en-US"/>
              <a:t> </a:t>
            </a:r>
          </a:p>
          <a:p>
            <a:r>
              <a:rPr lang="en-US"/>
              <a:t>• Admin page</a:t>
            </a:r>
          </a:p>
          <a:p>
            <a:r>
              <a:rPr lang="en-US"/>
              <a:t>B1. Admin can update Humidity levels</a:t>
            </a:r>
          </a:p>
          <a:p>
            <a:r>
              <a:rPr lang="en-US"/>
              <a:t>B2. Admin can update whether the Humidity condition is good enough or bad enough</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 &amp; Support</a:t>
            </a:r>
          </a:p>
        </p:txBody>
      </p:sp>
      <p:sp>
        <p:nvSpPr>
          <p:cNvPr id="3" name="Subtitle 2"/>
          <p:cNvSpPr>
            <a:spLocks noGrp="1"/>
          </p:cNvSpPr>
          <p:nvPr>
            <p:ph type="subTitle" idx="1"/>
          </p:nvPr>
        </p:nvSpPr>
        <p:spPr/>
        <p:txBody>
          <a:bodyPr/>
          <a:lstStyle/>
          <a:p>
            <a:r>
              <a:rPr lang="en-US"/>
              <a:t>Code :	This Air Quality application project was designed using 	the Web (php, css, html), App (the application's own 	language), and Thingsboard (Arduino).</a:t>
            </a:r>
          </a:p>
          <a:p>
            <a:endParaRPr lang="en-US"/>
          </a:p>
          <a:p>
            <a:r>
              <a:rPr lang="en-US"/>
              <a:t>Support : All pc specifications are all biased</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WHY ???</a:t>
            </a:r>
          </a:p>
        </p:txBody>
      </p:sp>
      <p:sp>
        <p:nvSpPr>
          <p:cNvPr id="3" name="Subtitle 2"/>
          <p:cNvSpPr>
            <a:spLocks noGrp="1"/>
          </p:cNvSpPr>
          <p:nvPr>
            <p:ph type="subTitle" idx="1"/>
          </p:nvPr>
        </p:nvSpPr>
        <p:spPr/>
        <p:txBody>
          <a:bodyPr/>
          <a:lstStyle/>
          <a:p>
            <a:r>
              <a:rPr lang="en-US"/>
              <a:t>	So that users can see the current conditions of temperature and humidity around the device that we make</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Benefit</a:t>
            </a:r>
          </a:p>
        </p:txBody>
      </p:sp>
      <p:sp>
        <p:nvSpPr>
          <p:cNvPr id="3" name="Subtitle 2"/>
          <p:cNvSpPr>
            <a:spLocks noGrp="1"/>
          </p:cNvSpPr>
          <p:nvPr>
            <p:ph type="subTitle" idx="1"/>
          </p:nvPr>
        </p:nvSpPr>
        <p:spPr/>
        <p:txBody>
          <a:bodyPr/>
          <a:lstStyle/>
          <a:p>
            <a:r>
              <a:rPr lang="en-US"/>
              <a:t>Can tell the temperature and humidity conditions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Views</a:t>
            </a:r>
          </a:p>
        </p:txBody>
      </p:sp>
      <p:sp>
        <p:nvSpPr>
          <p:cNvPr id="3" name="Subtitle 2"/>
          <p:cNvSpPr>
            <a:spLocks noGrp="1"/>
          </p:cNvSpPr>
          <p:nvPr>
            <p:ph type="subTitle" idx="1"/>
          </p:nvPr>
        </p:nvSpPr>
        <p:spPr/>
        <p:txBody>
          <a:bodyPr/>
          <a:lstStyle/>
          <a:p>
            <a:endParaRPr lang="en-US"/>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3020" y="-317840"/>
            <a:ext cx="5638800" cy="1159800"/>
          </a:xfrm>
        </p:spPr>
        <p:txBody>
          <a:bodyPr/>
          <a:lstStyle/>
          <a:p>
            <a:r>
              <a:rPr lang="en-US"/>
              <a:t>For User</a:t>
            </a:r>
          </a:p>
        </p:txBody>
      </p:sp>
      <p:pic>
        <p:nvPicPr>
          <p:cNvPr id="22" name="Gambar 22"/>
          <p:cNvPicPr/>
          <p:nvPr/>
        </p:nvPicPr>
        <p:blipFill>
          <a:blip r:embed="rId2"/>
          <a:stretch>
            <a:fillRect/>
          </a:stretch>
        </p:blipFill>
        <p:spPr>
          <a:xfrm>
            <a:off x="2268220" y="971868"/>
            <a:ext cx="5943600" cy="1157605"/>
          </a:xfrm>
          <a:prstGeom prst="rect">
            <a:avLst/>
          </a:prstGeom>
        </p:spPr>
      </p:pic>
      <p:pic>
        <p:nvPicPr>
          <p:cNvPr id="23" name="Gambar 23"/>
          <p:cNvPicPr/>
          <p:nvPr/>
        </p:nvPicPr>
        <p:blipFill>
          <a:blip r:embed="rId3"/>
          <a:stretch>
            <a:fillRect/>
          </a:stretch>
        </p:blipFill>
        <p:spPr>
          <a:xfrm>
            <a:off x="633095" y="2266950"/>
            <a:ext cx="1562100" cy="609600"/>
          </a:xfrm>
          <a:prstGeom prst="rect">
            <a:avLst/>
          </a:prstGeom>
        </p:spPr>
      </p:pic>
      <p:pic>
        <p:nvPicPr>
          <p:cNvPr id="24" name="Gambar 24"/>
          <p:cNvPicPr/>
          <p:nvPr/>
        </p:nvPicPr>
        <p:blipFill>
          <a:blip r:embed="rId4"/>
          <a:stretch>
            <a:fillRect/>
          </a:stretch>
        </p:blipFill>
        <p:spPr>
          <a:xfrm>
            <a:off x="2573020" y="2414905"/>
            <a:ext cx="1569720" cy="2232660"/>
          </a:xfrm>
          <a:prstGeom prst="rect">
            <a:avLst/>
          </a:prstGeom>
        </p:spPr>
      </p:pic>
      <p:pic>
        <p:nvPicPr>
          <p:cNvPr id="25" name="Gambar 25"/>
          <p:cNvPicPr/>
          <p:nvPr/>
        </p:nvPicPr>
        <p:blipFill>
          <a:blip r:embed="rId5"/>
          <a:stretch>
            <a:fillRect/>
          </a:stretch>
        </p:blipFill>
        <p:spPr>
          <a:xfrm>
            <a:off x="4288155" y="2689225"/>
            <a:ext cx="4707890" cy="98996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3020" y="-317840"/>
            <a:ext cx="5638800" cy="1159800"/>
          </a:xfrm>
        </p:spPr>
        <p:txBody>
          <a:bodyPr/>
          <a:lstStyle/>
          <a:p>
            <a:r>
              <a:rPr lang="en-US"/>
              <a:t>For Admin</a:t>
            </a:r>
          </a:p>
        </p:txBody>
      </p:sp>
      <p:pic>
        <p:nvPicPr>
          <p:cNvPr id="16" name="Gambar 16"/>
          <p:cNvPicPr/>
          <p:nvPr/>
        </p:nvPicPr>
        <p:blipFill>
          <a:blip r:embed="rId2"/>
          <a:stretch>
            <a:fillRect/>
          </a:stretch>
        </p:blipFill>
        <p:spPr>
          <a:xfrm>
            <a:off x="3638550" y="841375"/>
            <a:ext cx="3368675" cy="1693545"/>
          </a:xfrm>
          <a:prstGeom prst="rect">
            <a:avLst/>
          </a:prstGeom>
        </p:spPr>
      </p:pic>
      <p:pic>
        <p:nvPicPr>
          <p:cNvPr id="28" name="Gambar 28"/>
          <p:cNvPicPr/>
          <p:nvPr/>
        </p:nvPicPr>
        <p:blipFill>
          <a:blip r:embed="rId3"/>
          <a:stretch>
            <a:fillRect/>
          </a:stretch>
        </p:blipFill>
        <p:spPr>
          <a:xfrm>
            <a:off x="7075805" y="2524760"/>
            <a:ext cx="1962150" cy="573405"/>
          </a:xfrm>
          <a:prstGeom prst="rect">
            <a:avLst/>
          </a:prstGeom>
        </p:spPr>
      </p:pic>
      <p:pic>
        <p:nvPicPr>
          <p:cNvPr id="17" name="Gambar 17"/>
          <p:cNvPicPr/>
          <p:nvPr/>
        </p:nvPicPr>
        <p:blipFill>
          <a:blip r:embed="rId4"/>
          <a:stretch>
            <a:fillRect/>
          </a:stretch>
        </p:blipFill>
        <p:spPr>
          <a:xfrm>
            <a:off x="330200" y="841375"/>
            <a:ext cx="3150235" cy="1839595"/>
          </a:xfrm>
          <a:prstGeom prst="rect">
            <a:avLst/>
          </a:prstGeom>
        </p:spPr>
      </p:pic>
      <p:pic>
        <p:nvPicPr>
          <p:cNvPr id="18" name="Gambar 18"/>
          <p:cNvPicPr/>
          <p:nvPr/>
        </p:nvPicPr>
        <p:blipFill>
          <a:blip r:embed="rId5"/>
          <a:stretch>
            <a:fillRect/>
          </a:stretch>
        </p:blipFill>
        <p:spPr>
          <a:xfrm>
            <a:off x="227965" y="2912110"/>
            <a:ext cx="3252470" cy="1814830"/>
          </a:xfrm>
          <a:prstGeom prst="rect">
            <a:avLst/>
          </a:prstGeom>
        </p:spPr>
      </p:pic>
      <p:pic>
        <p:nvPicPr>
          <p:cNvPr id="19" name="Gambar 19"/>
          <p:cNvPicPr/>
          <p:nvPr/>
        </p:nvPicPr>
        <p:blipFill>
          <a:blip r:embed="rId6"/>
          <a:stretch>
            <a:fillRect/>
          </a:stretch>
        </p:blipFill>
        <p:spPr>
          <a:xfrm>
            <a:off x="3638550" y="3098165"/>
            <a:ext cx="3368040" cy="1567180"/>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 Case</a:t>
            </a:r>
          </a:p>
        </p:txBody>
      </p:sp>
      <p:sp>
        <p:nvSpPr>
          <p:cNvPr id="3" name="Subtitle 2"/>
          <p:cNvSpPr>
            <a:spLocks noGrp="1"/>
          </p:cNvSpPr>
          <p:nvPr>
            <p:ph type="subTitle" idx="1"/>
          </p:nvPr>
        </p:nvSpPr>
        <p:spPr/>
        <p:txBody>
          <a:bodyPr/>
          <a:lstStyle/>
          <a:p>
            <a:endParaRPr lang="en-US"/>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0"/>
        <p:cNvGrpSpPr/>
        <p:nvPr/>
      </p:nvGrpSpPr>
      <p:grpSpPr>
        <a:xfrm>
          <a:off x="0" y="0"/>
          <a:ext cx="0" cy="0"/>
          <a:chOff x="0" y="0"/>
          <a:chExt cx="0" cy="0"/>
        </a:xfrm>
      </p:grpSpPr>
      <p:sp>
        <p:nvSpPr>
          <p:cNvPr id="135" name="Rectangle 134"/>
          <p:cNvSpPr>
            <a:spLocks noGrp="1" noRot="1" noChangeAspect="1" noMove="1" noResize="1" noEditPoints="1" noAdjustHandles="1" noChangeArrowheads="1" noChangeShapeType="1" noTextEdit="1"/>
          </p:cNvSpPr>
          <p:nvPr/>
        </p:nvSpPr>
        <p:spPr>
          <a:xfrm>
            <a:off x="0" y="0"/>
            <a:ext cx="9144000" cy="51435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a:spLocks noGrp="1" noRot="1" noChangeAspect="1" noMove="1" noResize="1" noEditPoints="1" noAdjustHandles="1" noChangeArrowheads="1" noChangeShapeType="1" noTextEdit="1"/>
          </p:cNvSpPr>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a:spLocks noGrp="1" noRot="1" noChangeAspect="1" noMove="1" noResize="1" noEditPoints="1" noAdjustHandles="1" noChangeArrowheads="1" noChangeShapeType="1" noTextEdit="1"/>
          </p:cNvSpPr>
          <p:nvPr/>
        </p:nvSpPr>
        <p:spPr>
          <a:xfrm>
            <a:off x="482599" y="482601"/>
            <a:ext cx="8178800" cy="4178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Google Shape;567;p34"/>
          <p:cNvSpPr txBox="1">
            <a:spLocks noGrp="1"/>
          </p:cNvSpPr>
          <p:nvPr>
            <p:ph type="sldNum" idx="12"/>
          </p:nvPr>
        </p:nvSpPr>
        <p:spPr>
          <a:xfrm>
            <a:off x="6457950" y="4767262"/>
            <a:ext cx="2057400" cy="273844"/>
          </a:xfrm>
          <a:prstGeom prst="rect">
            <a:avLst/>
          </a:prstGeom>
        </p:spPr>
        <p:txBody>
          <a:bodyPr spcFirstLastPara="1" lIns="91425" tIns="91425" rIns="91425" bIns="91425" anchorCtr="0">
            <a:normAutofit fontScale="47500" lnSpcReduction="20000"/>
          </a:bodyPr>
          <a:lstStyle/>
          <a:p>
            <a:pPr marL="0" lvl="0" indent="0" rtl="0">
              <a:lnSpc>
                <a:spcPct val="90000"/>
              </a:lnSpc>
              <a:spcBef>
                <a:spcPts val="0"/>
              </a:spcBef>
              <a:spcAft>
                <a:spcPts val="600"/>
              </a:spcAft>
              <a:buNone/>
            </a:pPr>
            <a:fld id="{00000000-1234-1234-1234-123412341234}" type="slidenum">
              <a:rPr lang="en-GB" sz="300">
                <a:solidFill>
                  <a:srgbClr val="FFFFFF"/>
                </a:solidFill>
              </a:rPr>
              <a:t>2</a:t>
            </a:fld>
            <a:endParaRPr lang="en-GB" sz="300">
              <a:solidFill>
                <a:srgbClr val="FFFFFF"/>
              </a:solidFill>
            </a:endParaRPr>
          </a:p>
        </p:txBody>
      </p:sp>
      <p:sp>
        <p:nvSpPr>
          <p:cNvPr id="562" name="Google Shape;562;p34"/>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GB" sz="1000">
                <a:solidFill>
                  <a:srgbClr val="C6DAEC"/>
                </a:solidFill>
                <a:latin typeface="Muli" panose="00000500000000000000"/>
                <a:ea typeface="Muli" panose="00000500000000000000"/>
                <a:cs typeface="Muli" panose="00000500000000000000"/>
                <a:sym typeface="Muli" panose="00000500000000000000"/>
              </a:rPr>
              <a:t>Place your screenshot here</a:t>
            </a:r>
            <a:endParaRPr lang="en-US" sz="1000">
              <a:solidFill>
                <a:srgbClr val="C6DAEC"/>
              </a:solidFill>
              <a:latin typeface="Muli" panose="00000500000000000000"/>
              <a:ea typeface="Muli" panose="00000500000000000000"/>
              <a:cs typeface="Muli" panose="00000500000000000000"/>
              <a:sym typeface="Muli" panose="00000500000000000000"/>
            </a:endParaRPr>
          </a:p>
        </p:txBody>
      </p:sp>
      <p:grpSp>
        <p:nvGrpSpPr>
          <p:cNvPr id="564" name="Google Shape;564;p34"/>
          <p:cNvGrpSpPr/>
          <p:nvPr/>
        </p:nvGrpSpPr>
        <p:grpSpPr>
          <a:xfrm>
            <a:off x="707161" y="503826"/>
            <a:ext cx="318996" cy="307211"/>
            <a:chOff x="2583325" y="2972875"/>
            <a:chExt cx="462850" cy="445750"/>
          </a:xfrm>
        </p:grpSpPr>
        <p:sp>
          <p:nvSpPr>
            <p:cNvPr id="565" name="Google Shape;565;p34"/>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63;p34"/>
          <p:cNvSpPr txBox="1"/>
          <p:nvPr/>
        </p:nvSpPr>
        <p:spPr>
          <a:xfrm>
            <a:off x="6947933" y="4380771"/>
            <a:ext cx="2549886" cy="148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1pPr>
            <a:lvl2pPr marL="914400" marR="0" lvl="1"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2pPr>
            <a:lvl3pPr marL="1371600" marR="0" lvl="2"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3pPr>
            <a:lvl4pPr marL="1828800" marR="0" lvl="3"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4pPr>
            <a:lvl5pPr marL="2286000" marR="0" lvl="4"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5pPr>
            <a:lvl6pPr marL="2743200" marR="0" lvl="5"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6pPr>
            <a:lvl7pPr marL="3200400" marR="0" lvl="6"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7pPr>
            <a:lvl8pPr marL="3657600" marR="0" lvl="7"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8pPr>
            <a:lvl9pPr marL="4114800" marR="0" lvl="8"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9pPr>
          </a:lstStyle>
          <a:p>
            <a:pPr marL="0" indent="0">
              <a:buNone/>
            </a:pPr>
            <a:r>
              <a:rPr lang="en-US" sz="800" dirty="0">
                <a:hlinkClick r:id="rId3"/>
              </a:rPr>
              <a:t>https://thingsboard.io/</a:t>
            </a:r>
            <a:endParaRPr lang="en-US" sz="800" dirty="0"/>
          </a:p>
        </p:txBody>
      </p:sp>
      <p:sp>
        <p:nvSpPr>
          <p:cNvPr id="13" name="Google Shape;563;p34"/>
          <p:cNvSpPr txBox="1"/>
          <p:nvPr/>
        </p:nvSpPr>
        <p:spPr>
          <a:xfrm>
            <a:off x="1403325" y="3153018"/>
            <a:ext cx="1466829" cy="8408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1pPr>
            <a:lvl2pPr marL="914400" marR="0" lvl="1"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2pPr>
            <a:lvl3pPr marL="1371600" marR="0" lvl="2"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3pPr>
            <a:lvl4pPr marL="1828800" marR="0" lvl="3"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4pPr>
            <a:lvl5pPr marL="2286000" marR="0" lvl="4"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5pPr>
            <a:lvl6pPr marL="2743200" marR="0" lvl="5"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6pPr>
            <a:lvl7pPr marL="3200400" marR="0" lvl="6"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7pPr>
            <a:lvl8pPr marL="3657600" marR="0" lvl="7"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8pPr>
            <a:lvl9pPr marL="4114800" marR="0" lvl="8"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9pPr>
          </a:lstStyle>
          <a:p>
            <a:pPr marL="171450" indent="-171450">
              <a:buFont typeface="Arial" panose="020B0604020202020204" pitchFamily="34" charset="0"/>
              <a:buChar char="•"/>
            </a:pPr>
            <a:endParaRPr lang="en-US" sz="1200" dirty="0"/>
          </a:p>
        </p:txBody>
      </p:sp>
      <p:sp>
        <p:nvSpPr>
          <p:cNvPr id="563" name="Google Shape;563;p34"/>
          <p:cNvSpPr txBox="1">
            <a:spLocks noGrp="1"/>
          </p:cNvSpPr>
          <p:nvPr>
            <p:ph type="body" idx="4294967295"/>
          </p:nvPr>
        </p:nvSpPr>
        <p:spPr>
          <a:xfrm>
            <a:off x="3384844" y="-145370"/>
            <a:ext cx="3981160" cy="162923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endParaRPr lang="en-GB" sz="2800" b="1" dirty="0">
              <a:solidFill>
                <a:srgbClr val="19BBD5"/>
              </a:solidFill>
            </a:endParaRPr>
          </a:p>
          <a:p>
            <a:pPr marL="0" lvl="0" indent="0" algn="l" rtl="0">
              <a:spcBef>
                <a:spcPts val="600"/>
              </a:spcBef>
              <a:spcAft>
                <a:spcPts val="0"/>
              </a:spcAft>
              <a:buNone/>
            </a:pPr>
            <a:endParaRPr sz="2800" b="1" dirty="0">
              <a:solidFill>
                <a:srgbClr val="19BBD5"/>
              </a:solidFill>
            </a:endParaRPr>
          </a:p>
        </p:txBody>
      </p:sp>
      <p:pic>
        <p:nvPicPr>
          <p:cNvPr id="4" name="Picture 3"/>
          <p:cNvPicPr>
            <a:picLocks noChangeAspect="1"/>
          </p:cNvPicPr>
          <p:nvPr/>
        </p:nvPicPr>
        <p:blipFill>
          <a:blip r:embed="rId4"/>
          <a:stretch>
            <a:fillRect/>
          </a:stretch>
        </p:blipFill>
        <p:spPr>
          <a:xfrm>
            <a:off x="3347720" y="1484630"/>
            <a:ext cx="2234565" cy="2219325"/>
          </a:xfrm>
          <a:prstGeom prst="rect">
            <a:avLst/>
          </a:prstGeom>
        </p:spPr>
      </p:pic>
      <p:pic>
        <p:nvPicPr>
          <p:cNvPr id="6" name="Picture 5"/>
          <p:cNvPicPr>
            <a:picLocks noChangeAspect="1"/>
          </p:cNvPicPr>
          <p:nvPr/>
        </p:nvPicPr>
        <p:blipFill>
          <a:blip r:embed="rId5"/>
          <a:stretch>
            <a:fillRect/>
          </a:stretch>
        </p:blipFill>
        <p:spPr>
          <a:xfrm>
            <a:off x="5876925" y="1483995"/>
            <a:ext cx="2573655" cy="2196465"/>
          </a:xfrm>
          <a:prstGeom prst="rect">
            <a:avLst/>
          </a:prstGeom>
        </p:spPr>
      </p:pic>
      <p:sp>
        <p:nvSpPr>
          <p:cNvPr id="8" name="Rectangles 7"/>
          <p:cNvSpPr/>
          <p:nvPr/>
        </p:nvSpPr>
        <p:spPr>
          <a:xfrm>
            <a:off x="1064260" y="3971925"/>
            <a:ext cx="2075815" cy="521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Muhammad Farhan</a:t>
            </a:r>
          </a:p>
        </p:txBody>
      </p:sp>
      <p:sp>
        <p:nvSpPr>
          <p:cNvPr id="9" name="Rectangles 8"/>
          <p:cNvSpPr/>
          <p:nvPr/>
        </p:nvSpPr>
        <p:spPr>
          <a:xfrm>
            <a:off x="3416300" y="3971925"/>
            <a:ext cx="2075815" cy="521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Muhamad Fadil</a:t>
            </a:r>
          </a:p>
        </p:txBody>
      </p:sp>
      <p:sp>
        <p:nvSpPr>
          <p:cNvPr id="10" name="Rectangles 9"/>
          <p:cNvSpPr/>
          <p:nvPr/>
        </p:nvSpPr>
        <p:spPr>
          <a:xfrm>
            <a:off x="6125845" y="3971925"/>
            <a:ext cx="2075815" cy="521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Aufa Dhiya Aydan</a:t>
            </a:r>
          </a:p>
        </p:txBody>
      </p:sp>
      <p:pic>
        <p:nvPicPr>
          <p:cNvPr id="2" name="Picture 1">
            <a:extLst>
              <a:ext uri="{FF2B5EF4-FFF2-40B4-BE49-F238E27FC236}">
                <a16:creationId xmlns:a16="http://schemas.microsoft.com/office/drawing/2014/main" id="{B4D55E6E-4754-4364-B176-3487FE1A900D}"/>
              </a:ext>
            </a:extLst>
          </p:cNvPr>
          <p:cNvPicPr>
            <a:picLocks noChangeAspect="1"/>
          </p:cNvPicPr>
          <p:nvPr/>
        </p:nvPicPr>
        <p:blipFill rotWithShape="1">
          <a:blip r:embed="rId6"/>
          <a:srcRect t="8749" b="6890"/>
          <a:stretch/>
        </p:blipFill>
        <p:spPr>
          <a:xfrm>
            <a:off x="1268318" y="1387143"/>
            <a:ext cx="1531753" cy="2462227"/>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1"/>
        <p:cNvGrpSpPr/>
        <p:nvPr/>
      </p:nvGrpSpPr>
      <p:grpSpPr>
        <a:xfrm>
          <a:off x="0" y="0"/>
          <a:ext cx="0" cy="0"/>
          <a:chOff x="0" y="0"/>
          <a:chExt cx="0" cy="0"/>
        </a:xfrm>
      </p:grpSpPr>
      <p:sp>
        <p:nvSpPr>
          <p:cNvPr id="13" name="Google Shape;359;p14"/>
          <p:cNvSpPr txBox="1"/>
          <p:nvPr/>
        </p:nvSpPr>
        <p:spPr>
          <a:xfrm>
            <a:off x="628650" y="273843"/>
            <a:ext cx="7886700" cy="994173"/>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l" rtl="0">
              <a:lnSpc>
                <a:spcPct val="100000"/>
              </a:lnSpc>
              <a:spcBef>
                <a:spcPts val="0"/>
              </a:spcBef>
              <a:spcAft>
                <a:spcPts val="0"/>
              </a:spcAft>
              <a:buClr>
                <a:srgbClr val="19BBD5"/>
              </a:buClr>
              <a:buSzPts val="4000"/>
              <a:buFont typeface="Nixie One" panose="02000503080000020004"/>
              <a:buNone/>
              <a:defRPr sz="4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pPr>
              <a:lnSpc>
                <a:spcPct val="90000"/>
              </a:lnSpc>
              <a:spcBef>
                <a:spcPct val="0"/>
              </a:spcBef>
              <a:spcAft>
                <a:spcPts val="600"/>
              </a:spcAft>
            </a:pPr>
            <a:r>
              <a:rPr lang="en-US" sz="4400" kern="1200">
                <a:solidFill>
                  <a:schemeClr val="tx1"/>
                </a:solidFill>
                <a:latin typeface="+mj-lt"/>
                <a:ea typeface="+mj-ea"/>
                <a:cs typeface="+mj-cs"/>
              </a:rPr>
              <a:t>Outline</a:t>
            </a:r>
          </a:p>
        </p:txBody>
      </p:sp>
      <p:sp>
        <p:nvSpPr>
          <p:cNvPr id="374" name="Google Shape;374;p16"/>
          <p:cNvSpPr txBox="1">
            <a:spLocks noGrp="1"/>
          </p:cNvSpPr>
          <p:nvPr>
            <p:ph type="sldNum" idx="12"/>
          </p:nvPr>
        </p:nvSpPr>
        <p:spPr>
          <a:xfrm>
            <a:off x="6457950" y="4767262"/>
            <a:ext cx="2057400" cy="273844"/>
          </a:xfrm>
          <a:prstGeom prst="rect">
            <a:avLst/>
          </a:prstGeom>
        </p:spPr>
        <p:txBody>
          <a:bodyPr spcFirstLastPara="1" vert="horz" lIns="91440" tIns="45720" rIns="91440" bIns="45720" rtlCol="0" anchor="ctr" anchorCtr="0">
            <a:normAutofit/>
          </a:bodyPr>
          <a:lstStyle/>
          <a:p>
            <a:pPr lvl="0" indent="0" algn="r">
              <a:lnSpc>
                <a:spcPct val="90000"/>
              </a:lnSpc>
              <a:spcBef>
                <a:spcPts val="0"/>
              </a:spcBef>
              <a:spcAft>
                <a:spcPts val="600"/>
              </a:spcAft>
              <a:buNone/>
            </a:pPr>
            <a:fld id="{00000000-1234-1234-1234-123412341234}" type="slidenum">
              <a:rPr lang="en-US" sz="700" kern="1200">
                <a:solidFill>
                  <a:schemeClr val="tx1">
                    <a:tint val="75000"/>
                  </a:schemeClr>
                </a:solidFill>
                <a:latin typeface="+mn-lt"/>
                <a:ea typeface="+mn-ea"/>
                <a:cs typeface="+mn-cs"/>
              </a:rPr>
              <a:t>3</a:t>
            </a:fld>
            <a:endParaRPr lang="en-US" sz="700" kern="1200">
              <a:solidFill>
                <a:schemeClr val="tx1">
                  <a:tint val="75000"/>
                </a:schemeClr>
              </a:solidFill>
              <a:latin typeface="+mn-lt"/>
              <a:ea typeface="+mn-ea"/>
              <a:cs typeface="+mn-cs"/>
            </a:endParaRPr>
          </a:p>
        </p:txBody>
      </p:sp>
      <p:graphicFrame>
        <p:nvGraphicFramePr>
          <p:cNvPr id="376" name="Content Placeholder 2"/>
          <p:cNvGraphicFramePr/>
          <p:nvPr/>
        </p:nvGraphicFramePr>
        <p:xfrm>
          <a:off x="628650" y="1268253"/>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39564" y="530147"/>
            <a:ext cx="7406640" cy="2520469"/>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0"/>
              </a:spcAft>
            </a:pPr>
            <a:r>
              <a:rPr lang="en-US" sz="6500" kern="1200">
                <a:solidFill>
                  <a:schemeClr val="tx1"/>
                </a:solidFill>
                <a:latin typeface="+mj-lt"/>
                <a:ea typeface="+mj-ea"/>
                <a:cs typeface="+mj-cs"/>
              </a:rPr>
              <a:t>Introduction</a:t>
            </a: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1692" y="3394010"/>
            <a:ext cx="5204792" cy="1303020"/>
          </a:xfrm>
        </p:spPr>
        <p:txBody>
          <a:bodyPr vert="horz" lIns="91440" tIns="45720" rIns="91440" bIns="45720" rtlCol="0" anchor="ctr">
            <a:normAutofit/>
          </a:bodyPr>
          <a:lstStyle/>
          <a:p>
            <a:pPr algn="r">
              <a:lnSpc>
                <a:spcPct val="90000"/>
              </a:lnSpc>
              <a:spcBef>
                <a:spcPct val="0"/>
              </a:spcBef>
            </a:pPr>
            <a:r>
              <a:rPr lang="en-US" sz="6000" kern="1200">
                <a:solidFill>
                  <a:schemeClr val="tx1"/>
                </a:solidFill>
                <a:latin typeface="+mj-lt"/>
                <a:ea typeface="+mj-ea"/>
                <a:cs typeface="+mj-cs"/>
              </a:rPr>
              <a:t>Air Monitoring</a:t>
            </a:r>
          </a:p>
        </p:txBody>
      </p:sp>
      <p:sp>
        <p:nvSpPr>
          <p:cNvPr id="3" name="Subtitle 2"/>
          <p:cNvSpPr>
            <a:spLocks noGrp="1"/>
          </p:cNvSpPr>
          <p:nvPr>
            <p:ph type="subTitle" idx="1"/>
          </p:nvPr>
        </p:nvSpPr>
        <p:spPr>
          <a:xfrm>
            <a:off x="6038071" y="3394010"/>
            <a:ext cx="2408466" cy="1303020"/>
          </a:xfrm>
        </p:spPr>
        <p:txBody>
          <a:bodyPr vert="horz" lIns="91440" tIns="45720" rIns="91440" bIns="45720" rtlCol="0" anchor="ctr">
            <a:normAutofit/>
          </a:bodyPr>
          <a:lstStyle/>
          <a:p>
            <a:pPr marL="0" indent="0">
              <a:lnSpc>
                <a:spcPct val="90000"/>
              </a:lnSpc>
              <a:spcBef>
                <a:spcPts val="1000"/>
              </a:spcBef>
            </a:pPr>
            <a:r>
              <a:rPr lang="en-US" sz="1100" kern="1200" dirty="0">
                <a:solidFill>
                  <a:schemeClr val="tx1"/>
                </a:solidFill>
                <a:latin typeface="+mn-lt"/>
                <a:ea typeface="+mn-ea"/>
                <a:cs typeface="+mn-cs"/>
              </a:rPr>
              <a:t>Air Quality is a tool used to determine the condition of the air around our environment. The device detects the level of CO2 around it so that the levels are monitored and displayed on the thinger.io or web page.</a:t>
            </a:r>
          </a:p>
        </p:txBody>
      </p:sp>
      <p:sp>
        <p:nvSpPr>
          <p:cNvPr id="11" name="Oval 10"/>
          <p:cNvSpPr>
            <a:spLocks noGrp="1" noRot="1" noChangeAspect="1" noMove="1" noResize="1" noEditPoints="1" noAdjustHandles="1" noChangeArrowheads="1" noChangeShapeType="1" noTextEdit="1"/>
          </p:cNvSpPr>
          <p:nvPr/>
        </p:nvSpPr>
        <p:spPr>
          <a:xfrm>
            <a:off x="441425" y="465360"/>
            <a:ext cx="1682850" cy="168284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Grp="1" noRot="1" noChangeAspect="1" noMove="1" noResize="1" noEditPoints="1" noAdjustHandles="1" noChangeArrowheads="1" noChangeShapeType="1" noTextEdit="1"/>
          </p:cNvSpPr>
          <p:nvPr/>
        </p:nvSpPr>
        <p:spPr>
          <a:xfrm>
            <a:off x="2546250" y="1849953"/>
            <a:ext cx="721797" cy="721796"/>
          </a:xfrm>
          <a:prstGeom prst="ellipse">
            <a:avLst/>
          </a:prstGeom>
          <a:solidFill>
            <a:srgbClr val="324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Grp="1" noRot="1" noChangeAspect="1" noMove="1" noResize="1" noEditPoints="1" noAdjustHandles="1" noChangeArrowheads="1" noChangeShapeType="1" noTextEdit="1"/>
          </p:cNvSpPr>
          <p:nvPr/>
        </p:nvSpPr>
        <p:spPr>
          <a:xfrm>
            <a:off x="3844371" y="1745991"/>
            <a:ext cx="220272" cy="220271"/>
          </a:xfrm>
          <a:prstGeom prst="ellipse">
            <a:avLst/>
          </a:prstGeom>
          <a:solidFill>
            <a:srgbClr val="AC91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srcRect t="5046" r="-3" b="-3"/>
          <a:stretch>
            <a:fillRect/>
          </a:stretch>
        </p:blipFill>
        <p:spPr>
          <a:xfrm>
            <a:off x="4869084" y="10"/>
            <a:ext cx="4274916" cy="304442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7" name="Straight Connector 16"/>
          <p:cNvCxnSpPr>
            <a:cxnSpLocks noGrp="1" noRot="1" noChangeAspect="1" noMove="1" noResize="1" noEditPoints="1" noAdjustHandles="1" noChangeArrowheads="1" noChangeShapeType="1"/>
          </p:cNvCxnSpPr>
          <p:nvPr/>
        </p:nvCxnSpPr>
        <p:spPr>
          <a:xfrm>
            <a:off x="5850294" y="339401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0"/>
        <p:cNvGrpSpPr/>
        <p:nvPr/>
      </p:nvGrpSpPr>
      <p:grpSpPr>
        <a:xfrm>
          <a:off x="0" y="0"/>
          <a:ext cx="0" cy="0"/>
          <a:chOff x="0" y="0"/>
          <a:chExt cx="0" cy="0"/>
        </a:xfrm>
      </p:grpSpPr>
      <p:sp>
        <p:nvSpPr>
          <p:cNvPr id="135" name="Rectangle 134"/>
          <p:cNvSpPr>
            <a:spLocks noGrp="1" noRot="1" noChangeAspect="1" noMove="1" noResize="1" noEditPoints="1" noAdjustHandles="1" noChangeArrowheads="1" noChangeShapeType="1" noTextEdit="1"/>
          </p:cNvSpPr>
          <p:nvPr/>
        </p:nvSpPr>
        <p:spPr>
          <a:xfrm>
            <a:off x="0" y="0"/>
            <a:ext cx="9144000" cy="51435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a:spLocks noGrp="1" noRot="1" noChangeAspect="1" noMove="1" noResize="1" noEditPoints="1" noAdjustHandles="1" noChangeArrowheads="1" noChangeShapeType="1" noTextEdit="1"/>
          </p:cNvSpPr>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a:spLocks noGrp="1" noRot="1" noChangeAspect="1" noMove="1" noResize="1" noEditPoints="1" noAdjustHandles="1" noChangeArrowheads="1" noChangeShapeType="1" noTextEdit="1"/>
          </p:cNvSpPr>
          <p:nvPr/>
        </p:nvSpPr>
        <p:spPr>
          <a:xfrm>
            <a:off x="482599" y="482601"/>
            <a:ext cx="8178800" cy="4178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262548" y="1279305"/>
            <a:ext cx="1855217" cy="2886295"/>
          </a:xfrm>
          <a:prstGeom prst="rect">
            <a:avLst/>
          </a:prstGeom>
        </p:spPr>
      </p:pic>
      <p:pic>
        <p:nvPicPr>
          <p:cNvPr id="1026" name="Picture 2" descr="Hasil gambar untuk thingsboard"/>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57957" y="1095828"/>
            <a:ext cx="4745681" cy="3027291"/>
          </a:xfrm>
          <a:prstGeom prst="rect">
            <a:avLst/>
          </a:prstGeom>
          <a:noFill/>
          <a:extLst>
            <a:ext uri="{909E8E84-426E-40DD-AFC4-6F175D3DCCD1}">
              <a14:hiddenFill xmlns:a14="http://schemas.microsoft.com/office/drawing/2010/main">
                <a:solidFill>
                  <a:srgbClr val="FFFFFF"/>
                </a:solidFill>
              </a14:hiddenFill>
            </a:ext>
          </a:extLst>
        </p:spPr>
      </p:pic>
      <p:sp>
        <p:nvSpPr>
          <p:cNvPr id="567" name="Google Shape;567;p34"/>
          <p:cNvSpPr txBox="1">
            <a:spLocks noGrp="1"/>
          </p:cNvSpPr>
          <p:nvPr>
            <p:ph type="sldNum" idx="12"/>
          </p:nvPr>
        </p:nvSpPr>
        <p:spPr>
          <a:xfrm>
            <a:off x="6457950" y="4767262"/>
            <a:ext cx="2057400" cy="273844"/>
          </a:xfrm>
          <a:prstGeom prst="rect">
            <a:avLst/>
          </a:prstGeom>
        </p:spPr>
        <p:txBody>
          <a:bodyPr spcFirstLastPara="1" lIns="91425" tIns="91425" rIns="91425" bIns="91425" anchorCtr="0">
            <a:normAutofit fontScale="47500" lnSpcReduction="20000"/>
          </a:bodyPr>
          <a:lstStyle/>
          <a:p>
            <a:pPr marL="0" lvl="0" indent="0" rtl="0">
              <a:lnSpc>
                <a:spcPct val="90000"/>
              </a:lnSpc>
              <a:spcBef>
                <a:spcPts val="0"/>
              </a:spcBef>
              <a:spcAft>
                <a:spcPts val="600"/>
              </a:spcAft>
              <a:buNone/>
            </a:pPr>
            <a:fld id="{00000000-1234-1234-1234-123412341234}" type="slidenum">
              <a:rPr lang="en-GB" sz="300">
                <a:solidFill>
                  <a:srgbClr val="FFFFFF"/>
                </a:solidFill>
              </a:rPr>
              <a:t>6</a:t>
            </a:fld>
            <a:endParaRPr lang="en-GB" sz="300">
              <a:solidFill>
                <a:srgbClr val="FFFFFF"/>
              </a:solidFill>
            </a:endParaRPr>
          </a:p>
        </p:txBody>
      </p:sp>
      <p:sp>
        <p:nvSpPr>
          <p:cNvPr id="561" name="Google Shape;561;p34"/>
          <p:cNvSpPr/>
          <p:nvPr/>
        </p:nvSpPr>
        <p:spPr>
          <a:xfrm>
            <a:off x="3384844" y="949553"/>
            <a:ext cx="4927316" cy="38359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GB" sz="1000">
                <a:solidFill>
                  <a:srgbClr val="C6DAEC"/>
                </a:solidFill>
                <a:latin typeface="Muli" panose="00000500000000000000"/>
                <a:ea typeface="Muli" panose="00000500000000000000"/>
                <a:cs typeface="Muli" panose="00000500000000000000"/>
                <a:sym typeface="Muli" panose="00000500000000000000"/>
              </a:rPr>
              <a:t>Place your screenshot here</a:t>
            </a:r>
            <a:endParaRPr lang="en-US" sz="1000">
              <a:solidFill>
                <a:srgbClr val="C6DAEC"/>
              </a:solidFill>
              <a:latin typeface="Muli" panose="00000500000000000000"/>
              <a:ea typeface="Muli" panose="00000500000000000000"/>
              <a:cs typeface="Muli" panose="00000500000000000000"/>
              <a:sym typeface="Muli" panose="00000500000000000000"/>
            </a:endParaRPr>
          </a:p>
        </p:txBody>
      </p:sp>
      <p:grpSp>
        <p:nvGrpSpPr>
          <p:cNvPr id="564" name="Google Shape;564;p34"/>
          <p:cNvGrpSpPr/>
          <p:nvPr/>
        </p:nvGrpSpPr>
        <p:grpSpPr>
          <a:xfrm>
            <a:off x="707161" y="503826"/>
            <a:ext cx="318996" cy="307211"/>
            <a:chOff x="2583325" y="2972875"/>
            <a:chExt cx="462850" cy="445750"/>
          </a:xfrm>
        </p:grpSpPr>
        <p:sp>
          <p:nvSpPr>
            <p:cNvPr id="565" name="Google Shape;565;p34"/>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63;p34"/>
          <p:cNvSpPr txBox="1"/>
          <p:nvPr/>
        </p:nvSpPr>
        <p:spPr>
          <a:xfrm>
            <a:off x="6947933" y="4380771"/>
            <a:ext cx="2549886" cy="1480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1pPr>
            <a:lvl2pPr marL="914400" marR="0" lvl="1"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2pPr>
            <a:lvl3pPr marL="1371600" marR="0" lvl="2"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3pPr>
            <a:lvl4pPr marL="1828800" marR="0" lvl="3"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4pPr>
            <a:lvl5pPr marL="2286000" marR="0" lvl="4"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5pPr>
            <a:lvl6pPr marL="2743200" marR="0" lvl="5"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6pPr>
            <a:lvl7pPr marL="3200400" marR="0" lvl="6"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7pPr>
            <a:lvl8pPr marL="3657600" marR="0" lvl="7"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8pPr>
            <a:lvl9pPr marL="4114800" marR="0" lvl="8"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9pPr>
          </a:lstStyle>
          <a:p>
            <a:pPr marL="0" indent="0">
              <a:buNone/>
            </a:pPr>
            <a:r>
              <a:rPr lang="en-US" sz="800" dirty="0">
                <a:hlinkClick r:id="rId5"/>
              </a:rPr>
              <a:t>https://thingsboard.io/</a:t>
            </a:r>
            <a:endParaRPr lang="en-US" sz="800" dirty="0"/>
          </a:p>
        </p:txBody>
      </p:sp>
      <p:sp>
        <p:nvSpPr>
          <p:cNvPr id="13" name="Google Shape;563;p34"/>
          <p:cNvSpPr txBox="1"/>
          <p:nvPr/>
        </p:nvSpPr>
        <p:spPr>
          <a:xfrm>
            <a:off x="1403325" y="3153018"/>
            <a:ext cx="1466829" cy="8408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1pPr>
            <a:lvl2pPr marL="914400" marR="0" lvl="1"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2pPr>
            <a:lvl3pPr marL="1371600" marR="0" lvl="2"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3pPr>
            <a:lvl4pPr marL="1828800" marR="0" lvl="3"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4pPr>
            <a:lvl5pPr marL="2286000" marR="0" lvl="4" indent="-317500" algn="l" rtl="0">
              <a:lnSpc>
                <a:spcPct val="100000"/>
              </a:lnSpc>
              <a:spcBef>
                <a:spcPts val="0"/>
              </a:spcBef>
              <a:spcAft>
                <a:spcPts val="0"/>
              </a:spcAft>
              <a:buClr>
                <a:srgbClr val="19BBD5"/>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5pPr>
            <a:lvl6pPr marL="2743200" marR="0" lvl="5"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6pPr>
            <a:lvl7pPr marL="3200400" marR="0" lvl="6"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7pPr>
            <a:lvl8pPr marL="3657600" marR="0" lvl="7"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8pPr>
            <a:lvl9pPr marL="4114800" marR="0" lvl="8" indent="-317500" algn="l" rtl="0">
              <a:lnSpc>
                <a:spcPct val="100000"/>
              </a:lnSpc>
              <a:spcBef>
                <a:spcPts val="0"/>
              </a:spcBef>
              <a:spcAft>
                <a:spcPts val="0"/>
              </a:spcAft>
              <a:buClr>
                <a:srgbClr val="C6DAEC"/>
              </a:buClr>
              <a:buSzPts val="1400"/>
              <a:buFont typeface="Muli" panose="00000500000000000000"/>
              <a:buChar char="■"/>
              <a:defRPr sz="1400" b="0" i="0" u="none" strike="noStrike" cap="none">
                <a:solidFill>
                  <a:srgbClr val="C6DAEC"/>
                </a:solidFill>
                <a:latin typeface="Muli" panose="00000500000000000000"/>
                <a:ea typeface="Muli" panose="00000500000000000000"/>
                <a:cs typeface="Muli" panose="00000500000000000000"/>
                <a:sym typeface="Muli" panose="00000500000000000000"/>
              </a:defRPr>
            </a:lvl9pPr>
          </a:lstStyle>
          <a:p>
            <a:pPr marL="171450" indent="-171450">
              <a:buFont typeface="Arial" panose="020B0604020202020204" pitchFamily="34" charset="0"/>
              <a:buChar char="•"/>
            </a:pPr>
            <a:endParaRPr lang="en-US" sz="1200" dirty="0"/>
          </a:p>
        </p:txBody>
      </p:sp>
      <p:sp>
        <p:nvSpPr>
          <p:cNvPr id="14" name="Google Shape;543;p32"/>
          <p:cNvSpPr/>
          <p:nvPr/>
        </p:nvSpPr>
        <p:spPr>
          <a:xfrm>
            <a:off x="1262548" y="776042"/>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4"/>
          <p:cNvSpPr txBox="1">
            <a:spLocks noGrp="1"/>
          </p:cNvSpPr>
          <p:nvPr>
            <p:ph type="body" idx="4294967295"/>
          </p:nvPr>
        </p:nvSpPr>
        <p:spPr>
          <a:xfrm>
            <a:off x="3384844" y="-145370"/>
            <a:ext cx="3981160" cy="162923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GB" sz="2800" b="1" dirty="0">
                <a:solidFill>
                  <a:srgbClr val="19BBD5"/>
                </a:solidFill>
              </a:rPr>
              <a:t>Air </a:t>
            </a:r>
            <a:r>
              <a:rPr lang="en-US" altLang="en-GB" sz="2800" b="1" dirty="0">
                <a:solidFill>
                  <a:srgbClr val="19BBD5"/>
                </a:solidFill>
              </a:rPr>
              <a:t>Monitoring</a:t>
            </a:r>
            <a:r>
              <a:rPr lang="en-US" sz="2800" b="1" dirty="0">
                <a:solidFill>
                  <a:srgbClr val="19BBD5"/>
                </a:solidFill>
              </a:rPr>
              <a:t> </a:t>
            </a:r>
            <a:endParaRPr lang="en-GB" sz="2800" b="1" dirty="0">
              <a:solidFill>
                <a:srgbClr val="19BBD5"/>
              </a:solidFill>
            </a:endParaRPr>
          </a:p>
          <a:p>
            <a:pPr marL="0" lvl="0" indent="0" algn="l" rtl="0">
              <a:spcBef>
                <a:spcPts val="600"/>
              </a:spcBef>
              <a:spcAft>
                <a:spcPts val="0"/>
              </a:spcAft>
              <a:buNone/>
            </a:pPr>
            <a:endParaRPr sz="2800" b="1" dirty="0">
              <a:solidFill>
                <a:srgbClr val="19BBD5"/>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Idea From</a:t>
            </a:r>
          </a:p>
        </p:txBody>
      </p:sp>
      <p:sp>
        <p:nvSpPr>
          <p:cNvPr id="3" name="Subtitle 2"/>
          <p:cNvSpPr>
            <a:spLocks noGrp="1"/>
          </p:cNvSpPr>
          <p:nvPr>
            <p:ph type="subTitle" idx="1"/>
          </p:nvPr>
        </p:nvSpPr>
        <p:spPr/>
        <p:txBody>
          <a:bodyPr/>
          <a:lstStyle/>
          <a:p>
            <a:r>
              <a:rPr lang="en-US"/>
              <a:t>Friend and Internet</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598056" y="1103086"/>
            <a:ext cx="6545943" cy="2020102"/>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0"/>
              </a:spcAft>
            </a:pPr>
            <a:r>
              <a:rPr lang="en-US" sz="5400" kern="1200" dirty="0">
                <a:solidFill>
                  <a:schemeClr val="tx1"/>
                </a:solidFill>
                <a:latin typeface="+mj-lt"/>
                <a:ea typeface="+mj-ea"/>
                <a:cs typeface="+mj-cs"/>
              </a:rPr>
              <a:t>Project </a:t>
            </a:r>
            <a:r>
              <a:rPr lang="en-US" sz="5400" kern="1200" dirty="0" err="1">
                <a:solidFill>
                  <a:schemeClr val="tx1"/>
                </a:solidFill>
                <a:latin typeface="+mj-lt"/>
                <a:ea typeface="+mj-ea"/>
                <a:cs typeface="+mj-cs"/>
              </a:rPr>
              <a:t>Managment</a:t>
            </a:r>
            <a:endParaRPr lang="en-US" sz="5400" kern="1200" dirty="0">
              <a:solidFill>
                <a:schemeClr val="tx1"/>
              </a:solidFill>
              <a:latin typeface="+mj-lt"/>
              <a:ea typeface="+mj-ea"/>
              <a:cs typeface="+mj-cs"/>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199175"/>
            <a:ext cx="5638800" cy="1159800"/>
          </a:xfrm>
        </p:spPr>
        <p:txBody>
          <a:bodyPr/>
          <a:lstStyle/>
          <a:p>
            <a:r>
              <a:rPr lang="en-US"/>
              <a:t>Features</a:t>
            </a:r>
          </a:p>
        </p:txBody>
      </p:sp>
      <p:sp>
        <p:nvSpPr>
          <p:cNvPr id="3" name="Subtitle 2"/>
          <p:cNvSpPr>
            <a:spLocks noGrp="1"/>
          </p:cNvSpPr>
          <p:nvPr>
            <p:ph type="subTitle" idx="1"/>
          </p:nvPr>
        </p:nvSpPr>
        <p:spPr>
          <a:xfrm>
            <a:off x="2743200" y="2463499"/>
            <a:ext cx="5696100" cy="784800"/>
          </a:xfrm>
        </p:spPr>
        <p:txBody>
          <a:bodyPr/>
          <a:lstStyle/>
          <a:p>
            <a:r>
              <a:rPr lang="en-US"/>
              <a:t>a. Web thingsboard</a:t>
            </a:r>
          </a:p>
          <a:p>
            <a:r>
              <a:rPr lang="en-US"/>
              <a:t>b. Humidity and Temperature Sensor</a:t>
            </a:r>
          </a:p>
          <a:p>
            <a:r>
              <a:rPr lang="en-US"/>
              <a:t>c. Mobile apps</a:t>
            </a:r>
          </a:p>
          <a:p>
            <a:r>
              <a:rPr lang="en-US"/>
              <a:t>d. Data from device is stored at thinger.io</a:t>
            </a:r>
          </a:p>
          <a:p>
            <a:r>
              <a:rPr lang="en-US"/>
              <a:t>e. Realtime data</a:t>
            </a:r>
          </a:p>
          <a:p>
            <a:r>
              <a:rPr lang="en-US"/>
              <a:t>f. http access</a:t>
            </a:r>
          </a:p>
          <a:p>
            <a:r>
              <a:rPr lang="en-US"/>
              <a:t>3. Tools:</a:t>
            </a:r>
          </a:p>
          <a:p>
            <a:r>
              <a:rPr lang="en-US"/>
              <a:t>a. MQ135 sensor</a:t>
            </a:r>
          </a:p>
          <a:p>
            <a:r>
              <a:rPr lang="en-US"/>
              <a:t>b. ESP 32</a:t>
            </a:r>
          </a:p>
          <a:p>
            <a:r>
              <a:rPr lang="en-US"/>
              <a:t>c. Thingsboard</a:t>
            </a:r>
          </a:p>
          <a:p>
            <a:r>
              <a:rPr lang="en-US"/>
              <a:t>d. Breadboard</a:t>
            </a:r>
          </a:p>
        </p:txBody>
      </p:sp>
    </p:spTree>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335</Words>
  <Application>Microsoft Office PowerPoint</Application>
  <PresentationFormat>On-screen Show (16:9)</PresentationFormat>
  <Paragraphs>68</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Nixie One</vt:lpstr>
      <vt:lpstr>Helvetica Neue</vt:lpstr>
      <vt:lpstr>Muli</vt:lpstr>
      <vt:lpstr>Imogen template</vt:lpstr>
      <vt:lpstr>Air Monitoring </vt:lpstr>
      <vt:lpstr>PowerPoint Presentation</vt:lpstr>
      <vt:lpstr>PowerPoint Presentation</vt:lpstr>
      <vt:lpstr>Introduction</vt:lpstr>
      <vt:lpstr>Air Monitoring</vt:lpstr>
      <vt:lpstr>PowerPoint Presentation</vt:lpstr>
      <vt:lpstr>Idea From</vt:lpstr>
      <vt:lpstr>Project Managment</vt:lpstr>
      <vt:lpstr>Features</vt:lpstr>
      <vt:lpstr>PLAN PROJECT</vt:lpstr>
      <vt:lpstr>Requirement Analysis</vt:lpstr>
      <vt:lpstr>Code &amp; Support</vt:lpstr>
      <vt:lpstr>WHY ???</vt:lpstr>
      <vt:lpstr>Benefit</vt:lpstr>
      <vt:lpstr>Views</vt:lpstr>
      <vt:lpstr>For User</vt:lpstr>
      <vt:lpstr>For Admin</vt:lpstr>
      <vt:lpstr>Test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c:title>
  <dc:creator>Muhamad Fadil</dc:creator>
  <cp:lastModifiedBy>Muhamad Fadil</cp:lastModifiedBy>
  <cp:revision>6</cp:revision>
  <dcterms:created xsi:type="dcterms:W3CDTF">2019-11-22T10:03:00Z</dcterms:created>
  <dcterms:modified xsi:type="dcterms:W3CDTF">2019-12-19T14:16:54Z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