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7" r:id="rId7"/>
    <p:sldId id="265" r:id="rId8"/>
    <p:sldId id="260" r:id="rId9"/>
    <p:sldId id="268" r:id="rId10"/>
    <p:sldId id="269" r:id="rId11"/>
    <p:sldId id="266" r:id="rId12"/>
    <p:sldId id="261" r:id="rId13"/>
    <p:sldId id="270" r:id="rId14"/>
    <p:sldId id="272" r:id="rId15"/>
    <p:sldId id="262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52B580-0220-4C1B-9EB2-458E645B18A2}" v="2" dt="2019-12-17T06:07:06.8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28" d="100"/>
          <a:sy n="28" d="100"/>
        </p:scale>
        <p:origin x="43" y="14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ad Fadil" userId="4b7a2f24cd9a2573" providerId="LiveId" clId="{8852B580-0220-4C1B-9EB2-458E645B18A2}"/>
    <pc:docChg chg="custSel mod modSld">
      <pc:chgData name="Muhamad Fadil" userId="4b7a2f24cd9a2573" providerId="LiveId" clId="{8852B580-0220-4C1B-9EB2-458E645B18A2}" dt="2019-12-17T06:08:12.712" v="234" actId="26606"/>
      <pc:docMkLst>
        <pc:docMk/>
      </pc:docMkLst>
      <pc:sldChg chg="addSp delSp modSp mod setBg">
        <pc:chgData name="Muhamad Fadil" userId="4b7a2f24cd9a2573" providerId="LiveId" clId="{8852B580-0220-4C1B-9EB2-458E645B18A2}" dt="2019-12-17T06:08:12.712" v="234" actId="26606"/>
        <pc:sldMkLst>
          <pc:docMk/>
          <pc:sldMk cId="2289426305" sldId="262"/>
        </pc:sldMkLst>
        <pc:spChg chg="mod">
          <ac:chgData name="Muhamad Fadil" userId="4b7a2f24cd9a2573" providerId="LiveId" clId="{8852B580-0220-4C1B-9EB2-458E645B18A2}" dt="2019-12-17T06:08:12.712" v="234" actId="26606"/>
          <ac:spMkLst>
            <pc:docMk/>
            <pc:sldMk cId="2289426305" sldId="262"/>
            <ac:spMk id="2" creationId="{12672832-D763-4C69-87D8-CC97AFE2B8C0}"/>
          </ac:spMkLst>
        </pc:spChg>
        <pc:spChg chg="del mod">
          <ac:chgData name="Muhamad Fadil" userId="4b7a2f24cd9a2573" providerId="LiveId" clId="{8852B580-0220-4C1B-9EB2-458E645B18A2}" dt="2019-12-17T06:08:12.712" v="234" actId="26606"/>
          <ac:spMkLst>
            <pc:docMk/>
            <pc:sldMk cId="2289426305" sldId="262"/>
            <ac:spMk id="3" creationId="{B1B7CCDD-7212-4C71-A1DB-0BC03474FDE2}"/>
          </ac:spMkLst>
        </pc:spChg>
        <pc:spChg chg="add">
          <ac:chgData name="Muhamad Fadil" userId="4b7a2f24cd9a2573" providerId="LiveId" clId="{8852B580-0220-4C1B-9EB2-458E645B18A2}" dt="2019-12-17T06:08:12.712" v="234" actId="26606"/>
          <ac:spMkLst>
            <pc:docMk/>
            <pc:sldMk cId="2289426305" sldId="262"/>
            <ac:spMk id="10" creationId="{46C2E80F-49A6-4372-B103-219D417A55ED}"/>
          </ac:spMkLst>
        </pc:spChg>
        <pc:graphicFrameChg chg="add">
          <ac:chgData name="Muhamad Fadil" userId="4b7a2f24cd9a2573" providerId="LiveId" clId="{8852B580-0220-4C1B-9EB2-458E645B18A2}" dt="2019-12-17T06:08:12.712" v="234" actId="26606"/>
          <ac:graphicFrameMkLst>
            <pc:docMk/>
            <pc:sldMk cId="2289426305" sldId="262"/>
            <ac:graphicFrameMk id="5" creationId="{612B2783-D657-40D0-9850-F581A1248540}"/>
          </ac:graphicFrameMkLst>
        </pc:graphicFrameChg>
      </pc:sldChg>
      <pc:sldChg chg="modSp">
        <pc:chgData name="Muhamad Fadil" userId="4b7a2f24cd9a2573" providerId="LiveId" clId="{8852B580-0220-4C1B-9EB2-458E645B18A2}" dt="2019-12-17T06:07:06.871" v="1"/>
        <pc:sldMkLst>
          <pc:docMk/>
          <pc:sldMk cId="3549884303" sldId="263"/>
        </pc:sldMkLst>
        <pc:spChg chg="mod">
          <ac:chgData name="Muhamad Fadil" userId="4b7a2f24cd9a2573" providerId="LiveId" clId="{8852B580-0220-4C1B-9EB2-458E645B18A2}" dt="2019-12-17T06:07:06.871" v="1"/>
          <ac:spMkLst>
            <pc:docMk/>
            <pc:sldMk cId="3549884303" sldId="263"/>
            <ac:spMk id="3" creationId="{1EE38F7D-3288-4A7A-A7A7-AC67668ECBF6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723ED1-6072-445C-978C-FE37C975D40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BD612772-5568-4459-962D-45F76D5891FD}">
      <dgm:prSet/>
      <dgm:spPr/>
      <dgm:t>
        <a:bodyPr/>
        <a:lstStyle/>
        <a:p>
          <a:pPr>
            <a:defRPr cap="all"/>
          </a:pPr>
          <a:r>
            <a:rPr lang="en-US"/>
            <a:t>Introduction </a:t>
          </a:r>
        </a:p>
      </dgm:t>
    </dgm:pt>
    <dgm:pt modelId="{60C111D5-693F-4163-A452-1092B41F4403}" type="parTrans" cxnId="{07AB95FA-70F9-4501-9219-ACA94672A985}">
      <dgm:prSet/>
      <dgm:spPr/>
      <dgm:t>
        <a:bodyPr/>
        <a:lstStyle/>
        <a:p>
          <a:endParaRPr lang="en-US"/>
        </a:p>
      </dgm:t>
    </dgm:pt>
    <dgm:pt modelId="{A55700ED-75C6-4454-8BA8-8CC6CBF0B6D4}" type="sibTrans" cxnId="{07AB95FA-70F9-4501-9219-ACA94672A985}">
      <dgm:prSet/>
      <dgm:spPr/>
      <dgm:t>
        <a:bodyPr/>
        <a:lstStyle/>
        <a:p>
          <a:endParaRPr lang="en-US"/>
        </a:p>
      </dgm:t>
    </dgm:pt>
    <dgm:pt modelId="{92DBB6EE-0ECE-4489-BB3F-C08BE3354B58}">
      <dgm:prSet/>
      <dgm:spPr/>
      <dgm:t>
        <a:bodyPr/>
        <a:lstStyle/>
        <a:p>
          <a:pPr>
            <a:defRPr cap="all"/>
          </a:pPr>
          <a:r>
            <a:rPr lang="en-US"/>
            <a:t>Data presentation </a:t>
          </a:r>
        </a:p>
      </dgm:t>
    </dgm:pt>
    <dgm:pt modelId="{F7A8C335-AD28-4A85-A53F-DF59AB39291E}" type="parTrans" cxnId="{802EDEDC-AB41-46AF-ABD0-878EA8DE9AFC}">
      <dgm:prSet/>
      <dgm:spPr/>
      <dgm:t>
        <a:bodyPr/>
        <a:lstStyle/>
        <a:p>
          <a:endParaRPr lang="en-US"/>
        </a:p>
      </dgm:t>
    </dgm:pt>
    <dgm:pt modelId="{B7418FB5-0DD2-4CC4-ADAA-3552539BBC42}" type="sibTrans" cxnId="{802EDEDC-AB41-46AF-ABD0-878EA8DE9AFC}">
      <dgm:prSet/>
      <dgm:spPr/>
      <dgm:t>
        <a:bodyPr/>
        <a:lstStyle/>
        <a:p>
          <a:endParaRPr lang="en-US"/>
        </a:p>
      </dgm:t>
    </dgm:pt>
    <dgm:pt modelId="{EFFF86F0-DD0B-4CE6-B614-F8222EA9B6EC}">
      <dgm:prSet/>
      <dgm:spPr/>
      <dgm:t>
        <a:bodyPr/>
        <a:lstStyle/>
        <a:p>
          <a:pPr>
            <a:defRPr cap="all"/>
          </a:pPr>
          <a:r>
            <a:rPr lang="en-US"/>
            <a:t>Model formulation </a:t>
          </a:r>
        </a:p>
      </dgm:t>
    </dgm:pt>
    <dgm:pt modelId="{DC57D635-C2B3-4095-9EDE-82990A7DF442}" type="parTrans" cxnId="{A03E880B-0A3D-431F-AFAC-DD6DE8184F9E}">
      <dgm:prSet/>
      <dgm:spPr/>
      <dgm:t>
        <a:bodyPr/>
        <a:lstStyle/>
        <a:p>
          <a:endParaRPr lang="en-US"/>
        </a:p>
      </dgm:t>
    </dgm:pt>
    <dgm:pt modelId="{0FCFFB72-7701-4FAA-B554-44BECD98E59E}" type="sibTrans" cxnId="{A03E880B-0A3D-431F-AFAC-DD6DE8184F9E}">
      <dgm:prSet/>
      <dgm:spPr/>
      <dgm:t>
        <a:bodyPr/>
        <a:lstStyle/>
        <a:p>
          <a:endParaRPr lang="en-US"/>
        </a:p>
      </dgm:t>
    </dgm:pt>
    <dgm:pt modelId="{AAB9E44F-ED23-4F09-A808-FAEE716A1DE4}">
      <dgm:prSet/>
      <dgm:spPr/>
      <dgm:t>
        <a:bodyPr/>
        <a:lstStyle/>
        <a:p>
          <a:pPr>
            <a:defRPr cap="all"/>
          </a:pPr>
          <a:r>
            <a:rPr lang="en-US"/>
            <a:t>Result </a:t>
          </a:r>
        </a:p>
      </dgm:t>
    </dgm:pt>
    <dgm:pt modelId="{D297CB5A-D8AE-4218-B8E8-EFA9E6071664}" type="parTrans" cxnId="{6027A7D9-88FE-42D2-A99B-BAD8201716EF}">
      <dgm:prSet/>
      <dgm:spPr/>
      <dgm:t>
        <a:bodyPr/>
        <a:lstStyle/>
        <a:p>
          <a:endParaRPr lang="en-US"/>
        </a:p>
      </dgm:t>
    </dgm:pt>
    <dgm:pt modelId="{A7F63C46-0B4A-4012-82CB-FBBF2DAA885D}" type="sibTrans" cxnId="{6027A7D9-88FE-42D2-A99B-BAD8201716EF}">
      <dgm:prSet/>
      <dgm:spPr/>
      <dgm:t>
        <a:bodyPr/>
        <a:lstStyle/>
        <a:p>
          <a:endParaRPr lang="en-US"/>
        </a:p>
      </dgm:t>
    </dgm:pt>
    <dgm:pt modelId="{B75811AF-C4CF-45A8-8901-653F61D84846}">
      <dgm:prSet/>
      <dgm:spPr/>
      <dgm:t>
        <a:bodyPr/>
        <a:lstStyle/>
        <a:p>
          <a:pPr>
            <a:defRPr cap="all"/>
          </a:pPr>
          <a:r>
            <a:rPr lang="en-US"/>
            <a:t>Summary </a:t>
          </a:r>
        </a:p>
      </dgm:t>
    </dgm:pt>
    <dgm:pt modelId="{A4CF29C3-4F88-41EB-818B-60C39543AE9C}" type="parTrans" cxnId="{83680743-55A5-43E7-8917-CC64870ED71D}">
      <dgm:prSet/>
      <dgm:spPr/>
      <dgm:t>
        <a:bodyPr/>
        <a:lstStyle/>
        <a:p>
          <a:endParaRPr lang="en-US"/>
        </a:p>
      </dgm:t>
    </dgm:pt>
    <dgm:pt modelId="{BF24C1D8-C134-46E8-963E-C7877AADBBD9}" type="sibTrans" cxnId="{83680743-55A5-43E7-8917-CC64870ED71D}">
      <dgm:prSet/>
      <dgm:spPr/>
      <dgm:t>
        <a:bodyPr/>
        <a:lstStyle/>
        <a:p>
          <a:endParaRPr lang="en-US"/>
        </a:p>
      </dgm:t>
    </dgm:pt>
    <dgm:pt modelId="{B61D505A-D02D-4EEA-837B-D63CD48B0ED1}">
      <dgm:prSet/>
      <dgm:spPr/>
      <dgm:t>
        <a:bodyPr/>
        <a:lstStyle/>
        <a:p>
          <a:pPr>
            <a:defRPr cap="all"/>
          </a:pPr>
          <a:r>
            <a:rPr lang="en-US"/>
            <a:t>References </a:t>
          </a:r>
        </a:p>
      </dgm:t>
    </dgm:pt>
    <dgm:pt modelId="{1548DC76-FD38-4898-A219-40A4AAB04783}" type="parTrans" cxnId="{6E205263-84F1-41EC-A746-FE732888132A}">
      <dgm:prSet/>
      <dgm:spPr/>
      <dgm:t>
        <a:bodyPr/>
        <a:lstStyle/>
        <a:p>
          <a:endParaRPr lang="en-US"/>
        </a:p>
      </dgm:t>
    </dgm:pt>
    <dgm:pt modelId="{D6E6AFDF-EC09-4042-8703-1006E1BB8445}" type="sibTrans" cxnId="{6E205263-84F1-41EC-A746-FE732888132A}">
      <dgm:prSet/>
      <dgm:spPr/>
      <dgm:t>
        <a:bodyPr/>
        <a:lstStyle/>
        <a:p>
          <a:endParaRPr lang="en-US"/>
        </a:p>
      </dgm:t>
    </dgm:pt>
    <dgm:pt modelId="{ADE49230-F5EA-4DC7-8A17-89B25A4DC70D}" type="pres">
      <dgm:prSet presAssocID="{7D723ED1-6072-445C-978C-FE37C975D408}" presName="root" presStyleCnt="0">
        <dgm:presLayoutVars>
          <dgm:dir/>
          <dgm:resizeHandles val="exact"/>
        </dgm:presLayoutVars>
      </dgm:prSet>
      <dgm:spPr/>
    </dgm:pt>
    <dgm:pt modelId="{E6C1E903-A947-404C-80D6-827A0D9F2DFD}" type="pres">
      <dgm:prSet presAssocID="{BD612772-5568-4459-962D-45F76D5891FD}" presName="compNode" presStyleCnt="0"/>
      <dgm:spPr/>
    </dgm:pt>
    <dgm:pt modelId="{18B8D806-0FF1-4A3A-9615-E828B82432AD}" type="pres">
      <dgm:prSet presAssocID="{BD612772-5568-4459-962D-45F76D5891FD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01EA2AE8-F886-4742-B2F6-68A0EB6C7740}" type="pres">
      <dgm:prSet presAssocID="{BD612772-5568-4459-962D-45F76D5891F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BD9B9D79-F16C-4C3C-BDA2-8A220AF8E07E}" type="pres">
      <dgm:prSet presAssocID="{BD612772-5568-4459-962D-45F76D5891FD}" presName="spaceRect" presStyleCnt="0"/>
      <dgm:spPr/>
    </dgm:pt>
    <dgm:pt modelId="{0281C9D2-2993-49BE-859A-41C6B9160005}" type="pres">
      <dgm:prSet presAssocID="{BD612772-5568-4459-962D-45F76D5891FD}" presName="textRect" presStyleLbl="revTx" presStyleIdx="0" presStyleCnt="6">
        <dgm:presLayoutVars>
          <dgm:chMax val="1"/>
          <dgm:chPref val="1"/>
        </dgm:presLayoutVars>
      </dgm:prSet>
      <dgm:spPr/>
    </dgm:pt>
    <dgm:pt modelId="{84E5E0C2-835C-486D-86FC-8CEC0B0C733C}" type="pres">
      <dgm:prSet presAssocID="{A55700ED-75C6-4454-8BA8-8CC6CBF0B6D4}" presName="sibTrans" presStyleCnt="0"/>
      <dgm:spPr/>
    </dgm:pt>
    <dgm:pt modelId="{633D8772-5F0C-4644-800F-37B6C9E2CF01}" type="pres">
      <dgm:prSet presAssocID="{92DBB6EE-0ECE-4489-BB3F-C08BE3354B58}" presName="compNode" presStyleCnt="0"/>
      <dgm:spPr/>
    </dgm:pt>
    <dgm:pt modelId="{36651281-F97B-4954-AD30-4C32ED3B8A1E}" type="pres">
      <dgm:prSet presAssocID="{92DBB6EE-0ECE-4489-BB3F-C08BE3354B58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663A32DA-CC94-41A0-A8B9-1B78E2550A08}" type="pres">
      <dgm:prSet presAssocID="{92DBB6EE-0ECE-4489-BB3F-C08BE3354B5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CC3E679-4C2B-4059-8E41-C857B9837AE4}" type="pres">
      <dgm:prSet presAssocID="{92DBB6EE-0ECE-4489-BB3F-C08BE3354B58}" presName="spaceRect" presStyleCnt="0"/>
      <dgm:spPr/>
    </dgm:pt>
    <dgm:pt modelId="{ABE0E1A3-41BA-45BE-B055-900BF87F6932}" type="pres">
      <dgm:prSet presAssocID="{92DBB6EE-0ECE-4489-BB3F-C08BE3354B58}" presName="textRect" presStyleLbl="revTx" presStyleIdx="1" presStyleCnt="6">
        <dgm:presLayoutVars>
          <dgm:chMax val="1"/>
          <dgm:chPref val="1"/>
        </dgm:presLayoutVars>
      </dgm:prSet>
      <dgm:spPr/>
    </dgm:pt>
    <dgm:pt modelId="{0333B563-207A-4679-A382-0E507343D981}" type="pres">
      <dgm:prSet presAssocID="{B7418FB5-0DD2-4CC4-ADAA-3552539BBC42}" presName="sibTrans" presStyleCnt="0"/>
      <dgm:spPr/>
    </dgm:pt>
    <dgm:pt modelId="{77B00048-8A72-4760-87D5-1C7965861C65}" type="pres">
      <dgm:prSet presAssocID="{EFFF86F0-DD0B-4CE6-B614-F8222EA9B6EC}" presName="compNode" presStyleCnt="0"/>
      <dgm:spPr/>
    </dgm:pt>
    <dgm:pt modelId="{710A0067-6909-44D8-8305-3BF33DFDA0BC}" type="pres">
      <dgm:prSet presAssocID="{EFFF86F0-DD0B-4CE6-B614-F8222EA9B6EC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CD27D331-10E8-4B6C-AFF1-CCA525BAFFA1}" type="pres">
      <dgm:prSet presAssocID="{EFFF86F0-DD0B-4CE6-B614-F8222EA9B6E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ll"/>
        </a:ext>
      </dgm:extLst>
    </dgm:pt>
    <dgm:pt modelId="{B80A783C-5884-4BE4-956C-BB768727C901}" type="pres">
      <dgm:prSet presAssocID="{EFFF86F0-DD0B-4CE6-B614-F8222EA9B6EC}" presName="spaceRect" presStyleCnt="0"/>
      <dgm:spPr/>
    </dgm:pt>
    <dgm:pt modelId="{16D46212-D117-4969-A217-1F8FC15FB658}" type="pres">
      <dgm:prSet presAssocID="{EFFF86F0-DD0B-4CE6-B614-F8222EA9B6EC}" presName="textRect" presStyleLbl="revTx" presStyleIdx="2" presStyleCnt="6">
        <dgm:presLayoutVars>
          <dgm:chMax val="1"/>
          <dgm:chPref val="1"/>
        </dgm:presLayoutVars>
      </dgm:prSet>
      <dgm:spPr/>
    </dgm:pt>
    <dgm:pt modelId="{0D58E660-E6C4-4E82-83B5-721915B1A283}" type="pres">
      <dgm:prSet presAssocID="{0FCFFB72-7701-4FAA-B554-44BECD98E59E}" presName="sibTrans" presStyleCnt="0"/>
      <dgm:spPr/>
    </dgm:pt>
    <dgm:pt modelId="{7C8501B9-E521-4C58-A847-09E3FB83A3CB}" type="pres">
      <dgm:prSet presAssocID="{AAB9E44F-ED23-4F09-A808-FAEE716A1DE4}" presName="compNode" presStyleCnt="0"/>
      <dgm:spPr/>
    </dgm:pt>
    <dgm:pt modelId="{A621AE91-AD46-4B2D-BD41-F2D82EDC8108}" type="pres">
      <dgm:prSet presAssocID="{AAB9E44F-ED23-4F09-A808-FAEE716A1DE4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5B73D812-A083-4994-B41E-687B2BCBE9CA}" type="pres">
      <dgm:prSet presAssocID="{AAB9E44F-ED23-4F09-A808-FAEE716A1DE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py"/>
        </a:ext>
      </dgm:extLst>
    </dgm:pt>
    <dgm:pt modelId="{4D7DECB5-7682-41BC-B2FB-FBC0E1784E23}" type="pres">
      <dgm:prSet presAssocID="{AAB9E44F-ED23-4F09-A808-FAEE716A1DE4}" presName="spaceRect" presStyleCnt="0"/>
      <dgm:spPr/>
    </dgm:pt>
    <dgm:pt modelId="{A56E7EA1-5A29-4831-B179-A2E2064C19B1}" type="pres">
      <dgm:prSet presAssocID="{AAB9E44F-ED23-4F09-A808-FAEE716A1DE4}" presName="textRect" presStyleLbl="revTx" presStyleIdx="3" presStyleCnt="6">
        <dgm:presLayoutVars>
          <dgm:chMax val="1"/>
          <dgm:chPref val="1"/>
        </dgm:presLayoutVars>
      </dgm:prSet>
      <dgm:spPr/>
    </dgm:pt>
    <dgm:pt modelId="{9F77D4A9-D017-4865-A8C4-704A1824D616}" type="pres">
      <dgm:prSet presAssocID="{A7F63C46-0B4A-4012-82CB-FBBF2DAA885D}" presName="sibTrans" presStyleCnt="0"/>
      <dgm:spPr/>
    </dgm:pt>
    <dgm:pt modelId="{36EDB6F0-EE45-4A08-9712-C6D3414745CC}" type="pres">
      <dgm:prSet presAssocID="{B75811AF-C4CF-45A8-8901-653F61D84846}" presName="compNode" presStyleCnt="0"/>
      <dgm:spPr/>
    </dgm:pt>
    <dgm:pt modelId="{2AFDFE1B-828E-4788-986B-AABB39A08C2D}" type="pres">
      <dgm:prSet presAssocID="{B75811AF-C4CF-45A8-8901-653F61D84846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A5B8E81E-E1C4-48E6-B67E-A06453546C41}" type="pres">
      <dgm:prSet presAssocID="{B75811AF-C4CF-45A8-8901-653F61D8484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d Document"/>
        </a:ext>
      </dgm:extLst>
    </dgm:pt>
    <dgm:pt modelId="{16441FD0-A9D1-41E9-B309-A5FF6FD36C1F}" type="pres">
      <dgm:prSet presAssocID="{B75811AF-C4CF-45A8-8901-653F61D84846}" presName="spaceRect" presStyleCnt="0"/>
      <dgm:spPr/>
    </dgm:pt>
    <dgm:pt modelId="{C58AB996-5C1E-4845-AE18-A9D830172BA9}" type="pres">
      <dgm:prSet presAssocID="{B75811AF-C4CF-45A8-8901-653F61D84846}" presName="textRect" presStyleLbl="revTx" presStyleIdx="4" presStyleCnt="6">
        <dgm:presLayoutVars>
          <dgm:chMax val="1"/>
          <dgm:chPref val="1"/>
        </dgm:presLayoutVars>
      </dgm:prSet>
      <dgm:spPr/>
    </dgm:pt>
    <dgm:pt modelId="{C9A27ECB-87D5-448F-90A5-4DCD6C28C9B3}" type="pres">
      <dgm:prSet presAssocID="{BF24C1D8-C134-46E8-963E-C7877AADBBD9}" presName="sibTrans" presStyleCnt="0"/>
      <dgm:spPr/>
    </dgm:pt>
    <dgm:pt modelId="{A7EA2FC3-1CF4-431C-A271-373F09509C89}" type="pres">
      <dgm:prSet presAssocID="{B61D505A-D02D-4EEA-837B-D63CD48B0ED1}" presName="compNode" presStyleCnt="0"/>
      <dgm:spPr/>
    </dgm:pt>
    <dgm:pt modelId="{DFAA154E-E132-4390-9C29-FC59C66CFAF9}" type="pres">
      <dgm:prSet presAssocID="{B61D505A-D02D-4EEA-837B-D63CD48B0ED1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DE524472-ED21-4744-84CF-FDDBB6405B74}" type="pres">
      <dgm:prSet presAssocID="{B61D505A-D02D-4EEA-837B-D63CD48B0ED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er"/>
        </a:ext>
      </dgm:extLst>
    </dgm:pt>
    <dgm:pt modelId="{0BE3689A-69D9-4210-A406-824A92C23717}" type="pres">
      <dgm:prSet presAssocID="{B61D505A-D02D-4EEA-837B-D63CD48B0ED1}" presName="spaceRect" presStyleCnt="0"/>
      <dgm:spPr/>
    </dgm:pt>
    <dgm:pt modelId="{5ABF1C2C-A462-431E-9889-5610EFB0931B}" type="pres">
      <dgm:prSet presAssocID="{B61D505A-D02D-4EEA-837B-D63CD48B0ED1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A03E880B-0A3D-431F-AFAC-DD6DE8184F9E}" srcId="{7D723ED1-6072-445C-978C-FE37C975D408}" destId="{EFFF86F0-DD0B-4CE6-B614-F8222EA9B6EC}" srcOrd="2" destOrd="0" parTransId="{DC57D635-C2B3-4095-9EDE-82990A7DF442}" sibTransId="{0FCFFB72-7701-4FAA-B554-44BECD98E59E}"/>
    <dgm:cxn modelId="{D87F6630-7C30-459F-AC62-6113B60BF96A}" type="presOf" srcId="{B61D505A-D02D-4EEA-837B-D63CD48B0ED1}" destId="{5ABF1C2C-A462-431E-9889-5610EFB0931B}" srcOrd="0" destOrd="0" presId="urn:microsoft.com/office/officeart/2018/5/layout/IconLeafLabelList"/>
    <dgm:cxn modelId="{1348C63B-61AC-4E3F-AA35-1A488FED2B1E}" type="presOf" srcId="{7D723ED1-6072-445C-978C-FE37C975D408}" destId="{ADE49230-F5EA-4DC7-8A17-89B25A4DC70D}" srcOrd="0" destOrd="0" presId="urn:microsoft.com/office/officeart/2018/5/layout/IconLeafLabelList"/>
    <dgm:cxn modelId="{21F8A262-B12E-4711-A67E-F4D1D4537A4F}" type="presOf" srcId="{B75811AF-C4CF-45A8-8901-653F61D84846}" destId="{C58AB996-5C1E-4845-AE18-A9D830172BA9}" srcOrd="0" destOrd="0" presId="urn:microsoft.com/office/officeart/2018/5/layout/IconLeafLabelList"/>
    <dgm:cxn modelId="{83680743-55A5-43E7-8917-CC64870ED71D}" srcId="{7D723ED1-6072-445C-978C-FE37C975D408}" destId="{B75811AF-C4CF-45A8-8901-653F61D84846}" srcOrd="4" destOrd="0" parTransId="{A4CF29C3-4F88-41EB-818B-60C39543AE9C}" sibTransId="{BF24C1D8-C134-46E8-963E-C7877AADBBD9}"/>
    <dgm:cxn modelId="{6E205263-84F1-41EC-A746-FE732888132A}" srcId="{7D723ED1-6072-445C-978C-FE37C975D408}" destId="{B61D505A-D02D-4EEA-837B-D63CD48B0ED1}" srcOrd="5" destOrd="0" parTransId="{1548DC76-FD38-4898-A219-40A4AAB04783}" sibTransId="{D6E6AFDF-EC09-4042-8703-1006E1BB8445}"/>
    <dgm:cxn modelId="{63D62EAE-F0CB-4045-9523-3E4E60FD74BE}" type="presOf" srcId="{BD612772-5568-4459-962D-45F76D5891FD}" destId="{0281C9D2-2993-49BE-859A-41C6B9160005}" srcOrd="0" destOrd="0" presId="urn:microsoft.com/office/officeart/2018/5/layout/IconLeafLabelList"/>
    <dgm:cxn modelId="{89CF6CCA-3FB7-4E5F-A683-A41A34993AD7}" type="presOf" srcId="{EFFF86F0-DD0B-4CE6-B614-F8222EA9B6EC}" destId="{16D46212-D117-4969-A217-1F8FC15FB658}" srcOrd="0" destOrd="0" presId="urn:microsoft.com/office/officeart/2018/5/layout/IconLeafLabelList"/>
    <dgm:cxn modelId="{C05D52CB-791C-4D3C-9240-7BAA720D32EE}" type="presOf" srcId="{92DBB6EE-0ECE-4489-BB3F-C08BE3354B58}" destId="{ABE0E1A3-41BA-45BE-B055-900BF87F6932}" srcOrd="0" destOrd="0" presId="urn:microsoft.com/office/officeart/2018/5/layout/IconLeafLabelList"/>
    <dgm:cxn modelId="{6027A7D9-88FE-42D2-A99B-BAD8201716EF}" srcId="{7D723ED1-6072-445C-978C-FE37C975D408}" destId="{AAB9E44F-ED23-4F09-A808-FAEE716A1DE4}" srcOrd="3" destOrd="0" parTransId="{D297CB5A-D8AE-4218-B8E8-EFA9E6071664}" sibTransId="{A7F63C46-0B4A-4012-82CB-FBBF2DAA885D}"/>
    <dgm:cxn modelId="{802EDEDC-AB41-46AF-ABD0-878EA8DE9AFC}" srcId="{7D723ED1-6072-445C-978C-FE37C975D408}" destId="{92DBB6EE-0ECE-4489-BB3F-C08BE3354B58}" srcOrd="1" destOrd="0" parTransId="{F7A8C335-AD28-4A85-A53F-DF59AB39291E}" sibTransId="{B7418FB5-0DD2-4CC4-ADAA-3552539BBC42}"/>
    <dgm:cxn modelId="{2CB91DE4-1BC4-4289-A18D-9ED929B33B6C}" type="presOf" srcId="{AAB9E44F-ED23-4F09-A808-FAEE716A1DE4}" destId="{A56E7EA1-5A29-4831-B179-A2E2064C19B1}" srcOrd="0" destOrd="0" presId="urn:microsoft.com/office/officeart/2018/5/layout/IconLeafLabelList"/>
    <dgm:cxn modelId="{07AB95FA-70F9-4501-9219-ACA94672A985}" srcId="{7D723ED1-6072-445C-978C-FE37C975D408}" destId="{BD612772-5568-4459-962D-45F76D5891FD}" srcOrd="0" destOrd="0" parTransId="{60C111D5-693F-4163-A452-1092B41F4403}" sibTransId="{A55700ED-75C6-4454-8BA8-8CC6CBF0B6D4}"/>
    <dgm:cxn modelId="{59B0988E-A131-411B-BAA8-EC286376F4F1}" type="presParOf" srcId="{ADE49230-F5EA-4DC7-8A17-89B25A4DC70D}" destId="{E6C1E903-A947-404C-80D6-827A0D9F2DFD}" srcOrd="0" destOrd="0" presId="urn:microsoft.com/office/officeart/2018/5/layout/IconLeafLabelList"/>
    <dgm:cxn modelId="{2BB99E94-9373-4C05-BA14-4D7821830EC2}" type="presParOf" srcId="{E6C1E903-A947-404C-80D6-827A0D9F2DFD}" destId="{18B8D806-0FF1-4A3A-9615-E828B82432AD}" srcOrd="0" destOrd="0" presId="urn:microsoft.com/office/officeart/2018/5/layout/IconLeafLabelList"/>
    <dgm:cxn modelId="{8C92C0B4-FEBD-4BF7-9521-9EBB265A2E3B}" type="presParOf" srcId="{E6C1E903-A947-404C-80D6-827A0D9F2DFD}" destId="{01EA2AE8-F886-4742-B2F6-68A0EB6C7740}" srcOrd="1" destOrd="0" presId="urn:microsoft.com/office/officeart/2018/5/layout/IconLeafLabelList"/>
    <dgm:cxn modelId="{78D1AB74-C0DE-4992-915D-73392CD095CE}" type="presParOf" srcId="{E6C1E903-A947-404C-80D6-827A0D9F2DFD}" destId="{BD9B9D79-F16C-4C3C-BDA2-8A220AF8E07E}" srcOrd="2" destOrd="0" presId="urn:microsoft.com/office/officeart/2018/5/layout/IconLeafLabelList"/>
    <dgm:cxn modelId="{95659B9D-A86E-49A0-86A4-59CBD3CD87DA}" type="presParOf" srcId="{E6C1E903-A947-404C-80D6-827A0D9F2DFD}" destId="{0281C9D2-2993-49BE-859A-41C6B9160005}" srcOrd="3" destOrd="0" presId="urn:microsoft.com/office/officeart/2018/5/layout/IconLeafLabelList"/>
    <dgm:cxn modelId="{2A0A46E0-D6CD-4501-B914-E9515D34B74B}" type="presParOf" srcId="{ADE49230-F5EA-4DC7-8A17-89B25A4DC70D}" destId="{84E5E0C2-835C-486D-86FC-8CEC0B0C733C}" srcOrd="1" destOrd="0" presId="urn:microsoft.com/office/officeart/2018/5/layout/IconLeafLabelList"/>
    <dgm:cxn modelId="{0214EFC2-0CA5-41F9-8668-A3F169BBD978}" type="presParOf" srcId="{ADE49230-F5EA-4DC7-8A17-89B25A4DC70D}" destId="{633D8772-5F0C-4644-800F-37B6C9E2CF01}" srcOrd="2" destOrd="0" presId="urn:microsoft.com/office/officeart/2018/5/layout/IconLeafLabelList"/>
    <dgm:cxn modelId="{03B2201E-997B-4DE4-907A-1CDE2507B268}" type="presParOf" srcId="{633D8772-5F0C-4644-800F-37B6C9E2CF01}" destId="{36651281-F97B-4954-AD30-4C32ED3B8A1E}" srcOrd="0" destOrd="0" presId="urn:microsoft.com/office/officeart/2018/5/layout/IconLeafLabelList"/>
    <dgm:cxn modelId="{762E3E12-7E3B-44B3-8951-11F7A1EF2EA4}" type="presParOf" srcId="{633D8772-5F0C-4644-800F-37B6C9E2CF01}" destId="{663A32DA-CC94-41A0-A8B9-1B78E2550A08}" srcOrd="1" destOrd="0" presId="urn:microsoft.com/office/officeart/2018/5/layout/IconLeafLabelList"/>
    <dgm:cxn modelId="{7BB0960F-4AF9-4449-B855-6432C47A15CA}" type="presParOf" srcId="{633D8772-5F0C-4644-800F-37B6C9E2CF01}" destId="{5CC3E679-4C2B-4059-8E41-C857B9837AE4}" srcOrd="2" destOrd="0" presId="urn:microsoft.com/office/officeart/2018/5/layout/IconLeafLabelList"/>
    <dgm:cxn modelId="{2E2CF9AA-AE53-4DB5-AD8B-5B5DAFE99FC2}" type="presParOf" srcId="{633D8772-5F0C-4644-800F-37B6C9E2CF01}" destId="{ABE0E1A3-41BA-45BE-B055-900BF87F6932}" srcOrd="3" destOrd="0" presId="urn:microsoft.com/office/officeart/2018/5/layout/IconLeafLabelList"/>
    <dgm:cxn modelId="{06AF8367-EC2B-4EA9-B905-0C10A13A151F}" type="presParOf" srcId="{ADE49230-F5EA-4DC7-8A17-89B25A4DC70D}" destId="{0333B563-207A-4679-A382-0E507343D981}" srcOrd="3" destOrd="0" presId="urn:microsoft.com/office/officeart/2018/5/layout/IconLeafLabelList"/>
    <dgm:cxn modelId="{88FC19A0-CAB3-47F4-A18E-73E2802172A2}" type="presParOf" srcId="{ADE49230-F5EA-4DC7-8A17-89B25A4DC70D}" destId="{77B00048-8A72-4760-87D5-1C7965861C65}" srcOrd="4" destOrd="0" presId="urn:microsoft.com/office/officeart/2018/5/layout/IconLeafLabelList"/>
    <dgm:cxn modelId="{68F82AF6-A6E8-48C3-892F-6FA3161947DF}" type="presParOf" srcId="{77B00048-8A72-4760-87D5-1C7965861C65}" destId="{710A0067-6909-44D8-8305-3BF33DFDA0BC}" srcOrd="0" destOrd="0" presId="urn:microsoft.com/office/officeart/2018/5/layout/IconLeafLabelList"/>
    <dgm:cxn modelId="{6DA30D5B-9C77-4713-8DEF-67EC0E7159A0}" type="presParOf" srcId="{77B00048-8A72-4760-87D5-1C7965861C65}" destId="{CD27D331-10E8-4B6C-AFF1-CCA525BAFFA1}" srcOrd="1" destOrd="0" presId="urn:microsoft.com/office/officeart/2018/5/layout/IconLeafLabelList"/>
    <dgm:cxn modelId="{770D7482-8B93-412E-B276-503F11A1855B}" type="presParOf" srcId="{77B00048-8A72-4760-87D5-1C7965861C65}" destId="{B80A783C-5884-4BE4-956C-BB768727C901}" srcOrd="2" destOrd="0" presId="urn:microsoft.com/office/officeart/2018/5/layout/IconLeafLabelList"/>
    <dgm:cxn modelId="{EF1EAAF4-BA53-475F-8121-98EB2600C0FA}" type="presParOf" srcId="{77B00048-8A72-4760-87D5-1C7965861C65}" destId="{16D46212-D117-4969-A217-1F8FC15FB658}" srcOrd="3" destOrd="0" presId="urn:microsoft.com/office/officeart/2018/5/layout/IconLeafLabelList"/>
    <dgm:cxn modelId="{B5DC44BF-9716-4F77-83DB-736D1DB15C3C}" type="presParOf" srcId="{ADE49230-F5EA-4DC7-8A17-89B25A4DC70D}" destId="{0D58E660-E6C4-4E82-83B5-721915B1A283}" srcOrd="5" destOrd="0" presId="urn:microsoft.com/office/officeart/2018/5/layout/IconLeafLabelList"/>
    <dgm:cxn modelId="{131A0856-1E36-4F58-B8DC-EF1A6E3728AE}" type="presParOf" srcId="{ADE49230-F5EA-4DC7-8A17-89B25A4DC70D}" destId="{7C8501B9-E521-4C58-A847-09E3FB83A3CB}" srcOrd="6" destOrd="0" presId="urn:microsoft.com/office/officeart/2018/5/layout/IconLeafLabelList"/>
    <dgm:cxn modelId="{1DB6CE70-7E59-4B62-B58D-FD273FF508F5}" type="presParOf" srcId="{7C8501B9-E521-4C58-A847-09E3FB83A3CB}" destId="{A621AE91-AD46-4B2D-BD41-F2D82EDC8108}" srcOrd="0" destOrd="0" presId="urn:microsoft.com/office/officeart/2018/5/layout/IconLeafLabelList"/>
    <dgm:cxn modelId="{DA3D6881-9E62-4229-9CC1-8C74FE32C4F8}" type="presParOf" srcId="{7C8501B9-E521-4C58-A847-09E3FB83A3CB}" destId="{5B73D812-A083-4994-B41E-687B2BCBE9CA}" srcOrd="1" destOrd="0" presId="urn:microsoft.com/office/officeart/2018/5/layout/IconLeafLabelList"/>
    <dgm:cxn modelId="{F214A9DC-D5D6-479D-94DA-918AA86DAE21}" type="presParOf" srcId="{7C8501B9-E521-4C58-A847-09E3FB83A3CB}" destId="{4D7DECB5-7682-41BC-B2FB-FBC0E1784E23}" srcOrd="2" destOrd="0" presId="urn:microsoft.com/office/officeart/2018/5/layout/IconLeafLabelList"/>
    <dgm:cxn modelId="{02ADAB8C-1DC3-4F2B-9ECF-39976D26DAB6}" type="presParOf" srcId="{7C8501B9-E521-4C58-A847-09E3FB83A3CB}" destId="{A56E7EA1-5A29-4831-B179-A2E2064C19B1}" srcOrd="3" destOrd="0" presId="urn:microsoft.com/office/officeart/2018/5/layout/IconLeafLabelList"/>
    <dgm:cxn modelId="{0F965E8B-C5EF-4213-8B58-80B8F5B2667C}" type="presParOf" srcId="{ADE49230-F5EA-4DC7-8A17-89B25A4DC70D}" destId="{9F77D4A9-D017-4865-A8C4-704A1824D616}" srcOrd="7" destOrd="0" presId="urn:microsoft.com/office/officeart/2018/5/layout/IconLeafLabelList"/>
    <dgm:cxn modelId="{583E6662-7F70-4B0C-B735-B9E3A2CFFB28}" type="presParOf" srcId="{ADE49230-F5EA-4DC7-8A17-89B25A4DC70D}" destId="{36EDB6F0-EE45-4A08-9712-C6D3414745CC}" srcOrd="8" destOrd="0" presId="urn:microsoft.com/office/officeart/2018/5/layout/IconLeafLabelList"/>
    <dgm:cxn modelId="{5EE0FA53-28A3-4754-AC88-C06F418F3C2B}" type="presParOf" srcId="{36EDB6F0-EE45-4A08-9712-C6D3414745CC}" destId="{2AFDFE1B-828E-4788-986B-AABB39A08C2D}" srcOrd="0" destOrd="0" presId="urn:microsoft.com/office/officeart/2018/5/layout/IconLeafLabelList"/>
    <dgm:cxn modelId="{22AEABD7-6FA0-4A77-9148-8A3DCBFBA0D5}" type="presParOf" srcId="{36EDB6F0-EE45-4A08-9712-C6D3414745CC}" destId="{A5B8E81E-E1C4-48E6-B67E-A06453546C41}" srcOrd="1" destOrd="0" presId="urn:microsoft.com/office/officeart/2018/5/layout/IconLeafLabelList"/>
    <dgm:cxn modelId="{9A144673-D70C-41A9-BB94-8A8EC1AFD8CA}" type="presParOf" srcId="{36EDB6F0-EE45-4A08-9712-C6D3414745CC}" destId="{16441FD0-A9D1-41E9-B309-A5FF6FD36C1F}" srcOrd="2" destOrd="0" presId="urn:microsoft.com/office/officeart/2018/5/layout/IconLeafLabelList"/>
    <dgm:cxn modelId="{17027E15-A869-4B12-ABF2-AB9A75DBB735}" type="presParOf" srcId="{36EDB6F0-EE45-4A08-9712-C6D3414745CC}" destId="{C58AB996-5C1E-4845-AE18-A9D830172BA9}" srcOrd="3" destOrd="0" presId="urn:microsoft.com/office/officeart/2018/5/layout/IconLeafLabelList"/>
    <dgm:cxn modelId="{83EC9809-B6A5-4C3D-8A05-C09795FE6D46}" type="presParOf" srcId="{ADE49230-F5EA-4DC7-8A17-89B25A4DC70D}" destId="{C9A27ECB-87D5-448F-90A5-4DCD6C28C9B3}" srcOrd="9" destOrd="0" presId="urn:microsoft.com/office/officeart/2018/5/layout/IconLeafLabelList"/>
    <dgm:cxn modelId="{0F775F20-FD21-419C-8C16-BFB376C83E87}" type="presParOf" srcId="{ADE49230-F5EA-4DC7-8A17-89B25A4DC70D}" destId="{A7EA2FC3-1CF4-431C-A271-373F09509C89}" srcOrd="10" destOrd="0" presId="urn:microsoft.com/office/officeart/2018/5/layout/IconLeafLabelList"/>
    <dgm:cxn modelId="{68D9854F-4832-4FF6-A05F-DC3B5CB60A75}" type="presParOf" srcId="{A7EA2FC3-1CF4-431C-A271-373F09509C89}" destId="{DFAA154E-E132-4390-9C29-FC59C66CFAF9}" srcOrd="0" destOrd="0" presId="urn:microsoft.com/office/officeart/2018/5/layout/IconLeafLabelList"/>
    <dgm:cxn modelId="{5ABD55A1-986E-4C38-BD55-96C9351E2663}" type="presParOf" srcId="{A7EA2FC3-1CF4-431C-A271-373F09509C89}" destId="{DE524472-ED21-4744-84CF-FDDBB6405B74}" srcOrd="1" destOrd="0" presId="urn:microsoft.com/office/officeart/2018/5/layout/IconLeafLabelList"/>
    <dgm:cxn modelId="{1AECCC72-7C62-4AA4-9177-EFF66FA76E51}" type="presParOf" srcId="{A7EA2FC3-1CF4-431C-A271-373F09509C89}" destId="{0BE3689A-69D9-4210-A406-824A92C23717}" srcOrd="2" destOrd="0" presId="urn:microsoft.com/office/officeart/2018/5/layout/IconLeafLabelList"/>
    <dgm:cxn modelId="{AE7FFB5B-8F5B-4EEE-8F92-B54E1C2DFD95}" type="presParOf" srcId="{A7EA2FC3-1CF4-431C-A271-373F09509C89}" destId="{5ABF1C2C-A462-431E-9889-5610EFB0931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F74EA2-C52F-48A4-9643-1416025932A8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C84F881-00A7-47F4-952D-F2938DB4131C}">
      <dgm:prSet/>
      <dgm:spPr/>
      <dgm:t>
        <a:bodyPr/>
        <a:lstStyle/>
        <a:p>
          <a:r>
            <a:rPr lang="en-US"/>
            <a:t>Model formula dilakukan dengan menggunakan plotting untuk mendaptkan lokasi yang ada</a:t>
          </a:r>
        </a:p>
      </dgm:t>
    </dgm:pt>
    <dgm:pt modelId="{438D87B8-E8D6-43FE-A623-4E823FBA33C2}" type="parTrans" cxnId="{40CA79E3-EB62-4A9C-85D1-23AA76125C37}">
      <dgm:prSet/>
      <dgm:spPr/>
      <dgm:t>
        <a:bodyPr/>
        <a:lstStyle/>
        <a:p>
          <a:endParaRPr lang="en-US"/>
        </a:p>
      </dgm:t>
    </dgm:pt>
    <dgm:pt modelId="{ED59117A-1C7F-4133-B67D-8B57157A371B}" type="sibTrans" cxnId="{40CA79E3-EB62-4A9C-85D1-23AA76125C37}">
      <dgm:prSet/>
      <dgm:spPr/>
      <dgm:t>
        <a:bodyPr/>
        <a:lstStyle/>
        <a:p>
          <a:endParaRPr lang="en-US"/>
        </a:p>
      </dgm:t>
    </dgm:pt>
    <dgm:pt modelId="{91D4224E-08B6-440C-9EA7-917C6ABDA7AE}">
      <dgm:prSet/>
      <dgm:spPr/>
      <dgm:t>
        <a:bodyPr/>
        <a:lstStyle/>
        <a:p>
          <a:r>
            <a:rPr lang="en-US"/>
            <a:t>Menggunakan data min, max untuk mendapatkan gempat terbesar dan terkecil </a:t>
          </a:r>
        </a:p>
      </dgm:t>
    </dgm:pt>
    <dgm:pt modelId="{BB54681A-5B78-4D09-B795-5DD3F59F42CD}" type="parTrans" cxnId="{70795612-E903-4B3E-8588-34AFE45F70B1}">
      <dgm:prSet/>
      <dgm:spPr/>
      <dgm:t>
        <a:bodyPr/>
        <a:lstStyle/>
        <a:p>
          <a:endParaRPr lang="en-US"/>
        </a:p>
      </dgm:t>
    </dgm:pt>
    <dgm:pt modelId="{6BE53CC0-665A-4FFB-AA96-E4E0BF08ADB8}" type="sibTrans" cxnId="{70795612-E903-4B3E-8588-34AFE45F70B1}">
      <dgm:prSet/>
      <dgm:spPr/>
      <dgm:t>
        <a:bodyPr/>
        <a:lstStyle/>
        <a:p>
          <a:endParaRPr lang="en-US"/>
        </a:p>
      </dgm:t>
    </dgm:pt>
    <dgm:pt modelId="{4C34DD28-F33B-4A71-814B-987C7EBEE81B}">
      <dgm:prSet/>
      <dgm:spPr/>
      <dgm:t>
        <a:bodyPr/>
        <a:lstStyle/>
        <a:p>
          <a:r>
            <a:rPr lang="en-US"/>
            <a:t>Menggunakan grafik point untuk mendapatkan data gempa per tahun </a:t>
          </a:r>
        </a:p>
      </dgm:t>
    </dgm:pt>
    <dgm:pt modelId="{B6D8AB4B-0284-41BB-9931-F3641C14955D}" type="parTrans" cxnId="{12B6010B-5DDD-4EBA-BAFD-5308BFA5DCEE}">
      <dgm:prSet/>
      <dgm:spPr/>
      <dgm:t>
        <a:bodyPr/>
        <a:lstStyle/>
        <a:p>
          <a:endParaRPr lang="en-US"/>
        </a:p>
      </dgm:t>
    </dgm:pt>
    <dgm:pt modelId="{4CD85397-5E24-49D4-91FD-2B4BC0289BAF}" type="sibTrans" cxnId="{12B6010B-5DDD-4EBA-BAFD-5308BFA5DCEE}">
      <dgm:prSet/>
      <dgm:spPr/>
      <dgm:t>
        <a:bodyPr/>
        <a:lstStyle/>
        <a:p>
          <a:endParaRPr lang="en-US"/>
        </a:p>
      </dgm:t>
    </dgm:pt>
    <dgm:pt modelId="{E779EE96-3638-46F4-A87F-D566DCCC8C8E}">
      <dgm:prSet/>
      <dgm:spPr/>
      <dgm:t>
        <a:bodyPr/>
        <a:lstStyle/>
        <a:p>
          <a:r>
            <a:rPr lang="en-US"/>
            <a:t>Menggunakan metude response spectrum method dan sedikit menggunakan seismic </a:t>
          </a:r>
        </a:p>
      </dgm:t>
    </dgm:pt>
    <dgm:pt modelId="{2B6D70A5-5BF6-4E0F-B60D-031E50B692E9}" type="parTrans" cxnId="{C54B30CF-BFFC-4088-9C11-281A872403DE}">
      <dgm:prSet/>
      <dgm:spPr/>
      <dgm:t>
        <a:bodyPr/>
        <a:lstStyle/>
        <a:p>
          <a:endParaRPr lang="en-US"/>
        </a:p>
      </dgm:t>
    </dgm:pt>
    <dgm:pt modelId="{E14FD094-4501-420B-B61C-A6689DCAFE7C}" type="sibTrans" cxnId="{C54B30CF-BFFC-4088-9C11-281A872403DE}">
      <dgm:prSet/>
      <dgm:spPr/>
      <dgm:t>
        <a:bodyPr/>
        <a:lstStyle/>
        <a:p>
          <a:endParaRPr lang="en-US"/>
        </a:p>
      </dgm:t>
    </dgm:pt>
    <dgm:pt modelId="{E20D5061-73D5-4C3A-8733-9ED7FC732D36}" type="pres">
      <dgm:prSet presAssocID="{59F74EA2-C52F-48A4-9643-1416025932A8}" presName="matrix" presStyleCnt="0">
        <dgm:presLayoutVars>
          <dgm:chMax val="1"/>
          <dgm:dir/>
          <dgm:resizeHandles val="exact"/>
        </dgm:presLayoutVars>
      </dgm:prSet>
      <dgm:spPr/>
    </dgm:pt>
    <dgm:pt modelId="{CBCA85B0-7795-4F23-BF21-E5E30301EC22}" type="pres">
      <dgm:prSet presAssocID="{59F74EA2-C52F-48A4-9643-1416025932A8}" presName="diamond" presStyleLbl="bgShp" presStyleIdx="0" presStyleCnt="1"/>
      <dgm:spPr/>
    </dgm:pt>
    <dgm:pt modelId="{EEF5E6CD-0F15-40ED-8494-2F6466529E28}" type="pres">
      <dgm:prSet presAssocID="{59F74EA2-C52F-48A4-9643-1416025932A8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FAAF378-82FC-446D-8088-99C535263538}" type="pres">
      <dgm:prSet presAssocID="{59F74EA2-C52F-48A4-9643-1416025932A8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5ED5928-5F5F-4E65-AA58-9398A2C196AD}" type="pres">
      <dgm:prSet presAssocID="{59F74EA2-C52F-48A4-9643-1416025932A8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3246486-DEAD-4D10-9311-882068B34F82}" type="pres">
      <dgm:prSet presAssocID="{59F74EA2-C52F-48A4-9643-1416025932A8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1CD7207-F4B1-45EA-8A4C-01AD3523B402}" type="presOf" srcId="{1C84F881-00A7-47F4-952D-F2938DB4131C}" destId="{EEF5E6CD-0F15-40ED-8494-2F6466529E28}" srcOrd="0" destOrd="0" presId="urn:microsoft.com/office/officeart/2005/8/layout/matrix3"/>
    <dgm:cxn modelId="{12B6010B-5DDD-4EBA-BAFD-5308BFA5DCEE}" srcId="{59F74EA2-C52F-48A4-9643-1416025932A8}" destId="{4C34DD28-F33B-4A71-814B-987C7EBEE81B}" srcOrd="2" destOrd="0" parTransId="{B6D8AB4B-0284-41BB-9931-F3641C14955D}" sibTransId="{4CD85397-5E24-49D4-91FD-2B4BC0289BAF}"/>
    <dgm:cxn modelId="{70795612-E903-4B3E-8588-34AFE45F70B1}" srcId="{59F74EA2-C52F-48A4-9643-1416025932A8}" destId="{91D4224E-08B6-440C-9EA7-917C6ABDA7AE}" srcOrd="1" destOrd="0" parTransId="{BB54681A-5B78-4D09-B795-5DD3F59F42CD}" sibTransId="{6BE53CC0-665A-4FFB-AA96-E4E0BF08ADB8}"/>
    <dgm:cxn modelId="{32E0C321-C635-4431-8437-59C9EB8507B4}" type="presOf" srcId="{4C34DD28-F33B-4A71-814B-987C7EBEE81B}" destId="{65ED5928-5F5F-4E65-AA58-9398A2C196AD}" srcOrd="0" destOrd="0" presId="urn:microsoft.com/office/officeart/2005/8/layout/matrix3"/>
    <dgm:cxn modelId="{9EBD0D97-2122-4A75-B916-7B4CDE203636}" type="presOf" srcId="{E779EE96-3638-46F4-A87F-D566DCCC8C8E}" destId="{B3246486-DEAD-4D10-9311-882068B34F82}" srcOrd="0" destOrd="0" presId="urn:microsoft.com/office/officeart/2005/8/layout/matrix3"/>
    <dgm:cxn modelId="{022C3CB8-3D2A-4E0A-AA3B-C37424184262}" type="presOf" srcId="{59F74EA2-C52F-48A4-9643-1416025932A8}" destId="{E20D5061-73D5-4C3A-8733-9ED7FC732D36}" srcOrd="0" destOrd="0" presId="urn:microsoft.com/office/officeart/2005/8/layout/matrix3"/>
    <dgm:cxn modelId="{C54B30CF-BFFC-4088-9C11-281A872403DE}" srcId="{59F74EA2-C52F-48A4-9643-1416025932A8}" destId="{E779EE96-3638-46F4-A87F-D566DCCC8C8E}" srcOrd="3" destOrd="0" parTransId="{2B6D70A5-5BF6-4E0F-B60D-031E50B692E9}" sibTransId="{E14FD094-4501-420B-B61C-A6689DCAFE7C}"/>
    <dgm:cxn modelId="{40CA79E3-EB62-4A9C-85D1-23AA76125C37}" srcId="{59F74EA2-C52F-48A4-9643-1416025932A8}" destId="{1C84F881-00A7-47F4-952D-F2938DB4131C}" srcOrd="0" destOrd="0" parTransId="{438D87B8-E8D6-43FE-A623-4E823FBA33C2}" sibTransId="{ED59117A-1C7F-4133-B67D-8B57157A371B}"/>
    <dgm:cxn modelId="{6D77C0F4-CA6F-4DC5-997C-403D054911DE}" type="presOf" srcId="{91D4224E-08B6-440C-9EA7-917C6ABDA7AE}" destId="{AFAAF378-82FC-446D-8088-99C535263538}" srcOrd="0" destOrd="0" presId="urn:microsoft.com/office/officeart/2005/8/layout/matrix3"/>
    <dgm:cxn modelId="{F2CF3850-42ED-400A-9F8F-9668ACF1FB88}" type="presParOf" srcId="{E20D5061-73D5-4C3A-8733-9ED7FC732D36}" destId="{CBCA85B0-7795-4F23-BF21-E5E30301EC22}" srcOrd="0" destOrd="0" presId="urn:microsoft.com/office/officeart/2005/8/layout/matrix3"/>
    <dgm:cxn modelId="{35C8B29A-5AEE-4800-A232-22ED43831991}" type="presParOf" srcId="{E20D5061-73D5-4C3A-8733-9ED7FC732D36}" destId="{EEF5E6CD-0F15-40ED-8494-2F6466529E28}" srcOrd="1" destOrd="0" presId="urn:microsoft.com/office/officeart/2005/8/layout/matrix3"/>
    <dgm:cxn modelId="{EE7C860A-7499-4D4E-B3D2-2E36582C5CF8}" type="presParOf" srcId="{E20D5061-73D5-4C3A-8733-9ED7FC732D36}" destId="{AFAAF378-82FC-446D-8088-99C535263538}" srcOrd="2" destOrd="0" presId="urn:microsoft.com/office/officeart/2005/8/layout/matrix3"/>
    <dgm:cxn modelId="{603174EE-5F05-4D46-8D5F-4C12DF2253DD}" type="presParOf" srcId="{E20D5061-73D5-4C3A-8733-9ED7FC732D36}" destId="{65ED5928-5F5F-4E65-AA58-9398A2C196AD}" srcOrd="3" destOrd="0" presId="urn:microsoft.com/office/officeart/2005/8/layout/matrix3"/>
    <dgm:cxn modelId="{BB14FC4F-9A3C-4EED-BE65-EABF557B8E0C}" type="presParOf" srcId="{E20D5061-73D5-4C3A-8733-9ED7FC732D36}" destId="{B3246486-DEAD-4D10-9311-882068B34F82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39F771-3E31-4E84-9D5E-E1A3423F8D8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0C346A7-FFBF-4B0E-8496-142183FAE355}">
      <dgm:prSet/>
      <dgm:spPr/>
      <dgm:t>
        <a:bodyPr/>
        <a:lstStyle/>
        <a:p>
          <a:r>
            <a:rPr lang="en-US"/>
            <a:t>Gempa bumi di Indonesia menjadi data yang terbanyak dari data gempa bumi keseluruhan. </a:t>
          </a:r>
        </a:p>
      </dgm:t>
    </dgm:pt>
    <dgm:pt modelId="{3D277C0C-C1DE-405B-BE0D-2284B4EDA673}" type="parTrans" cxnId="{02BB6C31-E6C8-4728-8C07-735B05D83999}">
      <dgm:prSet/>
      <dgm:spPr/>
      <dgm:t>
        <a:bodyPr/>
        <a:lstStyle/>
        <a:p>
          <a:endParaRPr lang="en-US"/>
        </a:p>
      </dgm:t>
    </dgm:pt>
    <dgm:pt modelId="{7B72F5C1-C825-4F4D-A340-D06436257E9F}" type="sibTrans" cxnId="{02BB6C31-E6C8-4728-8C07-735B05D83999}">
      <dgm:prSet/>
      <dgm:spPr/>
      <dgm:t>
        <a:bodyPr/>
        <a:lstStyle/>
        <a:p>
          <a:endParaRPr lang="en-US"/>
        </a:p>
      </dgm:t>
    </dgm:pt>
    <dgm:pt modelId="{6D1EDDD7-A7C1-4C21-B61C-D54F7F190E98}">
      <dgm:prSet/>
      <dgm:spPr/>
      <dgm:t>
        <a:bodyPr/>
        <a:lstStyle/>
        <a:p>
          <a:r>
            <a:rPr lang="en-US"/>
            <a:t>Gempa yang terjadi terdapat banyak di sumatera dan jawa dengan variasi magnitude</a:t>
          </a:r>
        </a:p>
      </dgm:t>
    </dgm:pt>
    <dgm:pt modelId="{E8FCC77B-B155-46D8-8A18-55B54E44F01F}" type="parTrans" cxnId="{3A6BB34F-632B-45DC-8554-102CA67B4E7D}">
      <dgm:prSet/>
      <dgm:spPr/>
      <dgm:t>
        <a:bodyPr/>
        <a:lstStyle/>
        <a:p>
          <a:endParaRPr lang="en-US"/>
        </a:p>
      </dgm:t>
    </dgm:pt>
    <dgm:pt modelId="{1AE03ADF-A954-44A5-8284-9C3C943BDA81}" type="sibTrans" cxnId="{3A6BB34F-632B-45DC-8554-102CA67B4E7D}">
      <dgm:prSet/>
      <dgm:spPr/>
      <dgm:t>
        <a:bodyPr/>
        <a:lstStyle/>
        <a:p>
          <a:endParaRPr lang="en-US"/>
        </a:p>
      </dgm:t>
    </dgm:pt>
    <dgm:pt modelId="{B18270F3-FA83-4D75-A5FC-168F7AD1109B}" type="pres">
      <dgm:prSet presAssocID="{5A39F771-3E31-4E84-9D5E-E1A3423F8D84}" presName="linear" presStyleCnt="0">
        <dgm:presLayoutVars>
          <dgm:animLvl val="lvl"/>
          <dgm:resizeHandles val="exact"/>
        </dgm:presLayoutVars>
      </dgm:prSet>
      <dgm:spPr/>
    </dgm:pt>
    <dgm:pt modelId="{FA4A125B-A016-4A8B-BB81-AD340FF38904}" type="pres">
      <dgm:prSet presAssocID="{80C346A7-FFBF-4B0E-8496-142183FAE35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779D8BC-9422-421A-9B31-74B7A5A88665}" type="pres">
      <dgm:prSet presAssocID="{7B72F5C1-C825-4F4D-A340-D06436257E9F}" presName="spacer" presStyleCnt="0"/>
      <dgm:spPr/>
    </dgm:pt>
    <dgm:pt modelId="{903C3BDA-D431-4A0B-9689-51DABE06C285}" type="pres">
      <dgm:prSet presAssocID="{6D1EDDD7-A7C1-4C21-B61C-D54F7F190E98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2BB6C31-E6C8-4728-8C07-735B05D83999}" srcId="{5A39F771-3E31-4E84-9D5E-E1A3423F8D84}" destId="{80C346A7-FFBF-4B0E-8496-142183FAE355}" srcOrd="0" destOrd="0" parTransId="{3D277C0C-C1DE-405B-BE0D-2284B4EDA673}" sibTransId="{7B72F5C1-C825-4F4D-A340-D06436257E9F}"/>
    <dgm:cxn modelId="{828B954E-BF3F-483B-A509-F6360652D907}" type="presOf" srcId="{5A39F771-3E31-4E84-9D5E-E1A3423F8D84}" destId="{B18270F3-FA83-4D75-A5FC-168F7AD1109B}" srcOrd="0" destOrd="0" presId="urn:microsoft.com/office/officeart/2005/8/layout/vList2"/>
    <dgm:cxn modelId="{3A6BB34F-632B-45DC-8554-102CA67B4E7D}" srcId="{5A39F771-3E31-4E84-9D5E-E1A3423F8D84}" destId="{6D1EDDD7-A7C1-4C21-B61C-D54F7F190E98}" srcOrd="1" destOrd="0" parTransId="{E8FCC77B-B155-46D8-8A18-55B54E44F01F}" sibTransId="{1AE03ADF-A954-44A5-8284-9C3C943BDA81}"/>
    <dgm:cxn modelId="{4BD762AF-BA0D-491C-B81B-E93FC21C0421}" type="presOf" srcId="{80C346A7-FFBF-4B0E-8496-142183FAE355}" destId="{FA4A125B-A016-4A8B-BB81-AD340FF38904}" srcOrd="0" destOrd="0" presId="urn:microsoft.com/office/officeart/2005/8/layout/vList2"/>
    <dgm:cxn modelId="{7F966CDC-B53F-4CF3-BCB8-EE11CFAFE362}" type="presOf" srcId="{6D1EDDD7-A7C1-4C21-B61C-D54F7F190E98}" destId="{903C3BDA-D431-4A0B-9689-51DABE06C285}" srcOrd="0" destOrd="0" presId="urn:microsoft.com/office/officeart/2005/8/layout/vList2"/>
    <dgm:cxn modelId="{C5071A70-2CB6-4288-931D-8FDBEDDAE039}" type="presParOf" srcId="{B18270F3-FA83-4D75-A5FC-168F7AD1109B}" destId="{FA4A125B-A016-4A8B-BB81-AD340FF38904}" srcOrd="0" destOrd="0" presId="urn:microsoft.com/office/officeart/2005/8/layout/vList2"/>
    <dgm:cxn modelId="{A1CCF9E2-37AA-45FC-976F-12527B0237EE}" type="presParOf" srcId="{B18270F3-FA83-4D75-A5FC-168F7AD1109B}" destId="{9779D8BC-9422-421A-9B31-74B7A5A88665}" srcOrd="1" destOrd="0" presId="urn:microsoft.com/office/officeart/2005/8/layout/vList2"/>
    <dgm:cxn modelId="{6BF1749C-44DD-4547-BADE-A653BFB9CBCF}" type="presParOf" srcId="{B18270F3-FA83-4D75-A5FC-168F7AD1109B}" destId="{903C3BDA-D431-4A0B-9689-51DABE06C28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B8D806-0FF1-4A3A-9615-E828B82432AD}">
      <dsp:nvSpPr>
        <dsp:cNvPr id="0" name=""/>
        <dsp:cNvSpPr/>
      </dsp:nvSpPr>
      <dsp:spPr>
        <a:xfrm>
          <a:off x="898829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EA2AE8-F886-4742-B2F6-68A0EB6C7740}">
      <dsp:nvSpPr>
        <dsp:cNvPr id="0" name=""/>
        <dsp:cNvSpPr/>
      </dsp:nvSpPr>
      <dsp:spPr>
        <a:xfrm>
          <a:off x="111226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81C9D2-2993-49BE-859A-41C6B9160005}">
      <dsp:nvSpPr>
        <dsp:cNvPr id="0" name=""/>
        <dsp:cNvSpPr/>
      </dsp:nvSpPr>
      <dsp:spPr>
        <a:xfrm>
          <a:off x="57867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Introduction </a:t>
          </a:r>
        </a:p>
      </dsp:txBody>
      <dsp:txXfrm>
        <a:off x="578678" y="1313725"/>
        <a:ext cx="1641796" cy="656718"/>
      </dsp:txXfrm>
    </dsp:sp>
    <dsp:sp modelId="{36651281-F97B-4954-AD30-4C32ED3B8A1E}">
      <dsp:nvSpPr>
        <dsp:cNvPr id="0" name=""/>
        <dsp:cNvSpPr/>
      </dsp:nvSpPr>
      <dsp:spPr>
        <a:xfrm>
          <a:off x="2827940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3A32DA-CC94-41A0-A8B9-1B78E2550A08}">
      <dsp:nvSpPr>
        <dsp:cNvPr id="0" name=""/>
        <dsp:cNvSpPr/>
      </dsp:nvSpPr>
      <dsp:spPr>
        <a:xfrm>
          <a:off x="3041374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E0E1A3-41BA-45BE-B055-900BF87F6932}">
      <dsp:nvSpPr>
        <dsp:cNvPr id="0" name=""/>
        <dsp:cNvSpPr/>
      </dsp:nvSpPr>
      <dsp:spPr>
        <a:xfrm>
          <a:off x="2507790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Data presentation </a:t>
          </a:r>
        </a:p>
      </dsp:txBody>
      <dsp:txXfrm>
        <a:off x="2507790" y="1313725"/>
        <a:ext cx="1641796" cy="656718"/>
      </dsp:txXfrm>
    </dsp:sp>
    <dsp:sp modelId="{710A0067-6909-44D8-8305-3BF33DFDA0BC}">
      <dsp:nvSpPr>
        <dsp:cNvPr id="0" name=""/>
        <dsp:cNvSpPr/>
      </dsp:nvSpPr>
      <dsp:spPr>
        <a:xfrm>
          <a:off x="4757051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27D331-10E8-4B6C-AFF1-CCA525BAFFA1}">
      <dsp:nvSpPr>
        <dsp:cNvPr id="0" name=""/>
        <dsp:cNvSpPr/>
      </dsp:nvSpPr>
      <dsp:spPr>
        <a:xfrm>
          <a:off x="4970485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D46212-D117-4969-A217-1F8FC15FB658}">
      <dsp:nvSpPr>
        <dsp:cNvPr id="0" name=""/>
        <dsp:cNvSpPr/>
      </dsp:nvSpPr>
      <dsp:spPr>
        <a:xfrm>
          <a:off x="4436901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Model formulation </a:t>
          </a:r>
        </a:p>
      </dsp:txBody>
      <dsp:txXfrm>
        <a:off x="4436901" y="1313725"/>
        <a:ext cx="1641796" cy="656718"/>
      </dsp:txXfrm>
    </dsp:sp>
    <dsp:sp modelId="{A621AE91-AD46-4B2D-BD41-F2D82EDC8108}">
      <dsp:nvSpPr>
        <dsp:cNvPr id="0" name=""/>
        <dsp:cNvSpPr/>
      </dsp:nvSpPr>
      <dsp:spPr>
        <a:xfrm>
          <a:off x="6686163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73D812-A083-4994-B41E-687B2BCBE9CA}">
      <dsp:nvSpPr>
        <dsp:cNvPr id="0" name=""/>
        <dsp:cNvSpPr/>
      </dsp:nvSpPr>
      <dsp:spPr>
        <a:xfrm>
          <a:off x="6899596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6E7EA1-5A29-4831-B179-A2E2064C19B1}">
      <dsp:nvSpPr>
        <dsp:cNvPr id="0" name=""/>
        <dsp:cNvSpPr/>
      </dsp:nvSpPr>
      <dsp:spPr>
        <a:xfrm>
          <a:off x="6366012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Result </a:t>
          </a:r>
        </a:p>
      </dsp:txBody>
      <dsp:txXfrm>
        <a:off x="6366012" y="1313725"/>
        <a:ext cx="1641796" cy="656718"/>
      </dsp:txXfrm>
    </dsp:sp>
    <dsp:sp modelId="{2AFDFE1B-828E-4788-986B-AABB39A08C2D}">
      <dsp:nvSpPr>
        <dsp:cNvPr id="0" name=""/>
        <dsp:cNvSpPr/>
      </dsp:nvSpPr>
      <dsp:spPr>
        <a:xfrm>
          <a:off x="8615274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B8E81E-E1C4-48E6-B67E-A06453546C41}">
      <dsp:nvSpPr>
        <dsp:cNvPr id="0" name=""/>
        <dsp:cNvSpPr/>
      </dsp:nvSpPr>
      <dsp:spPr>
        <a:xfrm>
          <a:off x="8828708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8AB996-5C1E-4845-AE18-A9D830172BA9}">
      <dsp:nvSpPr>
        <dsp:cNvPr id="0" name=""/>
        <dsp:cNvSpPr/>
      </dsp:nvSpPr>
      <dsp:spPr>
        <a:xfrm>
          <a:off x="8295124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Summary </a:t>
          </a:r>
        </a:p>
      </dsp:txBody>
      <dsp:txXfrm>
        <a:off x="8295124" y="1313725"/>
        <a:ext cx="1641796" cy="656718"/>
      </dsp:txXfrm>
    </dsp:sp>
    <dsp:sp modelId="{DFAA154E-E132-4390-9C29-FC59C66CFAF9}">
      <dsp:nvSpPr>
        <dsp:cNvPr id="0" name=""/>
        <dsp:cNvSpPr/>
      </dsp:nvSpPr>
      <dsp:spPr>
        <a:xfrm>
          <a:off x="4757051" y="2380893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524472-ED21-4744-84CF-FDDBB6405B74}">
      <dsp:nvSpPr>
        <dsp:cNvPr id="0" name=""/>
        <dsp:cNvSpPr/>
      </dsp:nvSpPr>
      <dsp:spPr>
        <a:xfrm>
          <a:off x="4970485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BF1C2C-A462-431E-9889-5610EFB0931B}">
      <dsp:nvSpPr>
        <dsp:cNvPr id="0" name=""/>
        <dsp:cNvSpPr/>
      </dsp:nvSpPr>
      <dsp:spPr>
        <a:xfrm>
          <a:off x="4436901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References </a:t>
          </a:r>
        </a:p>
      </dsp:txBody>
      <dsp:txXfrm>
        <a:off x="4436901" y="3694331"/>
        <a:ext cx="1641796" cy="656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CA85B0-7795-4F23-BF21-E5E30301EC22}">
      <dsp:nvSpPr>
        <dsp:cNvPr id="0" name=""/>
        <dsp:cNvSpPr/>
      </dsp:nvSpPr>
      <dsp:spPr>
        <a:xfrm>
          <a:off x="633034" y="0"/>
          <a:ext cx="5541264" cy="5541264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F5E6CD-0F15-40ED-8494-2F6466529E28}">
      <dsp:nvSpPr>
        <dsp:cNvPr id="0" name=""/>
        <dsp:cNvSpPr/>
      </dsp:nvSpPr>
      <dsp:spPr>
        <a:xfrm>
          <a:off x="1159454" y="526420"/>
          <a:ext cx="2161092" cy="216109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Model formula dilakukan dengan menggunakan plotting untuk mendaptkan lokasi yang ada</a:t>
          </a:r>
        </a:p>
      </dsp:txBody>
      <dsp:txXfrm>
        <a:off x="1264950" y="631916"/>
        <a:ext cx="1950100" cy="1950100"/>
      </dsp:txXfrm>
    </dsp:sp>
    <dsp:sp modelId="{AFAAF378-82FC-446D-8088-99C535263538}">
      <dsp:nvSpPr>
        <dsp:cNvPr id="0" name=""/>
        <dsp:cNvSpPr/>
      </dsp:nvSpPr>
      <dsp:spPr>
        <a:xfrm>
          <a:off x="3486785" y="526420"/>
          <a:ext cx="2161092" cy="216109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Menggunakan data min, max untuk mendapatkan gempat terbesar dan terkecil </a:t>
          </a:r>
        </a:p>
      </dsp:txBody>
      <dsp:txXfrm>
        <a:off x="3592281" y="631916"/>
        <a:ext cx="1950100" cy="1950100"/>
      </dsp:txXfrm>
    </dsp:sp>
    <dsp:sp modelId="{65ED5928-5F5F-4E65-AA58-9398A2C196AD}">
      <dsp:nvSpPr>
        <dsp:cNvPr id="0" name=""/>
        <dsp:cNvSpPr/>
      </dsp:nvSpPr>
      <dsp:spPr>
        <a:xfrm>
          <a:off x="1159454" y="2853750"/>
          <a:ext cx="2161092" cy="216109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Menggunakan grafik point untuk mendapatkan data gempa per tahun </a:t>
          </a:r>
        </a:p>
      </dsp:txBody>
      <dsp:txXfrm>
        <a:off x="1264950" y="2959246"/>
        <a:ext cx="1950100" cy="1950100"/>
      </dsp:txXfrm>
    </dsp:sp>
    <dsp:sp modelId="{B3246486-DEAD-4D10-9311-882068B34F82}">
      <dsp:nvSpPr>
        <dsp:cNvPr id="0" name=""/>
        <dsp:cNvSpPr/>
      </dsp:nvSpPr>
      <dsp:spPr>
        <a:xfrm>
          <a:off x="3486785" y="2853750"/>
          <a:ext cx="2161092" cy="216109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Menggunakan metude response spectrum method dan sedikit menggunakan seismic </a:t>
          </a:r>
        </a:p>
      </dsp:txBody>
      <dsp:txXfrm>
        <a:off x="3592281" y="2959246"/>
        <a:ext cx="1950100" cy="19501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A125B-A016-4A8B-BB81-AD340FF38904}">
      <dsp:nvSpPr>
        <dsp:cNvPr id="0" name=""/>
        <dsp:cNvSpPr/>
      </dsp:nvSpPr>
      <dsp:spPr>
        <a:xfrm>
          <a:off x="0" y="30312"/>
          <a:ext cx="6513603" cy="2854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Gempa bumi di Indonesia menjadi data yang terbanyak dari data gempa bumi keseluruhan. </a:t>
          </a:r>
        </a:p>
      </dsp:txBody>
      <dsp:txXfrm>
        <a:off x="139360" y="169672"/>
        <a:ext cx="6234883" cy="2576080"/>
      </dsp:txXfrm>
    </dsp:sp>
    <dsp:sp modelId="{903C3BDA-D431-4A0B-9689-51DABE06C285}">
      <dsp:nvSpPr>
        <dsp:cNvPr id="0" name=""/>
        <dsp:cNvSpPr/>
      </dsp:nvSpPr>
      <dsp:spPr>
        <a:xfrm>
          <a:off x="0" y="3000313"/>
          <a:ext cx="6513603" cy="28548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Gempa yang terjadi terdapat banyak di sumatera dan jawa dengan variasi magnitude</a:t>
          </a:r>
        </a:p>
      </dsp:txBody>
      <dsp:txXfrm>
        <a:off x="139360" y="3139673"/>
        <a:ext cx="6234883" cy="2576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B0281-E628-40B9-8177-CC9DCB887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5DF4E2-F42F-4298-BD9B-0BA5B2C3F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41DCB-9B5B-45AE-89A4-A023D9C89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B6E7-CC3C-436C-96EC-12D666EE95CE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B740C-23EE-4825-A24E-CAA82C91D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4CB96-9744-42F8-80FD-38C6CDE12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4AB3-A28D-4DC2-9A9E-41D1013B0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74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C89E1-DE03-4DA3-A3DE-6AD860199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467E5E-C7E2-478B-874A-14A44EDE6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230E6-C514-41B7-82A6-877444874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B6E7-CC3C-436C-96EC-12D666EE95CE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774D7-DB53-41D5-AA22-D109CBA8A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7A896-CE5A-4F44-979B-03FDBA85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4AB3-A28D-4DC2-9A9E-41D1013B0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4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E1A4F9-7938-4DB3-8A52-A8819B2DAA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D52D81-F430-4253-8008-7092961F3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5D6CF-C1C9-4B0C-B4F5-DAB0E4510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B6E7-CC3C-436C-96EC-12D666EE95CE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0C112-999E-406A-A25A-CEDB30B88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3ED66-7DD6-4587-9521-F66184F50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4AB3-A28D-4DC2-9A9E-41D1013B0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89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CD2C2-B83D-4AEB-BC14-06D0D1793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0E538-1B7C-4F1D-B760-ED2C651A9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C6DFC-7BDE-482E-91F7-E14403AD9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B6E7-CC3C-436C-96EC-12D666EE95CE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A275F-60A6-4198-93B1-3CBEA10A3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3F171-DA3A-4D56-8990-8B4B3D897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4AB3-A28D-4DC2-9A9E-41D1013B0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24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1A9C3-CE62-4CB0-9C8E-60F8A55EE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90333-9D21-41EC-A1C1-1C3C8284F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6B15E-FAAC-477B-B8E6-7377F61B0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B6E7-CC3C-436C-96EC-12D666EE95CE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BDA02-4CBE-4D9A-B0CD-E29FB9AC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44A5D-8A54-48B4-992E-698F6D681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4AB3-A28D-4DC2-9A9E-41D1013B0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77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B6B9B-403A-413C-B6AA-436769FF1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2B6DA-8CCB-4E51-BDA1-ACD845C4B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D05FBA-7AEE-4BCB-B56B-F8560C9F7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0BC3E-97B8-4ECA-B469-BA29C6BF9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B6E7-CC3C-436C-96EC-12D666EE95CE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FA81B-1AA4-4995-A4FA-FB339753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E4D5C-63CF-40B9-9FC8-F5755DC1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4AB3-A28D-4DC2-9A9E-41D1013B0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9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4CEA-87F3-4B39-9851-7126A1EBC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2A6A9-535E-4251-80A9-0777F3D86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3FCDD9-5C5F-40FA-9398-12FDBA96F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B8C05C-2651-4F9F-824C-11FF96BC5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4E330A-C439-4934-8BF3-DF61F1C189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8544A3-895F-49A6-B621-2E5EFB9B2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B6E7-CC3C-436C-96EC-12D666EE95CE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0CB5E4-7041-4F63-B508-F3181AC2A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E2A9BF-B183-4CB5-A6F5-608B8A421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4AB3-A28D-4DC2-9A9E-41D1013B0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00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16F59-C1B2-4A64-8EA1-17CE2F5C6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43FE47-450F-4D6F-88DE-AB67E605C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B6E7-CC3C-436C-96EC-12D666EE95CE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E24BD1-6CB6-40E7-AEFD-BF10A6A65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44B5A7-EB5D-4526-9CF3-570B68281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4AB3-A28D-4DC2-9A9E-41D1013B0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00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D39870-8EE3-48E3-9334-71AF45591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B6E7-CC3C-436C-96EC-12D666EE95CE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9D2D1F-6C37-4571-A695-96F4BA30A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F8006B-1A9B-4A1B-9A6F-71902D191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4AB3-A28D-4DC2-9A9E-41D1013B0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69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A99C-1407-4EAC-80BC-3DB9881C6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14BC4-4DFE-4F29-89F2-BD4275F5F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367D2-50AC-492D-A2E9-282F85AEC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086F5-083C-42FE-9802-6BEA46147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B6E7-CC3C-436C-96EC-12D666EE95CE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A448D-7AAA-4A9F-84A8-E22AA9E68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954A4-3A68-4E2D-AD99-9BAEE0799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4AB3-A28D-4DC2-9A9E-41D1013B0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83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43A71-46D4-475D-9E1C-5D38D6BF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C36754-259A-41D5-9648-4BAE66165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AEBE7-FB32-403C-80FB-BA89AA757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7AA50-A2EA-498F-8C1A-71B592923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B6E7-CC3C-436C-96EC-12D666EE95CE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028599-6692-44DB-8A1F-A961A202B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C65CE-3358-4AF4-9BAB-2C5539DB3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4AB3-A28D-4DC2-9A9E-41D1013B0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6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D3DFDF-9CF7-41CE-ABB8-48E3E8F41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EAB23-3A44-4528-A66B-42C4776BB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E3962-26BD-408C-BC28-446AEB688D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2B6E7-CC3C-436C-96EC-12D666EE95CE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EE53A-32FE-4ED1-A3F9-0E59756E0E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D5605-1D78-414B-812E-552CF8B6D0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84AB3-A28D-4DC2-9A9E-41D1013B0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4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photo.php?fbid=1858707407606571&amp;set=a.110684815742181&amp;type=3&amp;theater" TargetMode="External"/><Relationship Id="rId2" Type="http://schemas.openxmlformats.org/officeDocument/2006/relationships/hyperlink" Target="https://github.com/MuhamadFadil/Significan-Eartquake-1965-201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indonesia">
            <a:extLst>
              <a:ext uri="{FF2B5EF4-FFF2-40B4-BE49-F238E27FC236}">
                <a16:creationId xmlns:a16="http://schemas.microsoft.com/office/drawing/2014/main" id="{73E48852-3AF4-4140-8F92-846B3DD822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987D03-E370-4D62-B73F-C6234268D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Eartquake in Indonesia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9ECDFE-BD42-4758-850F-0E50E92FF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Muhamad Fadil 1706042812</a:t>
            </a:r>
          </a:p>
        </p:txBody>
      </p:sp>
    </p:spTree>
    <p:extLst>
      <p:ext uri="{BB962C8B-B14F-4D97-AF65-F5344CB8AC3E}">
        <p14:creationId xmlns:p14="http://schemas.microsoft.com/office/powerpoint/2010/main" val="10337150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E2DBF2-F4CE-45BC-9765-291D604E8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en-US" sz="3400"/>
              <a:t>Model formulation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2752F83-3D97-42F8-99DF-6ABAB23C1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r>
              <a:rPr lang="en-US" sz="1800"/>
              <a:t>Node graph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90C586-F7BA-479F-9208-0CF59D5B4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998" y="975216"/>
            <a:ext cx="5367089" cy="19103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E09886-90CF-4C36-8B50-B69AEDDAF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998" y="3144331"/>
            <a:ext cx="5135719" cy="165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964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2B552-1989-4F0C-A64D-3D93931DE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4800"/>
              <a:t>Result 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3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65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D4D79-1D2B-493D-8F05-4C1CF7DBE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</a:t>
            </a:r>
            <a:r>
              <a:rPr lang="en-US" dirty="0" err="1"/>
              <a:t>ploting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Indonesia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E8A9683-0783-4D7C-893D-C8072E5A4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164" y="1775930"/>
            <a:ext cx="9447712" cy="330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5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D4D79-1D2B-493D-8F05-4C1CF7DBE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Frequency </a:t>
            </a:r>
            <a:r>
              <a:rPr lang="en-US" dirty="0" err="1"/>
              <a:t>gempa</a:t>
            </a:r>
            <a:r>
              <a:rPr lang="en-US" dirty="0"/>
              <a:t> </a:t>
            </a:r>
            <a:r>
              <a:rPr lang="en-US" dirty="0" err="1"/>
              <a:t>bumi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E17B6C-021A-4C7C-9AB7-9A2EF0416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96" y="1852858"/>
            <a:ext cx="7448338" cy="44817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CD59B8-5664-4F94-A73D-54BA730B6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1734" y="1718397"/>
            <a:ext cx="1394308" cy="448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870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D4D79-1D2B-493D-8F05-4C1CF7DBE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Frequency </a:t>
            </a:r>
            <a:r>
              <a:rPr lang="en-US" dirty="0" err="1"/>
              <a:t>gempa</a:t>
            </a:r>
            <a:r>
              <a:rPr lang="en-US" dirty="0"/>
              <a:t> </a:t>
            </a:r>
            <a:r>
              <a:rPr lang="en-US" dirty="0" err="1"/>
              <a:t>bumi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C6C469-45BA-444B-B2A4-87C636D0C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444" y="1690688"/>
            <a:ext cx="4305673" cy="46790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562467-C08C-405A-97C3-5EF3F5E76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28" y="2571221"/>
            <a:ext cx="4576416" cy="318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632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672832-D763-4C69-87D8-CC97AFE2B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Summary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2B2783-D657-40D0-9850-F581A12485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267092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9426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E33B2-3269-4D07-8896-FC9163D1E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38F7D-3288-4A7A-A7A7-AC67668EC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https://github.com/MuhamadFadil/Significan-Eartquake-1965-2016</a:t>
            </a:r>
            <a:r>
              <a:rPr lang="en-US" dirty="0"/>
              <a:t> </a:t>
            </a:r>
          </a:p>
          <a:p>
            <a:r>
              <a:rPr lang="en-US" dirty="0"/>
              <a:t> media social 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https://www.facebook.com/photo.php?fbid=1858707407606571&amp;set=a.110684815742181&amp;type=3&amp;theater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884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91BB3-9FCF-4EA8-8F83-F42377C5E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Overview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5C3BCB-7867-4AB1-8291-0916350768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351630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2651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5C8CAB-A9A0-4A1B-B08F-4A5DFC4B6B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48" b="694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42B552-1989-4F0C-A64D-3D93931DE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/>
              <a:t>Introduction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628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2B552-1989-4F0C-A64D-3D93931DE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4800"/>
              <a:t>Data Presantation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3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8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85BA1-618B-4E69-9162-E8224A4B2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</a:t>
            </a:r>
            <a:r>
              <a:rPr lang="en-US" b="1" dirty="0" err="1"/>
              <a:t>Persantation</a:t>
            </a:r>
            <a:r>
              <a:rPr lang="en-US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BFCEA-6670-405A-8805-14BE3B99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gempa</a:t>
            </a:r>
            <a:r>
              <a:rPr lang="en-US" dirty="0"/>
              <a:t> </a:t>
            </a:r>
            <a:r>
              <a:rPr lang="en-US" dirty="0" err="1"/>
              <a:t>bumi</a:t>
            </a:r>
            <a:r>
              <a:rPr lang="en-US" dirty="0"/>
              <a:t> dunia</a:t>
            </a:r>
          </a:p>
          <a:p>
            <a:r>
              <a:rPr lang="en-US" dirty="0"/>
              <a:t>Data </a:t>
            </a:r>
            <a:r>
              <a:rPr lang="en-US" dirty="0" err="1"/>
              <a:t>disortir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yang </a:t>
            </a:r>
            <a:r>
              <a:rPr lang="en-US" dirty="0" err="1"/>
              <a:t>terdpat</a:t>
            </a:r>
            <a:r>
              <a:rPr lang="en-US" dirty="0"/>
              <a:t> di Indonesia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55F693-F851-4338-8B6E-ADFBC4CB3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323" y="2878135"/>
            <a:ext cx="6226080" cy="36960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5F4908-7999-42E7-92B3-2B27E4D9D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403" y="2705407"/>
            <a:ext cx="4648603" cy="37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456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181E26-89C4-4A14-92DE-0F4C4B0E9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A96065-4658-4163-8684-252FF8A54C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75" r="1" b="1"/>
          <a:stretch/>
        </p:blipFill>
        <p:spPr>
          <a:xfrm>
            <a:off x="6587330" y="1690689"/>
            <a:ext cx="5604670" cy="2501837"/>
          </a:xfrm>
          <a:custGeom>
            <a:avLst/>
            <a:gdLst>
              <a:gd name="connsiteX0" fmla="*/ 1159248 w 5604670"/>
              <a:gd name="connsiteY0" fmla="*/ 0 h 2501837"/>
              <a:gd name="connsiteX1" fmla="*/ 5604670 w 5604670"/>
              <a:gd name="connsiteY1" fmla="*/ 0 h 2501837"/>
              <a:gd name="connsiteX2" fmla="*/ 5604670 w 5604670"/>
              <a:gd name="connsiteY2" fmla="*/ 2501837 h 2501837"/>
              <a:gd name="connsiteX3" fmla="*/ 0 w 5604670"/>
              <a:gd name="connsiteY3" fmla="*/ 2501837 h 250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04670" h="2501837">
                <a:moveTo>
                  <a:pt x="1159248" y="0"/>
                </a:moveTo>
                <a:lnTo>
                  <a:pt x="5604670" y="0"/>
                </a:lnTo>
                <a:lnTo>
                  <a:pt x="5604670" y="2501837"/>
                </a:lnTo>
                <a:lnTo>
                  <a:pt x="0" y="2501837"/>
                </a:ln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2708E3-50DE-4500-9F23-A785D4A348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700"/>
          <a:stretch/>
        </p:blipFill>
        <p:spPr>
          <a:xfrm>
            <a:off x="4791075" y="4357117"/>
            <a:ext cx="7400925" cy="2500884"/>
          </a:xfrm>
          <a:custGeom>
            <a:avLst/>
            <a:gdLst>
              <a:gd name="connsiteX0" fmla="*/ 1717230 w 7400925"/>
              <a:gd name="connsiteY0" fmla="*/ 0 h 2500884"/>
              <a:gd name="connsiteX1" fmla="*/ 7400925 w 7400925"/>
              <a:gd name="connsiteY1" fmla="*/ 0 h 2500884"/>
              <a:gd name="connsiteX2" fmla="*/ 7400925 w 7400925"/>
              <a:gd name="connsiteY2" fmla="*/ 2500884 h 2500884"/>
              <a:gd name="connsiteX3" fmla="*/ 0 w 7400925"/>
              <a:gd name="connsiteY3" fmla="*/ 2500884 h 2500884"/>
              <a:gd name="connsiteX4" fmla="*/ 0 w 7400925"/>
              <a:gd name="connsiteY4" fmla="*/ 2500883 h 2500884"/>
              <a:gd name="connsiteX5" fmla="*/ 552186 w 7400925"/>
              <a:gd name="connsiteY5" fmla="*/ 2500883 h 2500884"/>
              <a:gd name="connsiteX6" fmla="*/ 558423 w 7400925"/>
              <a:gd name="connsiteY6" fmla="*/ 2500883 h 250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00925" h="2500884">
                <a:moveTo>
                  <a:pt x="1717230" y="0"/>
                </a:moveTo>
                <a:lnTo>
                  <a:pt x="7400925" y="0"/>
                </a:lnTo>
                <a:lnTo>
                  <a:pt x="7400925" y="2500884"/>
                </a:lnTo>
                <a:lnTo>
                  <a:pt x="0" y="2500884"/>
                </a:lnTo>
                <a:lnTo>
                  <a:pt x="0" y="2500883"/>
                </a:lnTo>
                <a:lnTo>
                  <a:pt x="552186" y="2500883"/>
                </a:lnTo>
                <a:lnTo>
                  <a:pt x="558423" y="2500883"/>
                </a:lnTo>
                <a:close/>
              </a:path>
            </a:pathLst>
          </a:custGeom>
        </p:spPr>
      </p:pic>
      <p:sp>
        <p:nvSpPr>
          <p:cNvPr id="12" name="Freeform 37">
            <a:extLst>
              <a:ext uri="{FF2B5EF4-FFF2-40B4-BE49-F238E27FC236}">
                <a16:creationId xmlns:a16="http://schemas.microsoft.com/office/drawing/2014/main" id="{13958066-7CBD-4B89-8F46-614C4F28B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691641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93DB76-2D57-48C8-B5B9-B145ED5F3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Kesalahan</a:t>
            </a:r>
            <a:r>
              <a:rPr lang="en-US" b="1" dirty="0">
                <a:solidFill>
                  <a:schemeClr val="bg1"/>
                </a:solidFill>
              </a:rPr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D38CD-B128-4F92-8F95-DEDEAA38D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5097779" cy="4065986"/>
          </a:xfrm>
        </p:spPr>
        <p:txBody>
          <a:bodyPr anchor="t">
            <a:normAutofit/>
          </a:bodyPr>
          <a:lstStyle/>
          <a:p>
            <a:r>
              <a:rPr lang="en-US" sz="2000" dirty="0"/>
              <a:t>Data yang </a:t>
            </a:r>
            <a:r>
              <a:rPr lang="en-US" sz="2000" dirty="0" err="1"/>
              <a:t>diambil</a:t>
            </a:r>
            <a:r>
              <a:rPr lang="en-US" sz="2000" dirty="0"/>
              <a:t> </a:t>
            </a:r>
            <a:r>
              <a:rPr lang="en-US" sz="2000" dirty="0" err="1"/>
              <a:t>masih</a:t>
            </a:r>
            <a:r>
              <a:rPr lang="en-US" sz="2000" dirty="0"/>
              <a:t> </a:t>
            </a:r>
            <a:r>
              <a:rPr lang="en-US" sz="2000" dirty="0" err="1"/>
              <a:t>terdapat</a:t>
            </a:r>
            <a:r>
              <a:rPr lang="en-US" sz="2000" dirty="0"/>
              <a:t> </a:t>
            </a:r>
            <a:r>
              <a:rPr lang="en-US" sz="2000" dirty="0" err="1"/>
              <a:t>kesalahan</a:t>
            </a:r>
            <a:r>
              <a:rPr lang="en-US" sz="2000" dirty="0"/>
              <a:t>, </a:t>
            </a:r>
            <a:r>
              <a:rPr lang="en-US" sz="2000" dirty="0" err="1"/>
              <a:t>disebabkan</a:t>
            </a:r>
            <a:r>
              <a:rPr lang="en-US" sz="2000" dirty="0"/>
              <a:t>: </a:t>
            </a:r>
          </a:p>
          <a:p>
            <a:pPr marL="0" indent="0">
              <a:buNone/>
            </a:pPr>
            <a:r>
              <a:rPr lang="en-US" sz="2000" dirty="0"/>
              <a:t> 	- </a:t>
            </a:r>
            <a:r>
              <a:rPr lang="en-US" sz="2000" dirty="0" err="1"/>
              <a:t>pengambilan</a:t>
            </a:r>
            <a:r>
              <a:rPr lang="en-US" sz="2000" dirty="0"/>
              <a:t> longitude dan latitude 	yang </a:t>
            </a:r>
            <a:r>
              <a:rPr lang="en-US" sz="2000" dirty="0" err="1"/>
              <a:t>masih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		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r>
              <a:rPr lang="en-US" sz="2000" dirty="0"/>
              <a:t> manual </a:t>
            </a:r>
          </a:p>
          <a:p>
            <a:pPr marL="0" indent="0">
              <a:buNone/>
            </a:pPr>
            <a:r>
              <a:rPr lang="en-US" sz="2000" dirty="0"/>
              <a:t>	-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dikarenakan</a:t>
            </a:r>
            <a:r>
              <a:rPr lang="en-US" sz="2000" dirty="0"/>
              <a:t> </a:t>
            </a:r>
            <a:r>
              <a:rPr lang="en-US" sz="2000" dirty="0" err="1"/>
              <a:t>pencoba</a:t>
            </a:r>
            <a:r>
              <a:rPr lang="en-US" sz="2000" dirty="0"/>
              <a:t> </a:t>
            </a:r>
            <a:r>
              <a:rPr lang="en-US" sz="2000" dirty="0" err="1"/>
              <a:t>belum</a:t>
            </a:r>
            <a:r>
              <a:rPr lang="en-US" sz="2000" dirty="0"/>
              <a:t> 	</a:t>
            </a:r>
            <a:r>
              <a:rPr lang="en-US" sz="2000" dirty="0" err="1"/>
              <a:t>menemukan</a:t>
            </a:r>
            <a:r>
              <a:rPr lang="en-US" sz="2000" dirty="0"/>
              <a:t> tools </a:t>
            </a:r>
            <a:r>
              <a:rPr lang="en-US" sz="2000" dirty="0" err="1"/>
              <a:t>atau</a:t>
            </a:r>
            <a:r>
              <a:rPr lang="en-US" sz="2000" dirty="0"/>
              <a:t> formula 	yang </a:t>
            </a:r>
            <a:r>
              <a:rPr lang="en-US" sz="2000" dirty="0" err="1"/>
              <a:t>cocok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	- </a:t>
            </a:r>
            <a:r>
              <a:rPr lang="en-US" sz="2000" dirty="0" err="1"/>
              <a:t>seperti</a:t>
            </a:r>
            <a:r>
              <a:rPr lang="en-US" sz="2000" dirty="0"/>
              <a:t> pada </a:t>
            </a:r>
            <a:r>
              <a:rPr lang="en-US" sz="2000" dirty="0" err="1"/>
              <a:t>gambar</a:t>
            </a:r>
            <a:r>
              <a:rPr lang="en-US" sz="2000" dirty="0"/>
              <a:t> </a:t>
            </a:r>
            <a:r>
              <a:rPr lang="en-US" sz="2000" dirty="0" err="1"/>
              <a:t>disamping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7120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2B552-1989-4F0C-A64D-3D93931DE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4800"/>
              <a:t>Model Formulation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3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18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E2DBF2-F4CE-45BC-9765-291D604E8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4" y="957447"/>
            <a:ext cx="3383280" cy="4943105"/>
          </a:xfrm>
        </p:spPr>
        <p:txBody>
          <a:bodyPr anchor="ctr">
            <a:normAutofit/>
          </a:bodyPr>
          <a:lstStyle/>
          <a:p>
            <a:r>
              <a:rPr lang="en-US" sz="4000"/>
              <a:t>Model formulation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A6A98C-122D-4D20-87A4-ABF975C7CD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5694957"/>
              </p:ext>
            </p:extLst>
          </p:nvPr>
        </p:nvGraphicFramePr>
        <p:xfrm>
          <a:off x="4549514" y="621792"/>
          <a:ext cx="6807333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0553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E2DBF2-F4CE-45BC-9765-291D604E8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/>
              <a:t>Model formulation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2752F83-3D97-42F8-99DF-6ABAB23C1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en-US" sz="1700" dirty="0" err="1"/>
              <a:t>Plotiing</a:t>
            </a:r>
            <a:endParaRPr lang="en-US" sz="17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D05AA9E-2899-411E-BD1A-CFADC9E8F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757580"/>
            <a:ext cx="6656832" cy="524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389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Microsoft Office PowerPoint</Application>
  <PresentationFormat>Widescreen</PresentationFormat>
  <Paragraphs>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Eartquake in Indonesia </vt:lpstr>
      <vt:lpstr>Overview </vt:lpstr>
      <vt:lpstr>Introduction</vt:lpstr>
      <vt:lpstr>Data Presantation</vt:lpstr>
      <vt:lpstr>Data Persantation </vt:lpstr>
      <vt:lpstr>Kesalahan data</vt:lpstr>
      <vt:lpstr>Model Formulation</vt:lpstr>
      <vt:lpstr>Model formulation </vt:lpstr>
      <vt:lpstr>Model formulation </vt:lpstr>
      <vt:lpstr>Model formulation </vt:lpstr>
      <vt:lpstr>Result </vt:lpstr>
      <vt:lpstr>Result ploting lokasi Indonesia</vt:lpstr>
      <vt:lpstr>Result Frequency gempa bumi</vt:lpstr>
      <vt:lpstr>Result Frequency gempa bumi</vt:lpstr>
      <vt:lpstr>Summary 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Eartquake in Indonesia </dc:title>
  <dc:creator>Muhamad Fadil</dc:creator>
  <cp:lastModifiedBy>Muhamad Fadil</cp:lastModifiedBy>
  <cp:revision>1</cp:revision>
  <dcterms:created xsi:type="dcterms:W3CDTF">2019-12-17T06:08:12Z</dcterms:created>
  <dcterms:modified xsi:type="dcterms:W3CDTF">2019-12-17T06:08:14Z</dcterms:modified>
</cp:coreProperties>
</file>