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62" r:id="rId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D5"/>
    <a:srgbClr val="CC3300"/>
    <a:srgbClr val="E78DA2"/>
    <a:srgbClr val="DC9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6363D-1767-4602-8DCE-5BD6156C5101}" type="datetimeFigureOut">
              <a:rPr lang="en-ID" smtClean="0"/>
              <a:t>30/10/2023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8297E-C916-421E-8D47-1A1F991528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471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8297E-C916-421E-8D47-1A1F99152873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201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8297E-C916-421E-8D47-1A1F99152873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6334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27DE8-8B45-4A3A-AB82-C9569F5E4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FBFDB-A655-4354-AB03-4A3F2C384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91170-D129-417E-BB35-B88ADEF0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CD4F-6A74-4F3F-8A0D-0B7D932DBFFE}" type="datetimeFigureOut">
              <a:rPr lang="en-ID" smtClean="0"/>
              <a:t>30/10/2023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EA23E-6545-4B63-B34B-42D8453D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15E8D-5754-4685-8B2B-7357E4A7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28A7-EB0F-4061-BEE0-DD76749B9F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004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458E-A706-4419-9D8C-2C623667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823D5-7946-4C1C-BF6A-2317CBCA3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EFC5B-58A1-437C-BD17-039E38A0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CD4F-6A74-4F3F-8A0D-0B7D932DBFFE}" type="datetimeFigureOut">
              <a:rPr lang="en-ID" smtClean="0"/>
              <a:t>30/10/2023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01462-B199-4C75-AF86-85E878DE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FC707-455A-4B4A-B2A9-10A2C6D05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28A7-EB0F-4061-BEE0-DD76749B9F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037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54BC9-2C7D-4119-B329-3C8938F19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88E5A-770F-45DB-A738-1710576D1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EDF5D-FF67-4AD7-BCD1-E5D2BE70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CD4F-6A74-4F3F-8A0D-0B7D932DBFFE}" type="datetimeFigureOut">
              <a:rPr lang="en-ID" smtClean="0"/>
              <a:t>30/10/2023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B7F76-A85E-450E-94E1-056A46AE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DD981-0E2E-434D-91D6-8E02F5C0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28A7-EB0F-4061-BEE0-DD76749B9F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15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E232-7BA7-4228-B8BB-B965CEEC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A11A6-C8AE-4477-AAAA-D6A9EB97F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28331-01B9-4B27-B5A2-08FA48E0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CD4F-6A74-4F3F-8A0D-0B7D932DBFFE}" type="datetimeFigureOut">
              <a:rPr lang="en-ID" smtClean="0"/>
              <a:t>30/10/2023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C1190-962B-4471-A9F8-595F0F24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FCA8F-F657-4546-B054-5C00260C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28A7-EB0F-4061-BEE0-DD76749B9F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566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4B5B-5144-436B-BE03-0A65DC47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FB566-73BF-406D-9705-06873096B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7D2A8-31F4-476F-9E82-BFE4DFA3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CD4F-6A74-4F3F-8A0D-0B7D932DBFFE}" type="datetimeFigureOut">
              <a:rPr lang="en-ID" smtClean="0"/>
              <a:t>30/10/2023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60DA0-0BD2-475B-95F4-7DC359C1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7BEBE-9F2E-4652-8E6D-7D62CDE8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28A7-EB0F-4061-BEE0-DD76749B9F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326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71C8E-6B94-4339-B992-EEF4F0BC9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E8FEF-A40F-4375-98D3-F470B85DD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A0F6A-4E60-46D0-9D78-84C035F75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33D7E-824B-4EAD-BF77-F65AABB8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CD4F-6A74-4F3F-8A0D-0B7D932DBFFE}" type="datetimeFigureOut">
              <a:rPr lang="en-ID" smtClean="0"/>
              <a:t>30/10/2023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D271A-F3BE-4B1D-87AC-DC645F71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B00B5-EC98-4170-9BFB-65E9B6B8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28A7-EB0F-4061-BEE0-DD76749B9F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455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68AF-C1DF-4B73-AB94-19D15E62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34EAC-630D-458B-A077-51109760B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1074E-53DC-46CD-AB06-6208678A8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FD09A-8A41-4573-906B-40DEB6732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D4CD4-058A-456C-B845-470A3889B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930A95-D922-4EDD-BAFC-76F0F9AE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CD4F-6A74-4F3F-8A0D-0B7D932DBFFE}" type="datetimeFigureOut">
              <a:rPr lang="en-ID" smtClean="0"/>
              <a:t>30/10/2023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6BAAF-C01A-459F-8A19-14A5F403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81C893-7CDC-4A7F-922B-B9A14815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28A7-EB0F-4061-BEE0-DD76749B9F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840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DA5C-6011-4D08-9105-10A03DDB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456A3-210A-4CE4-B4C4-52B2EA715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CD4F-6A74-4F3F-8A0D-0B7D932DBFFE}" type="datetimeFigureOut">
              <a:rPr lang="en-ID" smtClean="0"/>
              <a:t>30/10/2023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BA8A8-37A7-4E6E-8027-B2148382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5FEA5-D232-4CC9-BCDD-51690F9F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28A7-EB0F-4061-BEE0-DD76749B9F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081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BEF49-9675-40D4-9905-51A74D04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CD4F-6A74-4F3F-8A0D-0B7D932DBFFE}" type="datetimeFigureOut">
              <a:rPr lang="en-ID" smtClean="0"/>
              <a:t>30/10/2023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01833D-EA30-4E25-8A9B-5252DCD2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EC288-5A7C-404E-9F65-2D5762DD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28A7-EB0F-4061-BEE0-DD76749B9F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081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0BDE-D2FE-4667-A1D9-5B625844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923CE-6FFC-4863-9535-27599D816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A1822-D2ED-42E7-8ECF-52C315E52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CA37C-5D77-4AA2-BDD3-16F11AC85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CD4F-6A74-4F3F-8A0D-0B7D932DBFFE}" type="datetimeFigureOut">
              <a:rPr lang="en-ID" smtClean="0"/>
              <a:t>30/10/2023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78361-6E96-4E67-94F7-B3C4362B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ECBBA-4726-45BF-AAF0-E038BA45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28A7-EB0F-4061-BEE0-DD76749B9F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195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DFEFA-0025-44D3-B84B-BE0B0D56D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0E8FE-2F2F-422A-B598-54E116722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BF4E6-FC5A-4CA9-A235-A8588ED1F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E8565-EB0A-4019-BAEA-3DF5DB03F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CD4F-6A74-4F3F-8A0D-0B7D932DBFFE}" type="datetimeFigureOut">
              <a:rPr lang="en-ID" smtClean="0"/>
              <a:t>30/10/2023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782AC-135C-440E-B2DB-33759CA2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15D49-F183-4DAE-894E-212882BC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28A7-EB0F-4061-BEE0-DD76749B9F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431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B83EB-697B-462A-B56B-6F152D51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C5806-FEEB-43A2-9351-64A19BF91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FC3DE-ED74-468E-BB67-F2C67B15E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8CD4F-6A74-4F3F-8A0D-0B7D932DBFFE}" type="datetimeFigureOut">
              <a:rPr lang="en-ID" smtClean="0"/>
              <a:t>30/10/2023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6D932-9BFD-452A-AA78-A29517421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9EA08-45B4-4D9F-9481-EC5990858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B28A7-EB0F-4061-BEE0-DD76749B9F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561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DE52-DCF0-43A9-AE4C-A5CCC9A48C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0F9EC-32DE-4A46-B217-F310254D50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F2981A45-AE39-4371-AE63-1EC5E1FA4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7962"/>
            <a:ext cx="12192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C9002C-2C18-4977-AD1C-26ED4C66532E}"/>
              </a:ext>
            </a:extLst>
          </p:cNvPr>
          <p:cNvSpPr txBox="1"/>
          <p:nvPr/>
        </p:nvSpPr>
        <p:spPr>
          <a:xfrm>
            <a:off x="3990974" y="4088381"/>
            <a:ext cx="8010525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>
            <a:spAutoFit/>
          </a:bodyPr>
          <a:lstStyle/>
          <a:p>
            <a:pPr algn="ctr"/>
            <a:r>
              <a:rPr lang="en-ID" b="1" dirty="0" err="1"/>
              <a:t>Mar'ah</a:t>
            </a:r>
            <a:r>
              <a:rPr lang="en-ID" b="1" dirty="0"/>
              <a:t> </a:t>
            </a:r>
            <a:r>
              <a:rPr lang="en-ID" b="1" dirty="0" err="1"/>
              <a:t>farrah</a:t>
            </a:r>
            <a:r>
              <a:rPr lang="en-ID" b="1" dirty="0"/>
              <a:t> </a:t>
            </a:r>
            <a:r>
              <a:rPr lang="en-ID" b="1" dirty="0" err="1"/>
              <a:t>auliya</a:t>
            </a:r>
            <a:r>
              <a:rPr lang="en-ID" b="1" dirty="0"/>
              <a:t> (LIYA) </a:t>
            </a:r>
          </a:p>
          <a:p>
            <a:pPr algn="ctr"/>
            <a:r>
              <a:rPr lang="en-ID" b="1" dirty="0"/>
              <a:t>Putri </a:t>
            </a:r>
          </a:p>
          <a:p>
            <a:pPr algn="ctr"/>
            <a:r>
              <a:rPr lang="en-ID" b="1" dirty="0"/>
              <a:t>Ibu  </a:t>
            </a:r>
            <a:r>
              <a:rPr lang="en-ID" b="1" dirty="0" err="1"/>
              <a:t>ida</a:t>
            </a:r>
            <a:r>
              <a:rPr lang="en-ID" b="1" dirty="0"/>
              <a:t> </a:t>
            </a:r>
            <a:r>
              <a:rPr lang="en-ID" b="1" dirty="0" err="1"/>
              <a:t>darliah</a:t>
            </a:r>
            <a:r>
              <a:rPr lang="en-ID" b="1" dirty="0"/>
              <a:t> dan Bapak </a:t>
            </a:r>
            <a:r>
              <a:rPr lang="en-ID" b="1" dirty="0" err="1"/>
              <a:t>sugiarto</a:t>
            </a:r>
            <a:endParaRPr lang="en-ID" b="1" dirty="0">
              <a:solidFill>
                <a:srgbClr val="FF0000"/>
              </a:solidFill>
            </a:endParaRPr>
          </a:p>
          <a:p>
            <a:pPr algn="ctr"/>
            <a:r>
              <a:rPr lang="en-ID" b="1" dirty="0">
                <a:solidFill>
                  <a:srgbClr val="FF0000"/>
                </a:solidFill>
              </a:rPr>
              <a:t>  </a:t>
            </a:r>
          </a:p>
          <a:p>
            <a:pPr algn="ctr"/>
            <a:r>
              <a:rPr lang="en-ID" b="1" dirty="0" err="1"/>
              <a:t>Nirlahasan</a:t>
            </a:r>
            <a:r>
              <a:rPr lang="en-ID" b="1" dirty="0"/>
              <a:t> (Unang) </a:t>
            </a:r>
          </a:p>
          <a:p>
            <a:pPr algn="ctr"/>
            <a:r>
              <a:rPr lang="en-ID" b="1" dirty="0"/>
              <a:t>Putra </a:t>
            </a:r>
          </a:p>
          <a:p>
            <a:pPr algn="ctr"/>
            <a:r>
              <a:rPr lang="en-ID" b="1" dirty="0"/>
              <a:t>Ibu </a:t>
            </a:r>
            <a:r>
              <a:rPr lang="en-ID" b="1" dirty="0" err="1"/>
              <a:t>poniyem</a:t>
            </a:r>
            <a:r>
              <a:rPr lang="en-ID" b="1" dirty="0"/>
              <a:t>  dan </a:t>
            </a:r>
            <a:r>
              <a:rPr lang="en-ID" b="1" dirty="0" err="1"/>
              <a:t>bapak</a:t>
            </a:r>
            <a:r>
              <a:rPr lang="en-ID" b="1" dirty="0"/>
              <a:t>  </a:t>
            </a:r>
            <a:r>
              <a:rPr lang="en-ID" b="1" dirty="0" err="1"/>
              <a:t>partono</a:t>
            </a:r>
            <a:endParaRPr lang="en-ID" b="1" dirty="0"/>
          </a:p>
          <a:p>
            <a:pPr algn="ctr"/>
            <a:r>
              <a:rPr lang="en-ID" b="1" dirty="0">
                <a:solidFill>
                  <a:srgbClr val="FF0000"/>
                </a:solidFill>
              </a:rPr>
              <a:t>4 November 2023</a:t>
            </a:r>
            <a:endParaRPr lang="en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4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7DE920-13E3-4FD3-BDA9-51FDF523C5FA}"/>
              </a:ext>
            </a:extLst>
          </p:cNvPr>
          <p:cNvSpPr txBox="1"/>
          <p:nvPr/>
        </p:nvSpPr>
        <p:spPr>
          <a:xfrm>
            <a:off x="0" y="0"/>
            <a:ext cx="1196788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>
            <a:spAutoFit/>
          </a:bodyPr>
          <a:lstStyle/>
          <a:p>
            <a:pPr algn="ctr"/>
            <a:r>
              <a:rPr lang="en-ID" b="1" dirty="0" err="1"/>
              <a:t>Mar'ah</a:t>
            </a:r>
            <a:r>
              <a:rPr lang="en-ID" b="1" dirty="0"/>
              <a:t> </a:t>
            </a:r>
            <a:r>
              <a:rPr lang="en-ID" b="1" dirty="0" err="1"/>
              <a:t>farrah</a:t>
            </a:r>
            <a:r>
              <a:rPr lang="en-ID" b="1" dirty="0"/>
              <a:t> </a:t>
            </a:r>
            <a:r>
              <a:rPr lang="en-ID" b="1" dirty="0" err="1"/>
              <a:t>auliya</a:t>
            </a:r>
            <a:r>
              <a:rPr lang="en-ID" b="1" dirty="0"/>
              <a:t> (LIYA) </a:t>
            </a:r>
          </a:p>
          <a:p>
            <a:pPr algn="ctr"/>
            <a:r>
              <a:rPr lang="en-ID" b="1" dirty="0"/>
              <a:t>Putri </a:t>
            </a:r>
          </a:p>
          <a:p>
            <a:pPr algn="ctr"/>
            <a:r>
              <a:rPr lang="en-ID" b="1" dirty="0"/>
              <a:t>Ibu  </a:t>
            </a:r>
            <a:r>
              <a:rPr lang="en-ID" b="1" dirty="0" err="1"/>
              <a:t>ida</a:t>
            </a:r>
            <a:r>
              <a:rPr lang="en-ID" b="1" dirty="0"/>
              <a:t> </a:t>
            </a:r>
            <a:r>
              <a:rPr lang="en-ID" b="1" dirty="0" err="1"/>
              <a:t>darliah</a:t>
            </a:r>
            <a:r>
              <a:rPr lang="en-ID" b="1" dirty="0"/>
              <a:t> dan Bapak </a:t>
            </a:r>
            <a:r>
              <a:rPr lang="en-ID" b="1" dirty="0" err="1"/>
              <a:t>sugiarto</a:t>
            </a:r>
            <a:endParaRPr lang="en-ID" b="1" dirty="0">
              <a:solidFill>
                <a:srgbClr val="FF0000"/>
              </a:solidFill>
            </a:endParaRPr>
          </a:p>
          <a:p>
            <a:pPr algn="ctr"/>
            <a:r>
              <a:rPr lang="en-ID" b="1" dirty="0">
                <a:solidFill>
                  <a:srgbClr val="FF0000"/>
                </a:solidFill>
              </a:rPr>
              <a:t>  </a:t>
            </a:r>
          </a:p>
          <a:p>
            <a:pPr algn="ctr"/>
            <a:r>
              <a:rPr lang="en-ID" b="1" dirty="0" err="1"/>
              <a:t>Nirlahasan</a:t>
            </a:r>
            <a:r>
              <a:rPr lang="en-ID" b="1" dirty="0"/>
              <a:t> (Unang) Putra </a:t>
            </a:r>
          </a:p>
          <a:p>
            <a:pPr algn="ctr"/>
            <a:r>
              <a:rPr lang="en-ID" b="1" dirty="0"/>
              <a:t>Ibu </a:t>
            </a:r>
            <a:r>
              <a:rPr lang="en-ID" b="1" dirty="0" err="1"/>
              <a:t>poniyem</a:t>
            </a:r>
            <a:r>
              <a:rPr lang="en-ID" b="1" dirty="0"/>
              <a:t>  dan </a:t>
            </a:r>
            <a:r>
              <a:rPr lang="en-ID" b="1" dirty="0" err="1"/>
              <a:t>bapak</a:t>
            </a:r>
            <a:r>
              <a:rPr lang="en-ID" b="1" dirty="0"/>
              <a:t>  </a:t>
            </a:r>
            <a:r>
              <a:rPr lang="en-ID" b="1" dirty="0" err="1"/>
              <a:t>partono</a:t>
            </a:r>
            <a:endParaRPr lang="en-ID" b="1" dirty="0"/>
          </a:p>
          <a:p>
            <a:pPr algn="ctr"/>
            <a:r>
              <a:rPr lang="en-ID" b="1" dirty="0">
                <a:solidFill>
                  <a:srgbClr val="FF0000"/>
                </a:solidFill>
              </a:rPr>
              <a:t>4 November 2023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875BDCFB-25EF-4F45-B97E-410EBAC55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710038"/>
              </p:ext>
            </p:extLst>
          </p:nvPr>
        </p:nvGraphicFramePr>
        <p:xfrm>
          <a:off x="107576" y="2178612"/>
          <a:ext cx="11752730" cy="388249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777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5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4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05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Waktu</a:t>
                      </a:r>
                      <a:endParaRPr lang="id-ID" sz="16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Durasi </a:t>
                      </a:r>
                      <a:endParaRPr lang="id-ID" sz="16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Uraian </a:t>
                      </a:r>
                      <a:endParaRPr lang="id-ID" sz="16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Persiapan </a:t>
                      </a:r>
                      <a:endParaRPr lang="id-ID" sz="16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Ket </a:t>
                      </a:r>
                      <a:endParaRPr lang="id-ID" sz="16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620"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b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0</a:t>
                      </a: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8</a:t>
                      </a:r>
                      <a:r>
                        <a:rPr lang="id-ID" sz="1600" b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.</a:t>
                      </a: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45</a:t>
                      </a:r>
                      <a:r>
                        <a:rPr lang="id-ID" sz="1600" b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– </a:t>
                      </a: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08.50</a:t>
                      </a:r>
                      <a:endParaRPr lang="id-ID" sz="16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5</a:t>
                      </a:r>
                      <a:r>
                        <a:rPr lang="id-ID" sz="1600" b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menit </a:t>
                      </a:r>
                      <a:endParaRPr lang="id-ID" sz="16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b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Ucapan Selamat Datang kepada Kel Besar CMP</a:t>
                      </a: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Oleh MC </a:t>
                      </a:r>
                    </a:p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Dan </a:t>
                      </a:r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Pembukaan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MC</a:t>
                      </a:r>
                      <a:endParaRPr lang="id-ID" sz="16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 err="1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Kedua</a:t>
                      </a: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sz="1600" b="0" u="none" strike="noStrike" dirty="0" err="1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Kel</a:t>
                      </a: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sz="1600" b="0" u="none" strike="noStrike" dirty="0" err="1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Besar</a:t>
                      </a: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Di </a:t>
                      </a:r>
                      <a:r>
                        <a:rPr lang="en-US" sz="1600" b="0" u="none" strike="noStrike" dirty="0" err="1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persilahkan</a:t>
                      </a: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Masuk </a:t>
                      </a:r>
                      <a:endParaRPr lang="id-ID" sz="16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Kel CMP di </a:t>
                      </a:r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susun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CMP </a:t>
                      </a:r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diapit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  </a:t>
                      </a:r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kedua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ORTU </a:t>
                      </a:r>
                    </a:p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Rombongan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mengikuti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dibelakang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  <a:p>
                      <a:pPr algn="l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l" fontAlgn="ctr"/>
                      <a:endParaRPr lang="id-ID" sz="16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3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08</a:t>
                      </a:r>
                      <a:r>
                        <a:rPr lang="id-ID" sz="1600" b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.</a:t>
                      </a: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50</a:t>
                      </a:r>
                      <a:r>
                        <a:rPr lang="id-ID" sz="1600" b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- </a:t>
                      </a: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08</a:t>
                      </a:r>
                      <a:r>
                        <a:rPr lang="id-ID" sz="1600" b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.</a:t>
                      </a: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55</a:t>
                      </a:r>
                      <a:endParaRPr lang="id-ID" sz="16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5</a:t>
                      </a:r>
                      <a:r>
                        <a:rPr lang="id-ID" sz="1600" b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menit </a:t>
                      </a:r>
                      <a:endParaRPr lang="id-ID" sz="16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b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Sambutan Perwakilan dari Kel Besar CM</a:t>
                      </a: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</a:t>
                      </a:r>
                      <a:endParaRPr lang="id-ID" sz="16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de-DE" sz="1600" dirty="0"/>
                        <a:t>Bapak Habib Dhirarr Bin Mukhsin Alatas.</a:t>
                      </a:r>
                      <a:endParaRPr lang="id-ID" sz="16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16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160"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b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0</a:t>
                      </a: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8</a:t>
                      </a:r>
                      <a:r>
                        <a:rPr lang="id-ID" sz="1600" b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.</a:t>
                      </a: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55</a:t>
                      </a:r>
                      <a:r>
                        <a:rPr lang="id-ID" sz="1600" b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- 0</a:t>
                      </a: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8</a:t>
                      </a:r>
                      <a:r>
                        <a:rPr lang="id-ID" sz="1600" b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.</a:t>
                      </a: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00</a:t>
                      </a:r>
                      <a:endParaRPr lang="id-ID" sz="16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5</a:t>
                      </a:r>
                      <a:r>
                        <a:rPr lang="id-ID" sz="1600" b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menit </a:t>
                      </a:r>
                      <a:endParaRPr lang="id-ID" sz="16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b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Sambutan Perwakilan dari Kel Besar CM</a:t>
                      </a: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W</a:t>
                      </a:r>
                      <a:endParaRPr lang="id-ID" sz="16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Bapak </a:t>
                      </a:r>
                      <a:r>
                        <a:rPr lang="en-ID" sz="1600" dirty="0" err="1"/>
                        <a:t>Gito</a:t>
                      </a:r>
                      <a:endParaRPr lang="id-ID" sz="16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Mohon </a:t>
                      </a:r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dilengkapi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Nama dan </a:t>
                      </a:r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gelar</a:t>
                      </a:r>
                      <a:endParaRPr lang="id-ID" sz="16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107"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b="0" i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0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8</a:t>
                      </a:r>
                      <a:r>
                        <a:rPr lang="id-ID" sz="1600" b="0" i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.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00</a:t>
                      </a:r>
                      <a:r>
                        <a:rPr lang="id-ID" sz="1600" b="0" i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- 0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9</a:t>
                      </a:r>
                      <a:r>
                        <a:rPr lang="id-ID" sz="1600" b="0" i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.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05</a:t>
                      </a:r>
                      <a:endParaRPr lang="id-ID" sz="16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5 </a:t>
                      </a:r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menit</a:t>
                      </a:r>
                      <a:endParaRPr lang="id-ID" sz="16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600" b="0" i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Pembacaan Ayat Suci Alquran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600" dirty="0"/>
                        <a:t>Habib Dhirarr Bin Mukhsin Alatas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Surat ????</a:t>
                      </a:r>
                      <a:endParaRPr lang="id-ID" sz="16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09.05 - 09.35</a:t>
                      </a:r>
                      <a:endParaRPr lang="id-ID" sz="16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30 </a:t>
                      </a:r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menit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id-ID" sz="16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Ijab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Qabul</a:t>
                      </a:r>
                      <a:endParaRPr lang="id-ID" sz="16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Penghulu </a:t>
                      </a:r>
                      <a:r>
                        <a:rPr lang="en-ID" sz="1600" dirty="0" err="1"/>
                        <a:t>chairul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anwar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S.Th.i</a:t>
                      </a:r>
                      <a:endParaRPr lang="en-ID" sz="1600" dirty="0"/>
                    </a:p>
                    <a:p>
                      <a:pPr rtl="0"/>
                      <a:endParaRPr lang="en-ID" sz="1600" dirty="0"/>
                    </a:p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Kec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. </a:t>
                      </a:r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Pulogadung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b="0" i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Wali: </a:t>
                      </a:r>
                      <a:r>
                        <a:rPr lang="en-ID" sz="1600" b="1" dirty="0"/>
                        <a:t>Bapak </a:t>
                      </a:r>
                      <a:r>
                        <a:rPr lang="en-ID" sz="1600" b="1" dirty="0" err="1"/>
                        <a:t>sugiarto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l" fontAlgn="ctr"/>
                      <a:r>
                        <a:rPr lang="fi-FI" sz="1600" b="0" i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Saksi perempuan:.</a:t>
                      </a:r>
                    </a:p>
                    <a:p>
                      <a:pPr algn="l" fontAlgn="ctr"/>
                      <a:r>
                        <a:rPr lang="fi-FI" sz="1600" b="0" i="0" u="none" strike="noStrike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Saksi pria: </a:t>
                      </a:r>
                      <a:endParaRPr lang="id-ID" sz="16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74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7DE920-13E3-4FD3-BDA9-51FDF523C5FA}"/>
              </a:ext>
            </a:extLst>
          </p:cNvPr>
          <p:cNvSpPr txBox="1"/>
          <p:nvPr/>
        </p:nvSpPr>
        <p:spPr>
          <a:xfrm>
            <a:off x="0" y="0"/>
            <a:ext cx="12011891" cy="2246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>
            <a:spAutoFit/>
          </a:bodyPr>
          <a:lstStyle/>
          <a:p>
            <a:pPr algn="ctr"/>
            <a:r>
              <a:rPr lang="en-ID" sz="2000" b="1" dirty="0" err="1"/>
              <a:t>Mar'ah</a:t>
            </a:r>
            <a:r>
              <a:rPr lang="en-ID" sz="2000" b="1" dirty="0"/>
              <a:t> </a:t>
            </a:r>
            <a:r>
              <a:rPr lang="en-ID" sz="2000" b="1" dirty="0" err="1"/>
              <a:t>farrah</a:t>
            </a:r>
            <a:r>
              <a:rPr lang="en-ID" sz="2000" b="1" dirty="0"/>
              <a:t> </a:t>
            </a:r>
            <a:r>
              <a:rPr lang="en-ID" sz="2000" b="1" dirty="0" err="1"/>
              <a:t>auliya</a:t>
            </a:r>
            <a:r>
              <a:rPr lang="en-ID" sz="2000" b="1" dirty="0"/>
              <a:t> (LIYA) </a:t>
            </a:r>
          </a:p>
          <a:p>
            <a:pPr algn="ctr"/>
            <a:r>
              <a:rPr lang="en-ID" sz="2000" b="1" dirty="0"/>
              <a:t>Putri </a:t>
            </a:r>
          </a:p>
          <a:p>
            <a:pPr algn="ctr"/>
            <a:r>
              <a:rPr lang="en-ID" sz="2000" b="1" dirty="0"/>
              <a:t>Ibu  </a:t>
            </a:r>
            <a:r>
              <a:rPr lang="en-ID" sz="2000" b="1" dirty="0" err="1"/>
              <a:t>ida</a:t>
            </a:r>
            <a:r>
              <a:rPr lang="en-ID" sz="2000" b="1" dirty="0"/>
              <a:t> </a:t>
            </a:r>
            <a:r>
              <a:rPr lang="en-ID" sz="2000" b="1" dirty="0" err="1"/>
              <a:t>darliah</a:t>
            </a:r>
            <a:r>
              <a:rPr lang="en-ID" sz="2000" b="1" dirty="0"/>
              <a:t> dan Bapak </a:t>
            </a:r>
            <a:r>
              <a:rPr lang="en-ID" sz="2000" b="1" dirty="0" err="1"/>
              <a:t>sugiarto</a:t>
            </a:r>
            <a:endParaRPr lang="en-ID" sz="2000" b="1" dirty="0">
              <a:solidFill>
                <a:srgbClr val="FF0000"/>
              </a:solidFill>
            </a:endParaRPr>
          </a:p>
          <a:p>
            <a:pPr algn="ctr"/>
            <a:r>
              <a:rPr lang="en-ID" sz="2000" b="1" dirty="0">
                <a:solidFill>
                  <a:srgbClr val="FF0000"/>
                </a:solidFill>
              </a:rPr>
              <a:t>  </a:t>
            </a:r>
          </a:p>
          <a:p>
            <a:pPr algn="ctr"/>
            <a:r>
              <a:rPr lang="en-ID" sz="2000" b="1" dirty="0" err="1"/>
              <a:t>Nirlahasan</a:t>
            </a:r>
            <a:r>
              <a:rPr lang="en-ID" sz="2000" b="1" dirty="0"/>
              <a:t> (Unang) Putra </a:t>
            </a:r>
          </a:p>
          <a:p>
            <a:pPr algn="ctr"/>
            <a:r>
              <a:rPr lang="en-ID" sz="2000" b="1" dirty="0"/>
              <a:t>Ibu Poniyem  dan </a:t>
            </a:r>
            <a:r>
              <a:rPr lang="en-ID" sz="2000" b="1" dirty="0" err="1"/>
              <a:t>bapak</a:t>
            </a:r>
            <a:r>
              <a:rPr lang="en-ID" sz="2000" b="1" dirty="0"/>
              <a:t>  </a:t>
            </a:r>
            <a:r>
              <a:rPr lang="en-ID" sz="2000" b="1" dirty="0" err="1"/>
              <a:t>partono</a:t>
            </a:r>
            <a:endParaRPr lang="en-ID" sz="2000" b="1" dirty="0"/>
          </a:p>
          <a:p>
            <a:pPr algn="ctr"/>
            <a:r>
              <a:rPr lang="en-ID" sz="2000" b="1" dirty="0">
                <a:solidFill>
                  <a:srgbClr val="FF0000"/>
                </a:solidFill>
              </a:rPr>
              <a:t>4 November 2023</a:t>
            </a:r>
            <a:endParaRPr lang="en-ID" sz="2000" dirty="0">
              <a:solidFill>
                <a:schemeClr val="accent3">
                  <a:lumMod val="75000"/>
                </a:schemeClr>
              </a:solidFill>
              <a:latin typeface="Bahnschrift Ligh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0836" y="5473005"/>
            <a:ext cx="11051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en-US" sz="1400" dirty="0" err="1">
                <a:cs typeface="Arial" pitchFamily="34" charset="0"/>
              </a:rPr>
              <a:t>Catatan</a:t>
            </a:r>
            <a:r>
              <a:rPr lang="en-US" sz="1400" dirty="0">
                <a:cs typeface="Arial" pitchFamily="34" charset="0"/>
              </a:rPr>
              <a:t>:</a:t>
            </a:r>
          </a:p>
          <a:p>
            <a:pPr marL="285750" indent="-285750" algn="just" fontAlgn="ctr">
              <a:buFontTx/>
              <a:buChar char="-"/>
            </a:pPr>
            <a:r>
              <a:rPr lang="en-US" sz="1400" dirty="0">
                <a:solidFill>
                  <a:srgbClr val="000000"/>
                </a:solidFill>
                <a:cs typeface="Arial" pitchFamily="34" charset="0"/>
              </a:rPr>
              <a:t>.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4BD8541-CAB9-4F28-97FF-9E75DA817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949480"/>
              </p:ext>
            </p:extLst>
          </p:nvPr>
        </p:nvGraphicFramePr>
        <p:xfrm>
          <a:off x="110836" y="2425363"/>
          <a:ext cx="11901054" cy="304764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800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6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3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802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8163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500" u="none" strike="noStrike" dirty="0">
                          <a:latin typeface="+mn-lt"/>
                          <a:cs typeface="Arial" pitchFamily="34" charset="0"/>
                        </a:rPr>
                        <a:t>Waktu</a:t>
                      </a:r>
                      <a:endParaRPr lang="id-ID" sz="1500" b="1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500" u="none" strike="noStrike" dirty="0">
                          <a:latin typeface="+mn-lt"/>
                          <a:cs typeface="Arial" pitchFamily="34" charset="0"/>
                        </a:rPr>
                        <a:t>Durasi </a:t>
                      </a:r>
                      <a:endParaRPr lang="id-ID" sz="1500" b="1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500" u="none" strike="noStrike" dirty="0">
                          <a:latin typeface="+mn-lt"/>
                          <a:cs typeface="Arial" pitchFamily="34" charset="0"/>
                        </a:rPr>
                        <a:t>Uraian </a:t>
                      </a:r>
                      <a:endParaRPr lang="id-ID" sz="1500" b="1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500" u="none" strike="noStrike" dirty="0">
                          <a:latin typeface="+mn-lt"/>
                          <a:cs typeface="Arial" pitchFamily="34" charset="0"/>
                        </a:rPr>
                        <a:t>Persiapan </a:t>
                      </a:r>
                      <a:endParaRPr lang="id-ID" sz="1500" b="1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500" u="none" strike="noStrike" dirty="0">
                          <a:latin typeface="+mn-lt"/>
                          <a:cs typeface="Arial" pitchFamily="34" charset="0"/>
                        </a:rPr>
                        <a:t>Ket </a:t>
                      </a:r>
                      <a:endParaRPr lang="id-ID" sz="1500" b="1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207">
                <a:tc>
                  <a:txBody>
                    <a:bodyPr/>
                    <a:lstStyle/>
                    <a:p>
                      <a:pPr algn="l" fontAlgn="ctr"/>
                      <a:r>
                        <a:rPr lang="id-ID" sz="1500" u="none" strike="noStrike" dirty="0">
                          <a:latin typeface="+mn-lt"/>
                          <a:cs typeface="Arial" pitchFamily="34" charset="0"/>
                        </a:rPr>
                        <a:t>0</a:t>
                      </a:r>
                      <a:r>
                        <a:rPr lang="en-US" sz="1500" u="none" strike="noStrike" dirty="0">
                          <a:latin typeface="+mn-lt"/>
                          <a:cs typeface="Arial" pitchFamily="34" charset="0"/>
                        </a:rPr>
                        <a:t>9</a:t>
                      </a:r>
                      <a:r>
                        <a:rPr lang="id-ID" sz="1500" u="none" strike="noStrike" dirty="0">
                          <a:latin typeface="+mn-lt"/>
                          <a:cs typeface="Arial" pitchFamily="34" charset="0"/>
                        </a:rPr>
                        <a:t>.</a:t>
                      </a:r>
                      <a:r>
                        <a:rPr lang="en-US" sz="1500" u="none" strike="noStrike" dirty="0">
                          <a:latin typeface="+mn-lt"/>
                          <a:cs typeface="Arial" pitchFamily="34" charset="0"/>
                        </a:rPr>
                        <a:t>35</a:t>
                      </a:r>
                      <a:r>
                        <a:rPr lang="id-ID" sz="1500" u="none" strike="noStrike" dirty="0">
                          <a:latin typeface="+mn-lt"/>
                          <a:cs typeface="Arial" pitchFamily="34" charset="0"/>
                        </a:rPr>
                        <a:t> – </a:t>
                      </a:r>
                      <a:r>
                        <a:rPr lang="en-US" sz="1500" u="none" strike="noStrike" dirty="0">
                          <a:latin typeface="+mn-lt"/>
                          <a:cs typeface="Arial" pitchFamily="34" charset="0"/>
                        </a:rPr>
                        <a:t>09.40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latin typeface="+mn-lt"/>
                          <a:cs typeface="Arial" pitchFamily="34" charset="0"/>
                        </a:rPr>
                        <a:t>5</a:t>
                      </a:r>
                      <a:r>
                        <a:rPr lang="id-ID" sz="1500" u="none" strike="noStrike" dirty="0">
                          <a:latin typeface="+mn-lt"/>
                          <a:cs typeface="Arial" pitchFamily="34" charset="0"/>
                        </a:rPr>
                        <a:t> menit 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 err="1">
                          <a:latin typeface="+mn-lt"/>
                          <a:cs typeface="Arial" pitchFamily="34" charset="0"/>
                        </a:rPr>
                        <a:t>Penyerahan</a:t>
                      </a:r>
                      <a:r>
                        <a:rPr lang="en-US" sz="1500" u="none" strike="noStrike" dirty="0"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sz="1500" u="none" strike="noStrike" dirty="0" err="1">
                          <a:latin typeface="+mn-lt"/>
                          <a:cs typeface="Arial" pitchFamily="34" charset="0"/>
                        </a:rPr>
                        <a:t>mahar</a:t>
                      </a:r>
                      <a:r>
                        <a:rPr lang="en-US" sz="1500" u="none" strike="noStrike" baseline="0" dirty="0">
                          <a:latin typeface="+mn-lt"/>
                          <a:cs typeface="Arial" pitchFamily="34" charset="0"/>
                        </a:rPr>
                        <a:t> &amp; </a:t>
                      </a:r>
                      <a:r>
                        <a:rPr lang="id-ID" sz="1500" u="none" strike="noStrike" dirty="0">
                          <a:latin typeface="+mn-lt"/>
                          <a:cs typeface="Arial" pitchFamily="34" charset="0"/>
                        </a:rPr>
                        <a:t>memakaikan cincin ke pengantin wanita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latin typeface="+mn-lt"/>
                          <a:cs typeface="Arial" pitchFamily="34" charset="0"/>
                        </a:rPr>
                        <a:t>JIKA </a:t>
                      </a:r>
                      <a:r>
                        <a:rPr lang="en-US" sz="1500" u="none" strike="noStrike" dirty="0" err="1">
                          <a:latin typeface="+mn-lt"/>
                          <a:cs typeface="Arial" pitchFamily="34" charset="0"/>
                        </a:rPr>
                        <a:t>Peghulu</a:t>
                      </a:r>
                      <a:r>
                        <a:rPr lang="en-US" sz="1500" u="none" strike="noStrike" dirty="0"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sz="1500" u="none" strike="noStrike" dirty="0" err="1">
                          <a:latin typeface="+mn-lt"/>
                          <a:cs typeface="Arial" pitchFamily="34" charset="0"/>
                        </a:rPr>
                        <a:t>tidak</a:t>
                      </a:r>
                      <a:r>
                        <a:rPr lang="en-US" sz="1500" u="none" strike="noStrike" dirty="0"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sz="1500" u="none" strike="noStrike" dirty="0" err="1">
                          <a:latin typeface="+mn-lt"/>
                          <a:cs typeface="Arial" pitchFamily="34" charset="0"/>
                        </a:rPr>
                        <a:t>prosesi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15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29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09</a:t>
                      </a:r>
                      <a:r>
                        <a:rPr lang="id-ID" sz="15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r>
                        <a:rPr lang="en-US" sz="15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40</a:t>
                      </a:r>
                      <a:r>
                        <a:rPr lang="id-ID" sz="15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lang="en-US" sz="15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09</a:t>
                      </a:r>
                      <a:r>
                        <a:rPr lang="id-ID" sz="15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r>
                        <a:rPr lang="en-US" sz="15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50</a:t>
                      </a:r>
                      <a:endParaRPr lang="id-ID" sz="150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endParaRPr 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5 </a:t>
                      </a:r>
                      <a:r>
                        <a:rPr lang="en-US" sz="15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menit</a:t>
                      </a:r>
                      <a:endParaRPr lang="en-US" sz="150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5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Permohonan</a:t>
                      </a:r>
                      <a:r>
                        <a:rPr lang="en-US" sz="15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5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restu</a:t>
                      </a:r>
                      <a:r>
                        <a:rPr lang="en-US" sz="15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5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ke</a:t>
                      </a:r>
                      <a:r>
                        <a:rPr lang="en-US" sz="15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orang </a:t>
                      </a:r>
                      <a:r>
                        <a:rPr lang="en-US" sz="15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tua</a:t>
                      </a:r>
                      <a:r>
                        <a:rPr lang="en-US" sz="15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5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masing</a:t>
                      </a:r>
                      <a:endParaRPr lang="en-US" sz="150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15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41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09</a:t>
                      </a:r>
                      <a:r>
                        <a:rPr lang="id-ID" sz="15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r>
                        <a:rPr lang="en-US" sz="15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50</a:t>
                      </a:r>
                      <a:r>
                        <a:rPr lang="id-ID" sz="15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lang="en-US" sz="15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id-ID" sz="15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r>
                        <a:rPr lang="en-US" sz="15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00</a:t>
                      </a:r>
                      <a:endParaRPr lang="id-ID" sz="150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algn="l" fontAlgn="ctr"/>
                      <a:endParaRPr lang="id-ID" sz="15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u="none" strike="noStrike" dirty="0">
                          <a:latin typeface="+mn-lt"/>
                          <a:cs typeface="Arial" pitchFamily="34" charset="0"/>
                        </a:rPr>
                        <a:t>10</a:t>
                      </a:r>
                      <a:r>
                        <a:rPr lang="id-ID" sz="1500" u="none" strike="noStrike" dirty="0">
                          <a:latin typeface="+mn-lt"/>
                          <a:cs typeface="Arial" pitchFamily="34" charset="0"/>
                        </a:rPr>
                        <a:t> menit 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5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Khutbah Nasehat Pernikahan: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endParaRPr lang="id-ID" sz="15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Jika Ada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latin typeface="+mn-lt"/>
                          <a:cs typeface="Arial" pitchFamily="34" charset="0"/>
                        </a:rPr>
                        <a:t>10.00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u="none" strike="noStrike" dirty="0">
                          <a:latin typeface="+mn-lt"/>
                          <a:cs typeface="Arial" pitchFamily="34" charset="0"/>
                        </a:rPr>
                        <a:t>5</a:t>
                      </a:r>
                      <a:r>
                        <a:rPr lang="id-ID" sz="1500" u="none" strike="noStrike" dirty="0">
                          <a:latin typeface="+mn-lt"/>
                          <a:cs typeface="Arial" pitchFamily="34" charset="0"/>
                        </a:rPr>
                        <a:t> menit 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 err="1">
                          <a:latin typeface="+mn-lt"/>
                          <a:cs typeface="Arial" pitchFamily="34" charset="0"/>
                        </a:rPr>
                        <a:t>Penutup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MC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15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65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5870</TotalTime>
  <Words>286</Words>
  <Application>Microsoft Office PowerPoint</Application>
  <PresentationFormat>Widescreen</PresentationFormat>
  <Paragraphs>83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userbsi</dc:creator>
  <cp:lastModifiedBy>RIZKA</cp:lastModifiedBy>
  <cp:revision>26</cp:revision>
  <dcterms:created xsi:type="dcterms:W3CDTF">2022-03-11T18:32:37Z</dcterms:created>
  <dcterms:modified xsi:type="dcterms:W3CDTF">2023-10-30T11:43:59Z</dcterms:modified>
</cp:coreProperties>
</file>